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79" r:id="rId2"/>
    <p:sldId id="312" r:id="rId3"/>
    <p:sldId id="313" r:id="rId4"/>
    <p:sldId id="314" r:id="rId5"/>
    <p:sldId id="308" r:id="rId6"/>
    <p:sldId id="311" r:id="rId7"/>
    <p:sldId id="309" r:id="rId8"/>
    <p:sldId id="31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he Actual Presentation" id="{81599A41-86BE-49DD-8AF6-F85C056758A4}">
          <p14:sldIdLst>
            <p14:sldId id="279"/>
            <p14:sldId id="312"/>
            <p14:sldId id="313"/>
            <p14:sldId id="314"/>
          </p14:sldIdLst>
        </p14:section>
        <p14:section name="Demo Screenshots" id="{093A02DB-9944-42B5-9CD1-1E43B46791D9}">
          <p14:sldIdLst>
            <p14:sldId id="308"/>
            <p14:sldId id="311"/>
            <p14:sldId id="309"/>
            <p14:sldId id="31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CC"/>
    <a:srgbClr val="955E03"/>
    <a:srgbClr val="DC9B0F"/>
    <a:srgbClr val="5B8BA3"/>
    <a:srgbClr val="C18003"/>
    <a:srgbClr val="F6BE24"/>
    <a:srgbClr val="CE8409"/>
    <a:srgbClr val="85A2A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86" autoAdjust="0"/>
    <p:restoredTop sz="75553" autoAdjust="0"/>
  </p:normalViewPr>
  <p:slideViewPr>
    <p:cSldViewPr snapToGrid="0">
      <p:cViewPr varScale="1">
        <p:scale>
          <a:sx n="46" d="100"/>
          <a:sy n="46" d="100"/>
        </p:scale>
        <p:origin x="43" y="39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8/31/2017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3FB243-3016-4798-9CB3-7F16D7B1C2CE}" type="slidenum">
              <a:rPr lang="en-US" smtClean="0"/>
              <a:t>1</a:t>
            </a:fld>
            <a:endParaRPr lang="en-US"/>
          </a:p>
        </p:txBody>
      </p:sp>
    </p:spTree>
    <p:extLst>
      <p:ext uri="{BB962C8B-B14F-4D97-AF65-F5344CB8AC3E}">
        <p14:creationId xmlns:p14="http://schemas.microsoft.com/office/powerpoint/2010/main" val="1116704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communications site without the Toastr Application Customizer applied</a:t>
            </a:r>
          </a:p>
        </p:txBody>
      </p:sp>
      <p:sp>
        <p:nvSpPr>
          <p:cNvPr id="4" name="Slide Number Placeholder 3"/>
          <p:cNvSpPr>
            <a:spLocks noGrp="1"/>
          </p:cNvSpPr>
          <p:nvPr>
            <p:ph type="sldNum" sz="quarter" idx="10"/>
          </p:nvPr>
        </p:nvSpPr>
        <p:spPr/>
        <p:txBody>
          <a:bodyPr/>
          <a:lstStyle/>
          <a:p>
            <a:fld id="{333FB243-3016-4798-9CB3-7F16D7B1C2CE}" type="slidenum">
              <a:rPr lang="en-US" smtClean="0"/>
              <a:t>5</a:t>
            </a:fld>
            <a:endParaRPr lang="en-US"/>
          </a:p>
        </p:txBody>
      </p:sp>
    </p:spTree>
    <p:extLst>
      <p:ext uri="{BB962C8B-B14F-4D97-AF65-F5344CB8AC3E}">
        <p14:creationId xmlns:p14="http://schemas.microsoft.com/office/powerpoint/2010/main" val="673098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backing list for Toast. The toast colors are determined by Severity, the Frequency controls how often the toast show up, and the other columns determine when the toast is displayed.</a:t>
            </a:r>
          </a:p>
        </p:txBody>
      </p:sp>
      <p:sp>
        <p:nvSpPr>
          <p:cNvPr id="4" name="Slide Number Placeholder 3"/>
          <p:cNvSpPr>
            <a:spLocks noGrp="1"/>
          </p:cNvSpPr>
          <p:nvPr>
            <p:ph type="sldNum" sz="quarter" idx="10"/>
          </p:nvPr>
        </p:nvSpPr>
        <p:spPr/>
        <p:txBody>
          <a:bodyPr/>
          <a:lstStyle/>
          <a:p>
            <a:fld id="{333FB243-3016-4798-9CB3-7F16D7B1C2CE}" type="slidenum">
              <a:rPr lang="en-US" smtClean="0"/>
              <a:t>6</a:t>
            </a:fld>
            <a:endParaRPr lang="en-US"/>
          </a:p>
        </p:txBody>
      </p:sp>
    </p:spTree>
    <p:extLst>
      <p:ext uri="{BB962C8B-B14F-4D97-AF65-F5344CB8AC3E}">
        <p14:creationId xmlns:p14="http://schemas.microsoft.com/office/powerpoint/2010/main" val="2463138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warning when using the debug query strings</a:t>
            </a:r>
          </a:p>
        </p:txBody>
      </p:sp>
      <p:sp>
        <p:nvSpPr>
          <p:cNvPr id="4" name="Slide Number Placeholder 3"/>
          <p:cNvSpPr>
            <a:spLocks noGrp="1"/>
          </p:cNvSpPr>
          <p:nvPr>
            <p:ph type="sldNum" sz="quarter" idx="10"/>
          </p:nvPr>
        </p:nvSpPr>
        <p:spPr/>
        <p:txBody>
          <a:bodyPr/>
          <a:lstStyle/>
          <a:p>
            <a:fld id="{333FB243-3016-4798-9CB3-7F16D7B1C2CE}" type="slidenum">
              <a:rPr lang="en-US" smtClean="0"/>
              <a:t>7</a:t>
            </a:fld>
            <a:endParaRPr lang="en-US"/>
          </a:p>
        </p:txBody>
      </p:sp>
    </p:spTree>
    <p:extLst>
      <p:ext uri="{BB962C8B-B14F-4D97-AF65-F5344CB8AC3E}">
        <p14:creationId xmlns:p14="http://schemas.microsoft.com/office/powerpoint/2010/main" val="3505956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Toast!</a:t>
            </a:r>
          </a:p>
          <a:p>
            <a:endParaRPr lang="en-US" dirty="0"/>
          </a:p>
          <a:p>
            <a:r>
              <a:rPr lang="en-US" dirty="0"/>
              <a:t>Query String:</a:t>
            </a:r>
          </a:p>
          <a:p>
            <a:r>
              <a:rPr lang="en-US" dirty="0"/>
              <a:t>?loadSPFX=true&amp;debugManifestsFile=https://localhost:4321/temp/manifests.js&amp;customActions={"a861c815-e425-416d-9520-04bcdf557e27":{"location":"ClientSideExtension.ApplicationCustomizer","properties":{}}}</a:t>
            </a:r>
          </a:p>
        </p:txBody>
      </p:sp>
      <p:sp>
        <p:nvSpPr>
          <p:cNvPr id="4" name="Slide Number Placeholder 3"/>
          <p:cNvSpPr>
            <a:spLocks noGrp="1"/>
          </p:cNvSpPr>
          <p:nvPr>
            <p:ph type="sldNum" sz="quarter" idx="10"/>
          </p:nvPr>
        </p:nvSpPr>
        <p:spPr/>
        <p:txBody>
          <a:bodyPr/>
          <a:lstStyle/>
          <a:p>
            <a:fld id="{333FB243-3016-4798-9CB3-7F16D7B1C2CE}" type="slidenum">
              <a:rPr lang="en-US" smtClean="0"/>
              <a:t>8</a:t>
            </a:fld>
            <a:endParaRPr lang="en-US"/>
          </a:p>
        </p:txBody>
      </p:sp>
    </p:spTree>
    <p:extLst>
      <p:ext uri="{BB962C8B-B14F-4D97-AF65-F5344CB8AC3E}">
        <p14:creationId xmlns:p14="http://schemas.microsoft.com/office/powerpoint/2010/main" val="6020751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854724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77325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2292109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03214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964054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1940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249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12541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7070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6687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0350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6280114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577396"/>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577396"/>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577396"/>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577396"/>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152877793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ppt_x"/>
                                              </p:val>
                                            </p:tav>
                                            <p:tav tm="100000">
                                              <p:val>
                                                <p:strVal val="#ppt_x"/>
                                              </p:val>
                                            </p:tav>
                                          </p:tavLst>
                                        </p:anim>
                                        <p:anim calcmode="lin" valueType="num">
                                          <p:cBhvr additive="base">
                                            <p:cTn id="32" dur="75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14:bounceEnd="32000">
                                          <p:cBhvr additive="base">
                                            <p:cTn id="3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ppt_x"/>
                                              </p:val>
                                            </p:tav>
                                            <p:tav tm="100000">
                                              <p:val>
                                                <p:strVal val="#ppt_x"/>
                                              </p:val>
                                            </p:tav>
                                          </p:tavLst>
                                        </p:anim>
                                        <p:anim calcmode="lin" valueType="num">
                                          <p:cBhvr additive="base">
                                            <p:cTn id="42" dur="75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14:bounceEnd="32000">
                                          <p:cBhvr additive="base">
                                            <p:cTn id="4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1"/>
                                            </p:tgtEl>
                                            <p:attrNameLst>
                                              <p:attrName>ppt_y</p:attrName>
                                            </p:attrNameLst>
                                          </p:cBhvr>
                                          <p:tavLst>
                                            <p:tav tm="0">
                                              <p:val>
                                                <p:strVal val="0-#ppt_h/2"/>
                                              </p:val>
                                            </p:tav>
                                            <p:tav tm="100000">
                                              <p:val>
                                                <p:strVal val="#ppt_y"/>
                                              </p:val>
                                            </p:tav>
                                          </p:tavLst>
                                        </p:anim>
                                      </p:childTnLst>
                                    </p:cTn>
                                  </p:par>
                                  <p:par>
                                    <p:cTn id="47" presetID="2" presetClass="entr" presetSubtype="4" decel="10000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750" fill="hold"/>
                                            <p:tgtEl>
                                              <p:spTgt spid="23"/>
                                            </p:tgtEl>
                                            <p:attrNameLst>
                                              <p:attrName>ppt_x</p:attrName>
                                            </p:attrNameLst>
                                          </p:cBhvr>
                                          <p:tavLst>
                                            <p:tav tm="0">
                                              <p:val>
                                                <p:strVal val="#ppt_x"/>
                                              </p:val>
                                            </p:tav>
                                            <p:tav tm="100000">
                                              <p:val>
                                                <p:strVal val="#ppt_x"/>
                                              </p:val>
                                            </p:tav>
                                          </p:tavLst>
                                        </p:anim>
                                        <p:anim calcmode="lin" valueType="num">
                                          <p:cBhvr additive="base">
                                            <p:cTn id="50" dur="750" fill="hold"/>
                                            <p:tgtEl>
                                              <p:spTgt spid="23"/>
                                            </p:tgtEl>
                                            <p:attrNameLst>
                                              <p:attrName>ppt_y</p:attrName>
                                            </p:attrNameLst>
                                          </p:cBhvr>
                                          <p:tavLst>
                                            <p:tav tm="0">
                                              <p:val>
                                                <p:strVal val="1+#ppt_h/2"/>
                                              </p:val>
                                            </p:tav>
                                            <p:tav tm="100000">
                                              <p:val>
                                                <p:strVal val="#ppt_y"/>
                                              </p:val>
                                            </p:tav>
                                          </p:tavLst>
                                        </p:anim>
                                      </p:childTnLst>
                                    </p:cTn>
                                  </p:par>
                                  <p:par>
                                    <p:cTn id="51" presetID="2" presetClass="entr" presetSubtype="4" decel="10000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750" fill="hold"/>
                                            <p:tgtEl>
                                              <p:spTgt spid="24"/>
                                            </p:tgtEl>
                                            <p:attrNameLst>
                                              <p:attrName>ppt_x</p:attrName>
                                            </p:attrNameLst>
                                          </p:cBhvr>
                                          <p:tavLst>
                                            <p:tav tm="0">
                                              <p:val>
                                                <p:strVal val="#ppt_x"/>
                                              </p:val>
                                            </p:tav>
                                            <p:tav tm="100000">
                                              <p:val>
                                                <p:strVal val="#ppt_x"/>
                                              </p:val>
                                            </p:tav>
                                          </p:tavLst>
                                        </p:anim>
                                        <p:anim calcmode="lin" valueType="num">
                                          <p:cBhvr additive="base">
                                            <p:cTn id="54" dur="750" fill="hold"/>
                                            <p:tgtEl>
                                              <p:spTgt spid="24"/>
                                            </p:tgtEl>
                                            <p:attrNameLst>
                                              <p:attrName>ppt_y</p:attrName>
                                            </p:attrNameLst>
                                          </p:cBhvr>
                                          <p:tavLst>
                                            <p:tav tm="0">
                                              <p:val>
                                                <p:strVal val="1+#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ppt_x"/>
                                              </p:val>
                                            </p:tav>
                                            <p:tav tm="100000">
                                              <p:val>
                                                <p:strVal val="#ppt_x"/>
                                              </p:val>
                                            </p:tav>
                                          </p:tavLst>
                                        </p:anim>
                                        <p:anim calcmode="lin" valueType="num">
                                          <p:cBhvr additive="base">
                                            <p:cTn id="32" dur="75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750" fill="hold"/>
                                            <p:tgtEl>
                                              <p:spTgt spid="20"/>
                                            </p:tgtEl>
                                            <p:attrNameLst>
                                              <p:attrName>ppt_x</p:attrName>
                                            </p:attrNameLst>
                                          </p:cBhvr>
                                          <p:tavLst>
                                            <p:tav tm="0">
                                              <p:val>
                                                <p:strVal val="#ppt_x"/>
                                              </p:val>
                                            </p:tav>
                                            <p:tav tm="100000">
                                              <p:val>
                                                <p:strVal val="#ppt_x"/>
                                              </p:val>
                                            </p:tav>
                                          </p:tavLst>
                                        </p:anim>
                                        <p:anim calcmode="lin" valueType="num">
                                          <p:cBhvr additive="base">
                                            <p:cTn id="3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ppt_x"/>
                                              </p:val>
                                            </p:tav>
                                            <p:tav tm="100000">
                                              <p:val>
                                                <p:strVal val="#ppt_x"/>
                                              </p:val>
                                            </p:tav>
                                          </p:tavLst>
                                        </p:anim>
                                        <p:anim calcmode="lin" valueType="num">
                                          <p:cBhvr additive="base">
                                            <p:cTn id="42" dur="75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750" fill="hold"/>
                                            <p:tgtEl>
                                              <p:spTgt spid="21"/>
                                            </p:tgtEl>
                                            <p:attrNameLst>
                                              <p:attrName>ppt_x</p:attrName>
                                            </p:attrNameLst>
                                          </p:cBhvr>
                                          <p:tavLst>
                                            <p:tav tm="0">
                                              <p:val>
                                                <p:strVal val="#ppt_x"/>
                                              </p:val>
                                            </p:tav>
                                            <p:tav tm="100000">
                                              <p:val>
                                                <p:strVal val="#ppt_x"/>
                                              </p:val>
                                            </p:tav>
                                          </p:tavLst>
                                        </p:anim>
                                        <p:anim calcmode="lin" valueType="num">
                                          <p:cBhvr additive="base">
                                            <p:cTn id="46" dur="750" fill="hold"/>
                                            <p:tgtEl>
                                              <p:spTgt spid="21"/>
                                            </p:tgtEl>
                                            <p:attrNameLst>
                                              <p:attrName>ppt_y</p:attrName>
                                            </p:attrNameLst>
                                          </p:cBhvr>
                                          <p:tavLst>
                                            <p:tav tm="0">
                                              <p:val>
                                                <p:strVal val="0-#ppt_h/2"/>
                                              </p:val>
                                            </p:tav>
                                            <p:tav tm="100000">
                                              <p:val>
                                                <p:strVal val="#ppt_y"/>
                                              </p:val>
                                            </p:tav>
                                          </p:tavLst>
                                        </p:anim>
                                      </p:childTnLst>
                                    </p:cTn>
                                  </p:par>
                                  <p:par>
                                    <p:cTn id="47" presetID="2" presetClass="entr" presetSubtype="4" decel="10000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750" fill="hold"/>
                                            <p:tgtEl>
                                              <p:spTgt spid="23"/>
                                            </p:tgtEl>
                                            <p:attrNameLst>
                                              <p:attrName>ppt_x</p:attrName>
                                            </p:attrNameLst>
                                          </p:cBhvr>
                                          <p:tavLst>
                                            <p:tav tm="0">
                                              <p:val>
                                                <p:strVal val="#ppt_x"/>
                                              </p:val>
                                            </p:tav>
                                            <p:tav tm="100000">
                                              <p:val>
                                                <p:strVal val="#ppt_x"/>
                                              </p:val>
                                            </p:tav>
                                          </p:tavLst>
                                        </p:anim>
                                        <p:anim calcmode="lin" valueType="num">
                                          <p:cBhvr additive="base">
                                            <p:cTn id="50" dur="750" fill="hold"/>
                                            <p:tgtEl>
                                              <p:spTgt spid="23"/>
                                            </p:tgtEl>
                                            <p:attrNameLst>
                                              <p:attrName>ppt_y</p:attrName>
                                            </p:attrNameLst>
                                          </p:cBhvr>
                                          <p:tavLst>
                                            <p:tav tm="0">
                                              <p:val>
                                                <p:strVal val="1+#ppt_h/2"/>
                                              </p:val>
                                            </p:tav>
                                            <p:tav tm="100000">
                                              <p:val>
                                                <p:strVal val="#ppt_y"/>
                                              </p:val>
                                            </p:tav>
                                          </p:tavLst>
                                        </p:anim>
                                      </p:childTnLst>
                                    </p:cTn>
                                  </p:par>
                                  <p:par>
                                    <p:cTn id="51" presetID="2" presetClass="entr" presetSubtype="4" decel="10000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750" fill="hold"/>
                                            <p:tgtEl>
                                              <p:spTgt spid="24"/>
                                            </p:tgtEl>
                                            <p:attrNameLst>
                                              <p:attrName>ppt_x</p:attrName>
                                            </p:attrNameLst>
                                          </p:cBhvr>
                                          <p:tavLst>
                                            <p:tav tm="0">
                                              <p:val>
                                                <p:strVal val="#ppt_x"/>
                                              </p:val>
                                            </p:tav>
                                            <p:tav tm="100000">
                                              <p:val>
                                                <p:strVal val="#ppt_x"/>
                                              </p:val>
                                            </p:tav>
                                          </p:tavLst>
                                        </p:anim>
                                        <p:anim calcmode="lin" valueType="num">
                                          <p:cBhvr additive="base">
                                            <p:cTn id="54" dur="750" fill="hold"/>
                                            <p:tgtEl>
                                              <p:spTgt spid="24"/>
                                            </p:tgtEl>
                                            <p:attrNameLst>
                                              <p:attrName>ppt_y</p:attrName>
                                            </p:attrNameLst>
                                          </p:cBhvr>
                                          <p:tavLst>
                                            <p:tav tm="0">
                                              <p:val>
                                                <p:strVal val="1+#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8927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229668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1117906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07663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324920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291343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_DMI TEMPLATE - Blank 3">
    <p:bg>
      <p:bgRef idx="1001">
        <a:schemeClr val="bg1"/>
      </p:bgRef>
    </p:bg>
    <p:spTree>
      <p:nvGrpSpPr>
        <p:cNvPr id="1" name="Shape 325"/>
        <p:cNvGrpSpPr/>
        <p:nvPr/>
      </p:nvGrpSpPr>
      <p:grpSpPr>
        <a:xfrm>
          <a:off x="0" y="0"/>
          <a:ext cx="0" cy="0"/>
          <a:chOff x="0" y="0"/>
          <a:chExt cx="0" cy="0"/>
        </a:xfrm>
      </p:grpSpPr>
      <p:sp>
        <p:nvSpPr>
          <p:cNvPr id="5" name="Shape 687"/>
          <p:cNvSpPr/>
          <p:nvPr/>
        </p:nvSpPr>
        <p:spPr>
          <a:xfrm>
            <a:off x="0" y="0"/>
            <a:ext cx="5918800" cy="6858000"/>
          </a:xfrm>
          <a:prstGeom prst="homePlate">
            <a:avLst>
              <a:gd name="adj" fmla="val 21093"/>
            </a:avLst>
          </a:prstGeom>
          <a:solidFill>
            <a:schemeClr val="lt1"/>
          </a:solidFill>
          <a:ln>
            <a:noFill/>
          </a:ln>
        </p:spPr>
        <p:txBody>
          <a:bodyPr lIns="121900" tIns="121900" rIns="121900" bIns="121900" anchor="ctr" anchorCtr="0">
            <a:noAutofit/>
          </a:bodyPr>
          <a:lstStyle/>
          <a:p>
            <a:pPr lvl="0">
              <a:spcBef>
                <a:spcPts val="0"/>
              </a:spcBef>
              <a:buNone/>
            </a:pPr>
            <a:endParaRPr sz="2400"/>
          </a:p>
        </p:txBody>
      </p:sp>
      <p:sp>
        <p:nvSpPr>
          <p:cNvPr id="10" name="Shape 263"/>
          <p:cNvSpPr txBox="1">
            <a:spLocks noGrp="1"/>
          </p:cNvSpPr>
          <p:nvPr>
            <p:ph type="body" idx="10" hasCustomPrompt="1"/>
          </p:nvPr>
        </p:nvSpPr>
        <p:spPr>
          <a:xfrm>
            <a:off x="305767" y="305768"/>
            <a:ext cx="6669199" cy="567829"/>
          </a:xfrm>
          <a:prstGeom prst="rect">
            <a:avLst/>
          </a:prstGeom>
        </p:spPr>
        <p:txBody>
          <a:bodyPr lIns="91425" tIns="91425" rIns="91425" bIns="91425" anchor="t" anchorCtr="0"/>
          <a:lstStyle>
            <a:lvl1pPr rtl="0">
              <a:spcBef>
                <a:spcPts val="0"/>
              </a:spcBef>
              <a:buClr>
                <a:srgbClr val="9A9A9A"/>
              </a:buClr>
              <a:buSzPct val="100000"/>
              <a:defRPr sz="1867" b="1">
                <a:solidFill>
                  <a:schemeClr val="bg2"/>
                </a:solidFill>
                <a:latin typeface="Raleway"/>
                <a:ea typeface="Raleway"/>
                <a:cs typeface="Raleway"/>
              </a:defRPr>
            </a:lvl1pPr>
            <a:lvl2pPr rtl="0">
              <a:spcBef>
                <a:spcPts val="0"/>
              </a:spcBef>
              <a:buClr>
                <a:srgbClr val="9A9A9A"/>
              </a:buClr>
              <a:buSzPct val="100000"/>
              <a:defRPr sz="2133" b="1">
                <a:solidFill>
                  <a:srgbClr val="9A9A9A"/>
                </a:solidFill>
              </a:defRPr>
            </a:lvl2pPr>
            <a:lvl3pPr rtl="0">
              <a:spcBef>
                <a:spcPts val="0"/>
              </a:spcBef>
              <a:buClr>
                <a:srgbClr val="9A9A9A"/>
              </a:buClr>
              <a:buSzPct val="100000"/>
              <a:defRPr sz="2133" b="1">
                <a:solidFill>
                  <a:srgbClr val="9A9A9A"/>
                </a:solidFill>
              </a:defRPr>
            </a:lvl3pPr>
            <a:lvl4pPr rtl="0">
              <a:spcBef>
                <a:spcPts val="0"/>
              </a:spcBef>
              <a:buClr>
                <a:srgbClr val="9A9A9A"/>
              </a:buClr>
              <a:buSzPct val="100000"/>
              <a:defRPr sz="2133" b="1">
                <a:solidFill>
                  <a:srgbClr val="9A9A9A"/>
                </a:solidFill>
              </a:defRPr>
            </a:lvl4pPr>
            <a:lvl5pPr rtl="0">
              <a:spcBef>
                <a:spcPts val="0"/>
              </a:spcBef>
              <a:buClr>
                <a:srgbClr val="9A9A9A"/>
              </a:buClr>
              <a:buSzPct val="100000"/>
              <a:defRPr sz="2133" b="1">
                <a:solidFill>
                  <a:srgbClr val="9A9A9A"/>
                </a:solidFill>
              </a:defRPr>
            </a:lvl5pPr>
            <a:lvl6pPr rtl="0">
              <a:spcBef>
                <a:spcPts val="0"/>
              </a:spcBef>
              <a:buClr>
                <a:srgbClr val="9A9A9A"/>
              </a:buClr>
              <a:buSzPct val="100000"/>
              <a:defRPr sz="2133" b="1">
                <a:solidFill>
                  <a:srgbClr val="9A9A9A"/>
                </a:solidFill>
              </a:defRPr>
            </a:lvl6pPr>
            <a:lvl7pPr rtl="0">
              <a:spcBef>
                <a:spcPts val="0"/>
              </a:spcBef>
              <a:buClr>
                <a:srgbClr val="9A9A9A"/>
              </a:buClr>
              <a:buSzPct val="100000"/>
              <a:defRPr sz="2133" b="1">
                <a:solidFill>
                  <a:srgbClr val="9A9A9A"/>
                </a:solidFill>
              </a:defRPr>
            </a:lvl7pPr>
            <a:lvl8pPr rtl="0">
              <a:spcBef>
                <a:spcPts val="0"/>
              </a:spcBef>
              <a:buClr>
                <a:srgbClr val="9A9A9A"/>
              </a:buClr>
              <a:buSzPct val="100000"/>
              <a:defRPr sz="2133" b="1">
                <a:solidFill>
                  <a:srgbClr val="9A9A9A"/>
                </a:solidFill>
              </a:defRPr>
            </a:lvl8pPr>
            <a:lvl9pPr rtl="0">
              <a:spcBef>
                <a:spcPts val="0"/>
              </a:spcBef>
              <a:buClr>
                <a:srgbClr val="9A9A9A"/>
              </a:buClr>
              <a:buSzPct val="100000"/>
              <a:defRPr sz="2133" b="1">
                <a:solidFill>
                  <a:srgbClr val="9A9A9A"/>
                </a:solidFill>
              </a:defRPr>
            </a:lvl9pPr>
          </a:lstStyle>
          <a:p>
            <a:pPr lvl="0"/>
            <a:r>
              <a:rPr lang="en-US"/>
              <a:t>CLICK TO EDIT MASTER TEXT STYLES</a:t>
            </a:r>
          </a:p>
        </p:txBody>
      </p:sp>
      <p:sp>
        <p:nvSpPr>
          <p:cNvPr id="12" name="Slide Number Placeholder 3"/>
          <p:cNvSpPr txBox="1">
            <a:spLocks/>
          </p:cNvSpPr>
          <p:nvPr/>
        </p:nvSpPr>
        <p:spPr>
          <a:xfrm>
            <a:off x="12859" y="6488297"/>
            <a:ext cx="804184" cy="366183"/>
          </a:xfrm>
          <a:prstGeom prst="rect">
            <a:avLst/>
          </a:prstGeom>
        </p:spPr>
        <p:txBody>
          <a:bodyPr vert="horz" lIns="121920" tIns="60960" rIns="121920" bIns="60960" rtlCol="0" anchor="ctr"/>
          <a:lstStyle>
            <a:defPPr marR="0" algn="l" rtl="0">
              <a:lnSpc>
                <a:spcPct val="100000"/>
              </a:lnSpc>
              <a:spcBef>
                <a:spcPts val="0"/>
              </a:spcBef>
              <a:spcAft>
                <a:spcPts val="0"/>
              </a:spcAft>
            </a:defPPr>
            <a:lvl1pPr marR="0" algn="l" rtl="0">
              <a:lnSpc>
                <a:spcPct val="100000"/>
              </a:lnSpc>
              <a:spcBef>
                <a:spcPts val="0"/>
              </a:spcBef>
              <a:spcAft>
                <a:spcPts val="0"/>
              </a:spcAft>
              <a:buNone/>
              <a:defRPr sz="900" b="0" i="0" u="none" strike="noStrike" cap="none" baseline="0">
                <a:solidFill>
                  <a:schemeClr val="tx2"/>
                </a:solidFill>
                <a:latin typeface="Helvetica Neue"/>
                <a:ea typeface="Arial"/>
                <a:cs typeface="Helvetica Neue"/>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fld id="{95E3A436-1048-CA4E-9C3F-FCB70029503E}" type="slidenum">
              <a:rPr kumimoji="0" lang="en-US" sz="1200" b="0" i="0" u="none" strike="noStrike" kern="0" cap="none" spc="0" normalizeH="0" baseline="0" noProof="0" smtClean="0">
                <a:ln>
                  <a:noFill/>
                </a:ln>
                <a:solidFill>
                  <a:srgbClr val="6C797A"/>
                </a:solidFill>
                <a:effectLst/>
                <a:uLnTx/>
                <a:uFillTx/>
                <a:latin typeface="Helvetica Neue"/>
                <a:ea typeface="Arial"/>
                <a:cs typeface="Helvetica Neue"/>
                <a:sym typeface="Arial"/>
                <a:rtl val="0"/>
              </a:rPr>
              <a:pPr marL="0" marR="0" lvl="0" indent="0" algn="l" defTabSz="121917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a:ln>
                <a:noFill/>
              </a:ln>
              <a:solidFill>
                <a:srgbClr val="6C797A"/>
              </a:solidFill>
              <a:effectLst/>
              <a:uLnTx/>
              <a:uFillTx/>
              <a:latin typeface="Helvetica Neue"/>
              <a:ea typeface="Arial"/>
              <a:cs typeface="Helvetica Neue"/>
              <a:sym typeface="Arial"/>
              <a:rtl val="0"/>
            </a:endParaRPr>
          </a:p>
        </p:txBody>
      </p:sp>
      <p:sp>
        <p:nvSpPr>
          <p:cNvPr id="14" name="Shape 148"/>
          <p:cNvSpPr txBox="1"/>
          <p:nvPr/>
        </p:nvSpPr>
        <p:spPr>
          <a:xfrm rot="5400000">
            <a:off x="-1076340" y="4860871"/>
            <a:ext cx="2471199" cy="292800"/>
          </a:xfrm>
          <a:prstGeom prst="rect">
            <a:avLst/>
          </a:prstGeom>
          <a:noFill/>
          <a:ln>
            <a:noFill/>
          </a:ln>
        </p:spPr>
        <p:txBody>
          <a:bodyPr lIns="121900" tIns="121900" rIns="121900" bIns="121900" anchor="t" anchorCtr="0">
            <a:noAutofit/>
          </a:bodyPr>
          <a:lstStyle/>
          <a:p>
            <a:pPr>
              <a:buClr>
                <a:srgbClr val="000000"/>
              </a:buClr>
              <a:buSzPct val="25000"/>
              <a:buFont typeface="Helvetica Neue"/>
              <a:buNone/>
            </a:pPr>
            <a:r>
              <a:rPr lang="en" sz="800">
                <a:solidFill>
                  <a:schemeClr val="bg2"/>
                </a:solidFill>
                <a:latin typeface="Helvetica Neue"/>
                <a:ea typeface="Helvetica Neue"/>
                <a:cs typeface="Helvetica Neue"/>
                <a:sym typeface="Helvetica Neue"/>
              </a:rPr>
              <a:t>© 201</a:t>
            </a:r>
            <a:r>
              <a:rPr lang="en-US" sz="800">
                <a:solidFill>
                  <a:schemeClr val="bg2"/>
                </a:solidFill>
                <a:latin typeface="Helvetica Neue"/>
                <a:ea typeface="Helvetica Neue"/>
                <a:cs typeface="Helvetica Neue"/>
                <a:sym typeface="Helvetica Neue"/>
              </a:rPr>
              <a:t>7</a:t>
            </a:r>
            <a:r>
              <a:rPr lang="en" sz="800">
                <a:solidFill>
                  <a:schemeClr val="bg2"/>
                </a:solidFill>
                <a:latin typeface="Helvetica Neue"/>
                <a:ea typeface="Helvetica Neue"/>
                <a:cs typeface="Helvetica Neue"/>
                <a:sym typeface="Helvetica Neue"/>
              </a:rPr>
              <a:t> DMI CONFIDENTIAL &amp; PROPRIETARY</a:t>
            </a:r>
          </a:p>
          <a:p>
            <a:pPr>
              <a:buClr>
                <a:srgbClr val="000000"/>
              </a:buClr>
              <a:buFont typeface="Arial"/>
              <a:buNone/>
            </a:pPr>
            <a:endParaRPr sz="800">
              <a:solidFill>
                <a:schemeClr val="bg2"/>
              </a:solidFill>
              <a:latin typeface="Helvetica Neue"/>
              <a:ea typeface="Helvetica Neue"/>
              <a:cs typeface="Helvetica Neue"/>
              <a:sym typeface="Helvetica Neue"/>
            </a:endParaRPr>
          </a:p>
        </p:txBody>
      </p:sp>
      <p:sp>
        <p:nvSpPr>
          <p:cNvPr id="15" name="Text Placeholder 3"/>
          <p:cNvSpPr>
            <a:spLocks noGrp="1"/>
          </p:cNvSpPr>
          <p:nvPr>
            <p:ph type="body" sz="quarter" idx="11"/>
          </p:nvPr>
        </p:nvSpPr>
        <p:spPr>
          <a:xfrm>
            <a:off x="463789" y="1509919"/>
            <a:ext cx="4200575" cy="3850295"/>
          </a:xfrm>
          <a:prstGeom prst="rect">
            <a:avLst/>
          </a:prstGeom>
        </p:spPr>
        <p:txBody>
          <a:bodyPr vert="horz" anchor="ctr"/>
          <a:lstStyle>
            <a:lvl1pPr>
              <a:defRPr sz="2667">
                <a:solidFill>
                  <a:schemeClr val="accent1"/>
                </a:solidFill>
                <a:latin typeface="Raleway"/>
                <a:ea typeface="Raleway"/>
                <a:cs typeface="Raleway"/>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stStyle>
          <a:p>
            <a:pPr lvl="0"/>
            <a:r>
              <a:rPr lang="en-US"/>
              <a:t>Click to edit Master text styles</a:t>
            </a:r>
          </a:p>
        </p:txBody>
      </p:sp>
      <p:sp>
        <p:nvSpPr>
          <p:cNvPr id="16" name="Text Placeholder 6"/>
          <p:cNvSpPr>
            <a:spLocks noGrp="1"/>
          </p:cNvSpPr>
          <p:nvPr>
            <p:ph type="body" sz="quarter" idx="12" hasCustomPrompt="1"/>
          </p:nvPr>
        </p:nvSpPr>
        <p:spPr>
          <a:xfrm>
            <a:off x="6382589" y="1652706"/>
            <a:ext cx="5431900" cy="3707508"/>
          </a:xfrm>
          <a:prstGeom prst="rect">
            <a:avLst/>
          </a:prstGeom>
        </p:spPr>
        <p:txBody>
          <a:bodyPr vert="horz" anchor="ctr"/>
          <a:lstStyle>
            <a:lvl1pPr algn="ctr">
              <a:defRPr sz="2400" b="1" cap="all">
                <a:solidFill>
                  <a:schemeClr val="tx1"/>
                </a:solidFill>
                <a:latin typeface="Raleway"/>
                <a:ea typeface="Raleway"/>
                <a:cs typeface="Raleway"/>
              </a:defRPr>
            </a:lvl1pPr>
            <a:lvl2pPr algn="ctr">
              <a:defRPr sz="2400" b="1"/>
            </a:lvl2pPr>
            <a:lvl3pPr algn="ctr">
              <a:defRPr sz="2400" b="1"/>
            </a:lvl3pPr>
            <a:lvl4pPr algn="ctr">
              <a:defRPr sz="2400" b="1"/>
            </a:lvl4pPr>
            <a:lvl5pPr algn="ctr">
              <a:defRPr sz="2400" b="1"/>
            </a:lvl5pPr>
          </a:lstStyle>
          <a:p>
            <a:pPr lvl="0"/>
            <a:r>
              <a:rPr lang="en-US"/>
              <a:t>CLICK TO EDIT MASTER TEXT STYLES</a:t>
            </a:r>
          </a:p>
        </p:txBody>
      </p:sp>
    </p:spTree>
    <p:extLst>
      <p:ext uri="{BB962C8B-B14F-4D97-AF65-F5344CB8AC3E}">
        <p14:creationId xmlns:p14="http://schemas.microsoft.com/office/powerpoint/2010/main" val="391408371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32208106"/>
      </p:ext>
    </p:extLst>
  </p:cSld>
  <p:clrMap bg1="lt1" tx1="dk1" bg2="lt2" tx2="dk2" accent1="accent1" accent2="accent2" accent3="accent3" accent4="accent4" accent5="accent5" accent6="accent6" hlink="hlink" folHlink="folHlink"/>
  <p:sldLayoutIdLst>
    <p:sldLayoutId id="2147483689" r:id="rId1"/>
    <p:sldLayoutId id="2147483675" r:id="rId2"/>
    <p:sldLayoutId id="2147483690" r:id="rId3"/>
    <p:sldLayoutId id="2147483654" r:id="rId4"/>
    <p:sldLayoutId id="2147483691" r:id="rId5"/>
    <p:sldLayoutId id="2147483650" r:id="rId6"/>
    <p:sldLayoutId id="2147483694" r:id="rId7"/>
    <p:sldLayoutId id="2147483692" r:id="rId8"/>
    <p:sldLayoutId id="2147483693" r:id="rId9"/>
    <p:sldLayoutId id="2147483686" r:id="rId10"/>
    <p:sldLayoutId id="2147483662" r:id="rId11"/>
    <p:sldLayoutId id="2147483688" r:id="rId12"/>
    <p:sldLayoutId id="2147483695" r:id="rId13"/>
    <p:sldLayoutId id="2147483696" r:id="rId14"/>
    <p:sldLayoutId id="2147483697" r:id="rId15"/>
    <p:sldLayoutId id="2147483687" r:id="rId16"/>
    <p:sldLayoutId id="2147483655" r:id="rId17"/>
    <p:sldLayoutId id="2147483698" r:id="rId18"/>
    <p:sldLayoutId id="2147483700" r:id="rId19"/>
    <p:sldLayoutId id="2147483701" r:id="rId20"/>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5" Type="http://schemas.microsoft.com/office/2007/relationships/hdphoto" Target="../media/hdphoto1.wdp"/><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6D5D95-C18E-46C6-9AC0-0A0E5F6A9FFB}"/>
              </a:ext>
            </a:extLst>
          </p:cNvPr>
          <p:cNvSpPr>
            <a:spLocks noGrp="1"/>
          </p:cNvSpPr>
          <p:nvPr>
            <p:ph type="title"/>
          </p:nvPr>
        </p:nvSpPr>
        <p:spPr>
          <a:xfrm>
            <a:off x="8478698" y="5443624"/>
            <a:ext cx="3606532" cy="801388"/>
          </a:xfrm>
        </p:spPr>
        <p:txBody>
          <a:bodyPr>
            <a:noAutofit/>
          </a:bodyPr>
          <a:lstStyle/>
          <a:p>
            <a:r>
              <a:rPr lang="en-US" sz="5400" dirty="0"/>
              <a:t>Me</a:t>
            </a:r>
          </a:p>
        </p:txBody>
      </p:sp>
      <p:sp>
        <p:nvSpPr>
          <p:cNvPr id="5" name="Content Placeholder 4">
            <a:extLst>
              <a:ext uri="{FF2B5EF4-FFF2-40B4-BE49-F238E27FC236}">
                <a16:creationId xmlns:a16="http://schemas.microsoft.com/office/drawing/2014/main" id="{8CD0B83E-70B6-4FBC-BBFB-11FB3483B352}"/>
              </a:ext>
            </a:extLst>
          </p:cNvPr>
          <p:cNvSpPr>
            <a:spLocks noGrp="1"/>
          </p:cNvSpPr>
          <p:nvPr>
            <p:ph idx="1"/>
          </p:nvPr>
        </p:nvSpPr>
        <p:spPr>
          <a:xfrm>
            <a:off x="455295" y="2569026"/>
            <a:ext cx="5910870" cy="732895"/>
          </a:xfrm>
        </p:spPr>
        <p:txBody>
          <a:bodyPr>
            <a:normAutofit/>
          </a:bodyPr>
          <a:lstStyle/>
          <a:p>
            <a:pPr marL="0" indent="0" algn="ctr">
              <a:buNone/>
            </a:pPr>
            <a:r>
              <a:rPr lang="en-US" sz="4000" dirty="0"/>
              <a:t>@theChrisKent</a:t>
            </a:r>
          </a:p>
        </p:txBody>
      </p:sp>
      <p:pic>
        <p:nvPicPr>
          <p:cNvPr id="6" name="Picture 5" descr="Incredibly Handsome Man">
            <a:extLst>
              <a:ext uri="{FF2B5EF4-FFF2-40B4-BE49-F238E27FC236}">
                <a16:creationId xmlns:a16="http://schemas.microsoft.com/office/drawing/2014/main" id="{A5979121-E7A9-4BE3-BAF1-54F013B0EB34}"/>
              </a:ext>
            </a:extLst>
          </p:cNvPr>
          <p:cNvPicPr>
            <a:picLocks noChangeAspect="1"/>
          </p:cNvPicPr>
          <p:nvPr/>
        </p:nvPicPr>
        <p:blipFill>
          <a:blip r:embed="rId3"/>
          <a:stretch>
            <a:fillRect/>
          </a:stretch>
        </p:blipFill>
        <p:spPr>
          <a:xfrm>
            <a:off x="6652615" y="1050222"/>
            <a:ext cx="3880396" cy="38231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http://cdn.madeby.hm/img/twitter-bird-white-on-blue-xl.png">
            <a:extLst>
              <a:ext uri="{FF2B5EF4-FFF2-40B4-BE49-F238E27FC236}">
                <a16:creationId xmlns:a16="http://schemas.microsoft.com/office/drawing/2014/main" id="{6A5D6851-EA20-47BF-8F67-1C36FF1A6C22}"/>
              </a:ext>
            </a:extLst>
          </p:cNvPr>
          <p:cNvPicPr>
            <a:picLocks noChangeAspect="1" noChangeArrowheads="1"/>
          </p:cNvPicPr>
          <p:nvPr userDrawn="1"/>
        </p:nvPicPr>
        <p:blipFill rotWithShape="1">
          <a:blip r:embed="rId4">
            <a:extLst>
              <a:ext uri="{BEBA8EAE-BF5A-486C-A8C5-ECC9F3942E4B}">
                <a14:imgProps xmlns:a14="http://schemas.microsoft.com/office/drawing/2010/main">
                  <a14:imgLayer r:embed="rId5">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2702014" y="1215113"/>
            <a:ext cx="1417431" cy="1149101"/>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Line Arrow: Clockwise curve">
            <a:extLst>
              <a:ext uri="{FF2B5EF4-FFF2-40B4-BE49-F238E27FC236}">
                <a16:creationId xmlns:a16="http://schemas.microsoft.com/office/drawing/2014/main" id="{74567391-1DD3-437D-9EE0-42B71DCC82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596053">
            <a:off x="7566141" y="5162883"/>
            <a:ext cx="914400" cy="914400"/>
          </a:xfrm>
          <a:prstGeom prst="rect">
            <a:avLst/>
          </a:prstGeom>
        </p:spPr>
      </p:pic>
      <p:pic>
        <p:nvPicPr>
          <p:cNvPr id="18" name="Graphic 17" descr="Hamster">
            <a:extLst>
              <a:ext uri="{FF2B5EF4-FFF2-40B4-BE49-F238E27FC236}">
                <a16:creationId xmlns:a16="http://schemas.microsoft.com/office/drawing/2014/main" id="{113D147C-2272-44BC-8B2F-06EC943984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60541" y="3550235"/>
            <a:ext cx="1500376" cy="1500376"/>
          </a:xfrm>
          <a:prstGeom prst="rect">
            <a:avLst/>
          </a:prstGeom>
        </p:spPr>
      </p:pic>
      <p:sp>
        <p:nvSpPr>
          <p:cNvPr id="19" name="Content Placeholder 4">
            <a:extLst>
              <a:ext uri="{FF2B5EF4-FFF2-40B4-BE49-F238E27FC236}">
                <a16:creationId xmlns:a16="http://schemas.microsoft.com/office/drawing/2014/main" id="{859479E5-DC15-4960-83FF-FB6F95D240BD}"/>
              </a:ext>
            </a:extLst>
          </p:cNvPr>
          <p:cNvSpPr txBox="1">
            <a:spLocks/>
          </p:cNvSpPr>
          <p:nvPr/>
        </p:nvSpPr>
        <p:spPr>
          <a:xfrm>
            <a:off x="455295" y="5050611"/>
            <a:ext cx="5910870" cy="779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dirty="0"/>
              <a:t>theChrisKent.com</a:t>
            </a:r>
          </a:p>
        </p:txBody>
      </p:sp>
      <p:grpSp>
        <p:nvGrpSpPr>
          <p:cNvPr id="9" name="Group 8">
            <a:extLst>
              <a:ext uri="{FF2B5EF4-FFF2-40B4-BE49-F238E27FC236}">
                <a16:creationId xmlns:a16="http://schemas.microsoft.com/office/drawing/2014/main" id="{A539D7DC-4FF9-4006-A8ED-3357D92BB980}"/>
              </a:ext>
            </a:extLst>
          </p:cNvPr>
          <p:cNvGrpSpPr/>
          <p:nvPr/>
        </p:nvGrpSpPr>
        <p:grpSpPr>
          <a:xfrm>
            <a:off x="570116" y="4818861"/>
            <a:ext cx="844576" cy="912298"/>
            <a:chOff x="8279476" y="1191421"/>
            <a:chExt cx="844576" cy="912298"/>
          </a:xfrm>
        </p:grpSpPr>
        <p:sp>
          <p:nvSpPr>
            <p:cNvPr id="10" name="Oval 9">
              <a:extLst>
                <a:ext uri="{FF2B5EF4-FFF2-40B4-BE49-F238E27FC236}">
                  <a16:creationId xmlns:a16="http://schemas.microsoft.com/office/drawing/2014/main" id="{7B078FC9-325F-413B-8343-7AEB39E76317}"/>
                </a:ext>
              </a:extLst>
            </p:cNvPr>
            <p:cNvSpPr/>
            <p:nvPr/>
          </p:nvSpPr>
          <p:spPr>
            <a:xfrm>
              <a:off x="8279476" y="1191421"/>
              <a:ext cx="844576" cy="912298"/>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Checkmark">
              <a:extLst>
                <a:ext uri="{FF2B5EF4-FFF2-40B4-BE49-F238E27FC236}">
                  <a16:creationId xmlns:a16="http://schemas.microsoft.com/office/drawing/2014/main" id="{613CDA92-BC35-4D37-896A-2E7D6EDB8D3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21937" y="1362625"/>
              <a:ext cx="559654" cy="559654"/>
            </a:xfrm>
            <a:prstGeom prst="rect">
              <a:avLst/>
            </a:prstGeom>
          </p:spPr>
        </p:pic>
      </p:grpSp>
      <p:grpSp>
        <p:nvGrpSpPr>
          <p:cNvPr id="12" name="Group 11">
            <a:extLst>
              <a:ext uri="{FF2B5EF4-FFF2-40B4-BE49-F238E27FC236}">
                <a16:creationId xmlns:a16="http://schemas.microsoft.com/office/drawing/2014/main" id="{59B7C6ED-7969-4D18-B5BF-492CA97AFE1D}"/>
              </a:ext>
            </a:extLst>
          </p:cNvPr>
          <p:cNvGrpSpPr/>
          <p:nvPr/>
        </p:nvGrpSpPr>
        <p:grpSpPr>
          <a:xfrm>
            <a:off x="9859676" y="308967"/>
            <a:ext cx="844576" cy="912298"/>
            <a:chOff x="8279476" y="1191421"/>
            <a:chExt cx="844576" cy="912298"/>
          </a:xfrm>
        </p:grpSpPr>
        <p:sp>
          <p:nvSpPr>
            <p:cNvPr id="14" name="Oval 13">
              <a:extLst>
                <a:ext uri="{FF2B5EF4-FFF2-40B4-BE49-F238E27FC236}">
                  <a16:creationId xmlns:a16="http://schemas.microsoft.com/office/drawing/2014/main" id="{715B14D9-E06D-47BF-BCDA-0AA1BF2A091D}"/>
                </a:ext>
              </a:extLst>
            </p:cNvPr>
            <p:cNvSpPr/>
            <p:nvPr/>
          </p:nvSpPr>
          <p:spPr>
            <a:xfrm>
              <a:off x="8279476" y="1191421"/>
              <a:ext cx="844576" cy="912298"/>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Checkmark">
              <a:extLst>
                <a:ext uri="{FF2B5EF4-FFF2-40B4-BE49-F238E27FC236}">
                  <a16:creationId xmlns:a16="http://schemas.microsoft.com/office/drawing/2014/main" id="{4E8E4137-0FE0-4F01-99C5-BD8CACC4F72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21937" y="1362625"/>
              <a:ext cx="559654" cy="559654"/>
            </a:xfrm>
            <a:prstGeom prst="rect">
              <a:avLst/>
            </a:prstGeom>
          </p:spPr>
        </p:pic>
      </p:grpSp>
      <p:grpSp>
        <p:nvGrpSpPr>
          <p:cNvPr id="22" name="Group 21">
            <a:extLst>
              <a:ext uri="{FF2B5EF4-FFF2-40B4-BE49-F238E27FC236}">
                <a16:creationId xmlns:a16="http://schemas.microsoft.com/office/drawing/2014/main" id="{161405AE-DDBC-4098-A7E5-F49ADFED65BB}"/>
              </a:ext>
            </a:extLst>
          </p:cNvPr>
          <p:cNvGrpSpPr/>
          <p:nvPr/>
        </p:nvGrpSpPr>
        <p:grpSpPr>
          <a:xfrm>
            <a:off x="2530773" y="634807"/>
            <a:ext cx="844576" cy="912298"/>
            <a:chOff x="8279476" y="1191421"/>
            <a:chExt cx="844576" cy="912298"/>
          </a:xfrm>
        </p:grpSpPr>
        <p:sp>
          <p:nvSpPr>
            <p:cNvPr id="23" name="Oval 22">
              <a:extLst>
                <a:ext uri="{FF2B5EF4-FFF2-40B4-BE49-F238E27FC236}">
                  <a16:creationId xmlns:a16="http://schemas.microsoft.com/office/drawing/2014/main" id="{6F6D2BF9-EF4B-4753-BFAE-44125E5FB9AC}"/>
                </a:ext>
              </a:extLst>
            </p:cNvPr>
            <p:cNvSpPr/>
            <p:nvPr/>
          </p:nvSpPr>
          <p:spPr>
            <a:xfrm>
              <a:off x="8279476" y="1191421"/>
              <a:ext cx="844576" cy="912298"/>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Checkmark">
              <a:extLst>
                <a:ext uri="{FF2B5EF4-FFF2-40B4-BE49-F238E27FC236}">
                  <a16:creationId xmlns:a16="http://schemas.microsoft.com/office/drawing/2014/main" id="{0155C5B3-BE6A-4946-BD8F-334178E9FA5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21937" y="1362625"/>
              <a:ext cx="559654" cy="559654"/>
            </a:xfrm>
            <a:prstGeom prst="rect">
              <a:avLst/>
            </a:prstGeom>
          </p:spPr>
        </p:pic>
      </p:grpSp>
      <p:grpSp>
        <p:nvGrpSpPr>
          <p:cNvPr id="25" name="Group 24">
            <a:extLst>
              <a:ext uri="{FF2B5EF4-FFF2-40B4-BE49-F238E27FC236}">
                <a16:creationId xmlns:a16="http://schemas.microsoft.com/office/drawing/2014/main" id="{4230D919-0E9C-4506-8944-7C1AB8DD6678}"/>
              </a:ext>
            </a:extLst>
          </p:cNvPr>
          <p:cNvGrpSpPr/>
          <p:nvPr/>
        </p:nvGrpSpPr>
        <p:grpSpPr>
          <a:xfrm>
            <a:off x="3602791" y="3386135"/>
            <a:ext cx="844576" cy="912298"/>
            <a:chOff x="8279476" y="1191421"/>
            <a:chExt cx="844576" cy="912298"/>
          </a:xfrm>
        </p:grpSpPr>
        <p:sp>
          <p:nvSpPr>
            <p:cNvPr id="26" name="Oval 25">
              <a:extLst>
                <a:ext uri="{FF2B5EF4-FFF2-40B4-BE49-F238E27FC236}">
                  <a16:creationId xmlns:a16="http://schemas.microsoft.com/office/drawing/2014/main" id="{17D9146E-B5BE-4990-8D1E-20A096AB3EE5}"/>
                </a:ext>
              </a:extLst>
            </p:cNvPr>
            <p:cNvSpPr/>
            <p:nvPr/>
          </p:nvSpPr>
          <p:spPr>
            <a:xfrm>
              <a:off x="8279476" y="1191421"/>
              <a:ext cx="844576" cy="912298"/>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Checkmark">
              <a:extLst>
                <a:ext uri="{FF2B5EF4-FFF2-40B4-BE49-F238E27FC236}">
                  <a16:creationId xmlns:a16="http://schemas.microsoft.com/office/drawing/2014/main" id="{C7E9568E-E45C-4275-95BD-45E0705244F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21937" y="1362625"/>
              <a:ext cx="559654" cy="559654"/>
            </a:xfrm>
            <a:prstGeom prst="rect">
              <a:avLst/>
            </a:prstGeom>
          </p:spPr>
        </p:pic>
      </p:grpSp>
      <p:grpSp>
        <p:nvGrpSpPr>
          <p:cNvPr id="28" name="Group 27">
            <a:extLst>
              <a:ext uri="{FF2B5EF4-FFF2-40B4-BE49-F238E27FC236}">
                <a16:creationId xmlns:a16="http://schemas.microsoft.com/office/drawing/2014/main" id="{3D96BEAA-F50F-4893-B827-005F90C91D89}"/>
              </a:ext>
            </a:extLst>
          </p:cNvPr>
          <p:cNvGrpSpPr/>
          <p:nvPr/>
        </p:nvGrpSpPr>
        <p:grpSpPr>
          <a:xfrm>
            <a:off x="9207154" y="4900777"/>
            <a:ext cx="844576" cy="912298"/>
            <a:chOff x="8279476" y="1191421"/>
            <a:chExt cx="844576" cy="912298"/>
          </a:xfrm>
        </p:grpSpPr>
        <p:sp>
          <p:nvSpPr>
            <p:cNvPr id="29" name="Oval 28">
              <a:extLst>
                <a:ext uri="{FF2B5EF4-FFF2-40B4-BE49-F238E27FC236}">
                  <a16:creationId xmlns:a16="http://schemas.microsoft.com/office/drawing/2014/main" id="{A1E14DE2-41E6-4779-823B-5DDD75CE7C8F}"/>
                </a:ext>
              </a:extLst>
            </p:cNvPr>
            <p:cNvSpPr/>
            <p:nvPr/>
          </p:nvSpPr>
          <p:spPr>
            <a:xfrm>
              <a:off x="8279476" y="1191421"/>
              <a:ext cx="844576" cy="912298"/>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descr="Checkmark">
              <a:extLst>
                <a:ext uri="{FF2B5EF4-FFF2-40B4-BE49-F238E27FC236}">
                  <a16:creationId xmlns:a16="http://schemas.microsoft.com/office/drawing/2014/main" id="{29F750F7-361F-43DC-A48D-D7917BDD895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21937" y="1362625"/>
              <a:ext cx="559654" cy="559654"/>
            </a:xfrm>
            <a:prstGeom prst="rect">
              <a:avLst/>
            </a:prstGeom>
          </p:spPr>
        </p:pic>
      </p:grpSp>
      <p:grpSp>
        <p:nvGrpSpPr>
          <p:cNvPr id="31" name="Group 30">
            <a:extLst>
              <a:ext uri="{FF2B5EF4-FFF2-40B4-BE49-F238E27FC236}">
                <a16:creationId xmlns:a16="http://schemas.microsoft.com/office/drawing/2014/main" id="{87166E39-A03E-4361-B2B1-688FA5E19ECB}"/>
              </a:ext>
            </a:extLst>
          </p:cNvPr>
          <p:cNvGrpSpPr/>
          <p:nvPr/>
        </p:nvGrpSpPr>
        <p:grpSpPr>
          <a:xfrm>
            <a:off x="6796604" y="3897782"/>
            <a:ext cx="844576" cy="912298"/>
            <a:chOff x="8279476" y="1191421"/>
            <a:chExt cx="844576" cy="912298"/>
          </a:xfrm>
        </p:grpSpPr>
        <p:sp>
          <p:nvSpPr>
            <p:cNvPr id="32" name="Oval 31">
              <a:extLst>
                <a:ext uri="{FF2B5EF4-FFF2-40B4-BE49-F238E27FC236}">
                  <a16:creationId xmlns:a16="http://schemas.microsoft.com/office/drawing/2014/main" id="{6655781E-37D3-4D69-8CE0-812C6FBCFD06}"/>
                </a:ext>
              </a:extLst>
            </p:cNvPr>
            <p:cNvSpPr/>
            <p:nvPr/>
          </p:nvSpPr>
          <p:spPr>
            <a:xfrm>
              <a:off x="8279476" y="1191421"/>
              <a:ext cx="844576" cy="912298"/>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Checkmark">
              <a:extLst>
                <a:ext uri="{FF2B5EF4-FFF2-40B4-BE49-F238E27FC236}">
                  <a16:creationId xmlns:a16="http://schemas.microsoft.com/office/drawing/2014/main" id="{233E086B-8D33-437C-8423-806B98BC47A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21937" y="1362625"/>
              <a:ext cx="559654" cy="559654"/>
            </a:xfrm>
            <a:prstGeom prst="rect">
              <a:avLst/>
            </a:prstGeom>
          </p:spPr>
        </p:pic>
      </p:grpSp>
      <p:grpSp>
        <p:nvGrpSpPr>
          <p:cNvPr id="34" name="Group 33">
            <a:extLst>
              <a:ext uri="{FF2B5EF4-FFF2-40B4-BE49-F238E27FC236}">
                <a16:creationId xmlns:a16="http://schemas.microsoft.com/office/drawing/2014/main" id="{4E3696ED-356F-46CA-AADA-BE3234ED7109}"/>
              </a:ext>
            </a:extLst>
          </p:cNvPr>
          <p:cNvGrpSpPr/>
          <p:nvPr/>
        </p:nvGrpSpPr>
        <p:grpSpPr>
          <a:xfrm>
            <a:off x="989097" y="2057631"/>
            <a:ext cx="844576" cy="912298"/>
            <a:chOff x="8279476" y="1191421"/>
            <a:chExt cx="844576" cy="912298"/>
          </a:xfrm>
        </p:grpSpPr>
        <p:sp>
          <p:nvSpPr>
            <p:cNvPr id="35" name="Oval 34">
              <a:extLst>
                <a:ext uri="{FF2B5EF4-FFF2-40B4-BE49-F238E27FC236}">
                  <a16:creationId xmlns:a16="http://schemas.microsoft.com/office/drawing/2014/main" id="{FC1707C2-7AE5-4F11-B4A6-C94283CD5241}"/>
                </a:ext>
              </a:extLst>
            </p:cNvPr>
            <p:cNvSpPr/>
            <p:nvPr/>
          </p:nvSpPr>
          <p:spPr>
            <a:xfrm>
              <a:off x="8279476" y="1191421"/>
              <a:ext cx="844576" cy="912298"/>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35" descr="Checkmark">
              <a:extLst>
                <a:ext uri="{FF2B5EF4-FFF2-40B4-BE49-F238E27FC236}">
                  <a16:creationId xmlns:a16="http://schemas.microsoft.com/office/drawing/2014/main" id="{62F8A82B-3687-4F27-970B-C9FDB89196D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21937" y="1362625"/>
              <a:ext cx="559654" cy="559654"/>
            </a:xfrm>
            <a:prstGeom prst="rect">
              <a:avLst/>
            </a:prstGeom>
          </p:spPr>
        </p:pic>
      </p:grpSp>
      <p:grpSp>
        <p:nvGrpSpPr>
          <p:cNvPr id="37" name="Group 36">
            <a:extLst>
              <a:ext uri="{FF2B5EF4-FFF2-40B4-BE49-F238E27FC236}">
                <a16:creationId xmlns:a16="http://schemas.microsoft.com/office/drawing/2014/main" id="{F99D292E-73E3-408D-8514-B3793FCC80CC}"/>
              </a:ext>
            </a:extLst>
          </p:cNvPr>
          <p:cNvGrpSpPr/>
          <p:nvPr/>
        </p:nvGrpSpPr>
        <p:grpSpPr>
          <a:xfrm>
            <a:off x="6059086" y="806011"/>
            <a:ext cx="844576" cy="912298"/>
            <a:chOff x="8279476" y="1191421"/>
            <a:chExt cx="844576" cy="912298"/>
          </a:xfrm>
        </p:grpSpPr>
        <p:sp>
          <p:nvSpPr>
            <p:cNvPr id="38" name="Oval 37">
              <a:extLst>
                <a:ext uri="{FF2B5EF4-FFF2-40B4-BE49-F238E27FC236}">
                  <a16:creationId xmlns:a16="http://schemas.microsoft.com/office/drawing/2014/main" id="{AE5709E9-595E-4349-B88B-BE0806349614}"/>
                </a:ext>
              </a:extLst>
            </p:cNvPr>
            <p:cNvSpPr/>
            <p:nvPr/>
          </p:nvSpPr>
          <p:spPr>
            <a:xfrm>
              <a:off x="8279476" y="1191421"/>
              <a:ext cx="844576" cy="912298"/>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Graphic 38" descr="Checkmark">
              <a:extLst>
                <a:ext uri="{FF2B5EF4-FFF2-40B4-BE49-F238E27FC236}">
                  <a16:creationId xmlns:a16="http://schemas.microsoft.com/office/drawing/2014/main" id="{5B3FA352-0636-4139-87DC-72FB9F008D8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21937" y="1362625"/>
              <a:ext cx="559654" cy="559654"/>
            </a:xfrm>
            <a:prstGeom prst="rect">
              <a:avLst/>
            </a:prstGeom>
          </p:spPr>
        </p:pic>
      </p:grpSp>
    </p:spTree>
    <p:extLst>
      <p:ext uri="{BB962C8B-B14F-4D97-AF65-F5344CB8AC3E}">
        <p14:creationId xmlns:p14="http://schemas.microsoft.com/office/powerpoint/2010/main" val="172143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50"/>
                                        <p:tgtEl>
                                          <p:spTgt spid="34"/>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250"/>
                                        <p:tgtEl>
                                          <p:spTgt spid="22"/>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250"/>
                                        <p:tgtEl>
                                          <p:spTgt spid="25"/>
                                        </p:tgtEl>
                                      </p:cBhvr>
                                    </p:animEffect>
                                  </p:childTnLst>
                                </p:cTn>
                              </p:par>
                            </p:childTnLst>
                          </p:cTn>
                        </p:par>
                        <p:par>
                          <p:cTn id="16" fill="hold">
                            <p:stCondLst>
                              <p:cond delay="75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250"/>
                                        <p:tgtEl>
                                          <p:spTgt spid="37"/>
                                        </p:tgtEl>
                                      </p:cBhvr>
                                    </p:animEffect>
                                  </p:childTnLst>
                                </p:cTn>
                              </p:par>
                            </p:childTnLst>
                          </p:cTn>
                        </p:par>
                        <p:par>
                          <p:cTn id="24" fill="hold">
                            <p:stCondLst>
                              <p:cond delay="125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50"/>
                                        <p:tgtEl>
                                          <p:spTgt spid="12"/>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250"/>
                                        <p:tgtEl>
                                          <p:spTgt spid="31"/>
                                        </p:tgtEl>
                                      </p:cBhvr>
                                    </p:animEffect>
                                  </p:childTnLst>
                                </p:cTn>
                              </p:par>
                            </p:childTnLst>
                          </p:cTn>
                        </p:par>
                        <p:par>
                          <p:cTn id="32" fill="hold">
                            <p:stCondLst>
                              <p:cond delay="1750"/>
                            </p:stCondLst>
                            <p:childTnLst>
                              <p:par>
                                <p:cTn id="33" presetID="10"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C2034-9A65-4384-8552-4048D4ED096D}"/>
              </a:ext>
            </a:extLst>
          </p:cNvPr>
          <p:cNvSpPr>
            <a:spLocks noGrp="1"/>
          </p:cNvSpPr>
          <p:nvPr>
            <p:ph type="title"/>
          </p:nvPr>
        </p:nvSpPr>
        <p:spPr/>
        <p:txBody>
          <a:bodyPr/>
          <a:lstStyle/>
          <a:p>
            <a:r>
              <a:rPr lang="en-US" dirty="0"/>
              <a:t>Application Customizers</a:t>
            </a:r>
          </a:p>
        </p:txBody>
      </p:sp>
      <p:sp>
        <p:nvSpPr>
          <p:cNvPr id="3" name="Content Placeholder 2">
            <a:extLst>
              <a:ext uri="{FF2B5EF4-FFF2-40B4-BE49-F238E27FC236}">
                <a16:creationId xmlns:a16="http://schemas.microsoft.com/office/drawing/2014/main" id="{BE184170-C2AF-4C26-915E-A8E0B3CC4701}"/>
              </a:ext>
            </a:extLst>
          </p:cNvPr>
          <p:cNvSpPr>
            <a:spLocks noGrp="1"/>
          </p:cNvSpPr>
          <p:nvPr>
            <p:ph idx="1"/>
          </p:nvPr>
        </p:nvSpPr>
        <p:spPr/>
        <p:txBody>
          <a:bodyPr/>
          <a:lstStyle/>
          <a:p>
            <a:r>
              <a:rPr lang="en-US" dirty="0"/>
              <a:t>Adds </a:t>
            </a:r>
            <a:r>
              <a:rPr lang="en-US" b="1" dirty="0">
                <a:solidFill>
                  <a:schemeClr val="accent1"/>
                </a:solidFill>
              </a:rPr>
              <a:t>scripts</a:t>
            </a:r>
            <a:r>
              <a:rPr lang="en-US" dirty="0"/>
              <a:t> to the page</a:t>
            </a:r>
          </a:p>
          <a:p>
            <a:r>
              <a:rPr lang="en-US" dirty="0"/>
              <a:t>Provides access to </a:t>
            </a:r>
            <a:r>
              <a:rPr lang="en-US" b="1" dirty="0">
                <a:solidFill>
                  <a:schemeClr val="accent1"/>
                </a:solidFill>
              </a:rPr>
              <a:t>Placeholders</a:t>
            </a:r>
          </a:p>
          <a:p>
            <a:pPr lvl="1"/>
            <a:r>
              <a:rPr lang="en-US" sz="2800" b="1" dirty="0">
                <a:solidFill>
                  <a:schemeClr val="accent1"/>
                </a:solidFill>
                <a:latin typeface="Segoe UI" panose="020B0502040204020203" pitchFamily="34" charset="0"/>
                <a:cs typeface="Segoe UI" panose="020B0502040204020203" pitchFamily="34" charset="0"/>
              </a:rPr>
              <a:t>Top</a:t>
            </a:r>
            <a:r>
              <a:rPr lang="en-US" sz="2800" dirty="0">
                <a:latin typeface="Segoe UI" panose="020B0502040204020203" pitchFamily="34" charset="0"/>
                <a:cs typeface="Segoe UI" panose="020B0502040204020203" pitchFamily="34" charset="0"/>
              </a:rPr>
              <a:t> </a:t>
            </a:r>
            <a:r>
              <a:rPr lang="en-US" sz="2800" i="1" dirty="0">
                <a:latin typeface="Segoe UI" panose="020B0502040204020203" pitchFamily="34" charset="0"/>
                <a:cs typeface="Segoe UI" panose="020B0502040204020203" pitchFamily="34" charset="0"/>
              </a:rPr>
              <a:t>(formerly PageHeader)</a:t>
            </a:r>
          </a:p>
          <a:p>
            <a:pPr lvl="1"/>
            <a:r>
              <a:rPr lang="en-US" sz="2800" b="1" dirty="0">
                <a:solidFill>
                  <a:schemeClr val="accent1"/>
                </a:solidFill>
                <a:latin typeface="Segoe UI" panose="020B0502040204020203" pitchFamily="34" charset="0"/>
                <a:cs typeface="Segoe UI" panose="020B0502040204020203" pitchFamily="34" charset="0"/>
              </a:rPr>
              <a:t>Bottom</a:t>
            </a:r>
            <a:r>
              <a:rPr lang="en-US" sz="2800" dirty="0">
                <a:latin typeface="Segoe UI" panose="020B0502040204020203" pitchFamily="34" charset="0"/>
                <a:cs typeface="Segoe UI" panose="020B0502040204020203" pitchFamily="34" charset="0"/>
              </a:rPr>
              <a:t> </a:t>
            </a:r>
            <a:r>
              <a:rPr lang="en-US" sz="2800" i="1" dirty="0">
                <a:latin typeface="Segoe UI" panose="020B0502040204020203" pitchFamily="34" charset="0"/>
                <a:cs typeface="Segoe UI" panose="020B0502040204020203" pitchFamily="34" charset="0"/>
              </a:rPr>
              <a:t>(formerly PageFooter)</a:t>
            </a:r>
          </a:p>
        </p:txBody>
      </p:sp>
      <p:sp>
        <p:nvSpPr>
          <p:cNvPr id="4" name="TextBox 3">
            <a:extLst>
              <a:ext uri="{FF2B5EF4-FFF2-40B4-BE49-F238E27FC236}">
                <a16:creationId xmlns:a16="http://schemas.microsoft.com/office/drawing/2014/main" id="{52AE761A-6E78-4B05-80E8-F3A8673D58A3}"/>
              </a:ext>
            </a:extLst>
          </p:cNvPr>
          <p:cNvSpPr txBox="1"/>
          <p:nvPr/>
        </p:nvSpPr>
        <p:spPr>
          <a:xfrm>
            <a:off x="104504" y="6466115"/>
            <a:ext cx="11889105" cy="369332"/>
          </a:xfrm>
          <a:prstGeom prst="rect">
            <a:avLst/>
          </a:prstGeom>
          <a:noFill/>
        </p:spPr>
        <p:txBody>
          <a:bodyPr wrap="square" rtlCol="0" anchor="ctr">
            <a:spAutoFit/>
          </a:bodyPr>
          <a:lstStyle/>
          <a:p>
            <a:r>
              <a:rPr lang="en-US" dirty="0">
                <a:solidFill>
                  <a:schemeClr val="bg1"/>
                </a:solidFill>
              </a:rPr>
              <a:t>https://github.com/SharePoint/sp-dev-fx-extensions</a:t>
            </a:r>
          </a:p>
        </p:txBody>
      </p:sp>
      <p:pic>
        <p:nvPicPr>
          <p:cNvPr id="6" name="Picture 5">
            <a:extLst>
              <a:ext uri="{FF2B5EF4-FFF2-40B4-BE49-F238E27FC236}">
                <a16:creationId xmlns:a16="http://schemas.microsoft.com/office/drawing/2014/main" id="{E896592D-6908-416D-B344-68AAA4A7F4BC}"/>
              </a:ext>
            </a:extLst>
          </p:cNvPr>
          <p:cNvPicPr>
            <a:picLocks noChangeAspect="1"/>
          </p:cNvPicPr>
          <p:nvPr/>
        </p:nvPicPr>
        <p:blipFill rotWithShape="1">
          <a:blip r:embed="rId2"/>
          <a:srcRect l="-1" r="791"/>
          <a:stretch/>
        </p:blipFill>
        <p:spPr>
          <a:xfrm>
            <a:off x="6401943" y="2311723"/>
            <a:ext cx="5487162" cy="3742588"/>
          </a:xfrm>
          <a:prstGeom prst="rect">
            <a:avLst/>
          </a:prstGeom>
          <a:ln>
            <a:noFill/>
          </a:ln>
          <a:effectLst>
            <a:outerShdw blurRad="292100" dist="139700" dir="2700000" algn="tl" rotWithShape="0">
              <a:srgbClr val="333333">
                <a:alpha val="65000"/>
              </a:srgbClr>
            </a:outerShdw>
          </a:effectLst>
        </p:spPr>
      </p:pic>
      <p:grpSp>
        <p:nvGrpSpPr>
          <p:cNvPr id="15" name="Group 14">
            <a:extLst>
              <a:ext uri="{FF2B5EF4-FFF2-40B4-BE49-F238E27FC236}">
                <a16:creationId xmlns:a16="http://schemas.microsoft.com/office/drawing/2014/main" id="{C1B2C877-8B8F-48EF-9438-963B2CEB3A33}"/>
              </a:ext>
            </a:extLst>
          </p:cNvPr>
          <p:cNvGrpSpPr/>
          <p:nvPr/>
        </p:nvGrpSpPr>
        <p:grpSpPr>
          <a:xfrm>
            <a:off x="5235592" y="5496527"/>
            <a:ext cx="6758017" cy="914400"/>
            <a:chOff x="5235592" y="5496527"/>
            <a:chExt cx="6758017" cy="914400"/>
          </a:xfrm>
        </p:grpSpPr>
        <p:sp>
          <p:nvSpPr>
            <p:cNvPr id="8" name="Rectangle 7">
              <a:extLst>
                <a:ext uri="{FF2B5EF4-FFF2-40B4-BE49-F238E27FC236}">
                  <a16:creationId xmlns:a16="http://schemas.microsoft.com/office/drawing/2014/main" id="{BA128EBF-CF17-42F7-AC99-C79D54650A28}"/>
                </a:ext>
              </a:extLst>
            </p:cNvPr>
            <p:cNvSpPr/>
            <p:nvPr/>
          </p:nvSpPr>
          <p:spPr>
            <a:xfrm>
              <a:off x="6254496" y="5853143"/>
              <a:ext cx="5739113" cy="2011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Arrow: Slight curve">
              <a:extLst>
                <a:ext uri="{FF2B5EF4-FFF2-40B4-BE49-F238E27FC236}">
                  <a16:creationId xmlns:a16="http://schemas.microsoft.com/office/drawing/2014/main" id="{303BD5ED-4F22-4C1B-9C5D-FF9A1B4D8B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35592" y="5496527"/>
              <a:ext cx="914400" cy="914400"/>
            </a:xfrm>
            <a:prstGeom prst="rect">
              <a:avLst/>
            </a:prstGeom>
          </p:spPr>
        </p:pic>
      </p:grpSp>
      <p:grpSp>
        <p:nvGrpSpPr>
          <p:cNvPr id="14" name="Group 13">
            <a:extLst>
              <a:ext uri="{FF2B5EF4-FFF2-40B4-BE49-F238E27FC236}">
                <a16:creationId xmlns:a16="http://schemas.microsoft.com/office/drawing/2014/main" id="{0139DEC0-445D-42CC-B217-54C715E12CAE}"/>
              </a:ext>
            </a:extLst>
          </p:cNvPr>
          <p:cNvGrpSpPr/>
          <p:nvPr/>
        </p:nvGrpSpPr>
        <p:grpSpPr>
          <a:xfrm>
            <a:off x="5235592" y="3126658"/>
            <a:ext cx="6758017" cy="914400"/>
            <a:chOff x="5235592" y="3126658"/>
            <a:chExt cx="6758017" cy="914400"/>
          </a:xfrm>
        </p:grpSpPr>
        <p:sp>
          <p:nvSpPr>
            <p:cNvPr id="7" name="Rectangle 6">
              <a:extLst>
                <a:ext uri="{FF2B5EF4-FFF2-40B4-BE49-F238E27FC236}">
                  <a16:creationId xmlns:a16="http://schemas.microsoft.com/office/drawing/2014/main" id="{007FCA4C-7195-464F-9B76-3C37F469F07F}"/>
                </a:ext>
              </a:extLst>
            </p:cNvPr>
            <p:cNvSpPr/>
            <p:nvPr/>
          </p:nvSpPr>
          <p:spPr>
            <a:xfrm>
              <a:off x="6254496" y="3474720"/>
              <a:ext cx="5739113" cy="2011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Arrow: Slight curve">
              <a:extLst>
                <a:ext uri="{FF2B5EF4-FFF2-40B4-BE49-F238E27FC236}">
                  <a16:creationId xmlns:a16="http://schemas.microsoft.com/office/drawing/2014/main" id="{66343579-8DA7-4954-950F-55688BE7BE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V="1">
              <a:off x="5235592" y="3126658"/>
              <a:ext cx="914400" cy="914400"/>
            </a:xfrm>
            <a:prstGeom prst="rect">
              <a:avLst/>
            </a:prstGeom>
          </p:spPr>
        </p:pic>
      </p:grpSp>
      <p:pic>
        <p:nvPicPr>
          <p:cNvPr id="13" name="Graphic 12" descr="Dance">
            <a:extLst>
              <a:ext uri="{FF2B5EF4-FFF2-40B4-BE49-F238E27FC236}">
                <a16:creationId xmlns:a16="http://schemas.microsoft.com/office/drawing/2014/main" id="{A2200386-1DB0-445C-AEA2-7464F53588F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22395" y="3530567"/>
            <a:ext cx="2537417" cy="2537417"/>
          </a:xfrm>
          <a:prstGeom prst="rect">
            <a:avLst/>
          </a:prstGeom>
        </p:spPr>
      </p:pic>
    </p:spTree>
    <p:extLst>
      <p:ext uri="{BB962C8B-B14F-4D97-AF65-F5344CB8AC3E}">
        <p14:creationId xmlns:p14="http://schemas.microsoft.com/office/powerpoint/2010/main" val="371287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0175D22-8571-4A25-82F5-79EB7C13332D}"/>
              </a:ext>
            </a:extLst>
          </p:cNvPr>
          <p:cNvGrpSpPr/>
          <p:nvPr/>
        </p:nvGrpSpPr>
        <p:grpSpPr>
          <a:xfrm rot="21030868">
            <a:off x="6139544" y="-716666"/>
            <a:ext cx="7811588" cy="8402154"/>
            <a:chOff x="6139544" y="-716666"/>
            <a:chExt cx="7811588" cy="8402154"/>
          </a:xfrm>
        </p:grpSpPr>
        <p:pic>
          <p:nvPicPr>
            <p:cNvPr id="1028" name="Picture 4" descr="Image result for shines">
              <a:extLst>
                <a:ext uri="{FF2B5EF4-FFF2-40B4-BE49-F238E27FC236}">
                  <a16:creationId xmlns:a16="http://schemas.microsoft.com/office/drawing/2014/main" id="{6CF5D102-4DC1-4B0F-A1D9-99DB99901C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9544" y="-716666"/>
              <a:ext cx="7811588" cy="84021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Image result for toast">
              <a:extLst>
                <a:ext uri="{FF2B5EF4-FFF2-40B4-BE49-F238E27FC236}">
                  <a16:creationId xmlns:a16="http://schemas.microsoft.com/office/drawing/2014/main" id="{C355DB57-73B6-46A2-9163-2A701DEB44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4846" y="2392680"/>
              <a:ext cx="2438400" cy="243840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E67C4439-86AC-4A5C-ACAE-A9C20E2789F7}"/>
              </a:ext>
            </a:extLst>
          </p:cNvPr>
          <p:cNvSpPr>
            <a:spLocks noGrp="1"/>
          </p:cNvSpPr>
          <p:nvPr>
            <p:ph type="title"/>
          </p:nvPr>
        </p:nvSpPr>
        <p:spPr/>
        <p:txBody>
          <a:bodyPr/>
          <a:lstStyle/>
          <a:p>
            <a:r>
              <a:rPr lang="en-US" dirty="0"/>
              <a:t>jQuery Application Toastr</a:t>
            </a:r>
          </a:p>
        </p:txBody>
      </p:sp>
      <p:pic>
        <p:nvPicPr>
          <p:cNvPr id="5" name="Content Placeholder 4">
            <a:extLst>
              <a:ext uri="{FF2B5EF4-FFF2-40B4-BE49-F238E27FC236}">
                <a16:creationId xmlns:a16="http://schemas.microsoft.com/office/drawing/2014/main" id="{00748651-29AF-47E0-A29C-321A5A936E2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1157458" y="35496"/>
            <a:ext cx="914528" cy="914528"/>
          </a:xfrm>
        </p:spPr>
      </p:pic>
      <p:sp>
        <p:nvSpPr>
          <p:cNvPr id="6" name="Content Placeholder 2">
            <a:extLst>
              <a:ext uri="{FF2B5EF4-FFF2-40B4-BE49-F238E27FC236}">
                <a16:creationId xmlns:a16="http://schemas.microsoft.com/office/drawing/2014/main" id="{4A6B8331-5091-488C-8AC9-7FC01598210F}"/>
              </a:ext>
            </a:extLst>
          </p:cNvPr>
          <p:cNvSpPr txBox="1">
            <a:spLocks/>
          </p:cNvSpPr>
          <p:nvPr/>
        </p:nvSpPr>
        <p:spPr>
          <a:xfrm>
            <a:off x="302894" y="1986303"/>
            <a:ext cx="11586211" cy="427180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Loading </a:t>
            </a:r>
            <a:r>
              <a:rPr lang="en-US" b="1" dirty="0">
                <a:solidFill>
                  <a:schemeClr val="accent1"/>
                </a:solidFill>
              </a:rPr>
              <a:t>jQuery</a:t>
            </a:r>
            <a:r>
              <a:rPr lang="en-US" dirty="0"/>
              <a:t> and jQuery based modules from a CDN</a:t>
            </a:r>
          </a:p>
          <a:p>
            <a:r>
              <a:rPr lang="en-US" dirty="0"/>
              <a:t>Loading </a:t>
            </a:r>
            <a:r>
              <a:rPr lang="en-US" b="1" dirty="0">
                <a:solidFill>
                  <a:schemeClr val="accent1"/>
                </a:solidFill>
              </a:rPr>
              <a:t>3rd Party CSS </a:t>
            </a:r>
            <a:r>
              <a:rPr lang="en-US" dirty="0"/>
              <a:t>from a CDN</a:t>
            </a:r>
          </a:p>
          <a:p>
            <a:r>
              <a:rPr lang="en-US" dirty="0"/>
              <a:t>Using </a:t>
            </a:r>
            <a:r>
              <a:rPr lang="en-US" b="1" dirty="0">
                <a:solidFill>
                  <a:schemeClr val="accent1"/>
                </a:solidFill>
              </a:rPr>
              <a:t>Toastr</a:t>
            </a:r>
            <a:r>
              <a:rPr lang="en-US" dirty="0"/>
              <a:t> in an Application Customizer</a:t>
            </a:r>
          </a:p>
          <a:p>
            <a:r>
              <a:rPr lang="en-US" dirty="0"/>
              <a:t>Separating logic into a static service</a:t>
            </a:r>
          </a:p>
          <a:p>
            <a:r>
              <a:rPr lang="en-US" dirty="0"/>
              <a:t>Accessing components through a custom </a:t>
            </a:r>
            <a:r>
              <a:rPr lang="en-US" b="1" dirty="0">
                <a:solidFill>
                  <a:schemeClr val="accent1"/>
                </a:solidFill>
              </a:rPr>
              <a:t>barrel</a:t>
            </a:r>
          </a:p>
          <a:p>
            <a:r>
              <a:rPr lang="en-US" dirty="0"/>
              <a:t>Adapting </a:t>
            </a:r>
            <a:r>
              <a:rPr lang="en-US" b="1" dirty="0">
                <a:solidFill>
                  <a:schemeClr val="accent1"/>
                </a:solidFill>
              </a:rPr>
              <a:t>Office UI Fabric styles</a:t>
            </a:r>
          </a:p>
          <a:p>
            <a:r>
              <a:rPr lang="en-US" dirty="0"/>
              <a:t>Caching data using </a:t>
            </a:r>
            <a:r>
              <a:rPr lang="en-US" b="1" dirty="0" err="1">
                <a:solidFill>
                  <a:schemeClr val="accent1"/>
                </a:solidFill>
              </a:rPr>
              <a:t>localStorage</a:t>
            </a:r>
            <a:endParaRPr lang="en-US" b="1" dirty="0">
              <a:solidFill>
                <a:schemeClr val="accent1"/>
              </a:solidFill>
            </a:endParaRPr>
          </a:p>
          <a:p>
            <a:r>
              <a:rPr lang="en-US" dirty="0"/>
              <a:t>Promise chaining with Exception bubbling</a:t>
            </a:r>
          </a:p>
          <a:p>
            <a:r>
              <a:rPr lang="en-US" dirty="0"/>
              <a:t>Theme syntax for applying official colors to custom CSS classes</a:t>
            </a:r>
          </a:p>
          <a:p>
            <a:r>
              <a:rPr lang="en-US" dirty="0"/>
              <a:t>Optionally, </a:t>
            </a:r>
            <a:r>
              <a:rPr lang="en-US" b="1" dirty="0">
                <a:solidFill>
                  <a:schemeClr val="accent1"/>
                </a:solidFill>
              </a:rPr>
              <a:t>PnP Remote Provisioning </a:t>
            </a:r>
            <a:r>
              <a:rPr lang="en-US" dirty="0"/>
              <a:t>PowerShell list deployment</a:t>
            </a:r>
          </a:p>
        </p:txBody>
      </p:sp>
      <p:sp>
        <p:nvSpPr>
          <p:cNvPr id="7" name="TextBox 6">
            <a:extLst>
              <a:ext uri="{FF2B5EF4-FFF2-40B4-BE49-F238E27FC236}">
                <a16:creationId xmlns:a16="http://schemas.microsoft.com/office/drawing/2014/main" id="{7A8A2786-30D4-4169-B901-7EAAC3404DF5}"/>
              </a:ext>
            </a:extLst>
          </p:cNvPr>
          <p:cNvSpPr txBox="1"/>
          <p:nvPr/>
        </p:nvSpPr>
        <p:spPr>
          <a:xfrm>
            <a:off x="104504" y="6466115"/>
            <a:ext cx="11889105" cy="369332"/>
          </a:xfrm>
          <a:prstGeom prst="rect">
            <a:avLst/>
          </a:prstGeom>
          <a:noFill/>
        </p:spPr>
        <p:txBody>
          <a:bodyPr wrap="square" rtlCol="0" anchor="ctr">
            <a:spAutoFit/>
          </a:bodyPr>
          <a:lstStyle/>
          <a:p>
            <a:r>
              <a:rPr lang="en-US" dirty="0">
                <a:solidFill>
                  <a:schemeClr val="bg1"/>
                </a:solidFill>
              </a:rPr>
              <a:t>https://github.com/SharePoint/sp-dev-fx-extensions/tree/master/samples/jquery-application-toastr</a:t>
            </a:r>
          </a:p>
        </p:txBody>
      </p:sp>
      <p:sp>
        <p:nvSpPr>
          <p:cNvPr id="8" name="TextBox 7">
            <a:extLst>
              <a:ext uri="{FF2B5EF4-FFF2-40B4-BE49-F238E27FC236}">
                <a16:creationId xmlns:a16="http://schemas.microsoft.com/office/drawing/2014/main" id="{A4D1BE67-FC1F-44FE-9DE0-DA3E85BA2BE8}"/>
              </a:ext>
            </a:extLst>
          </p:cNvPr>
          <p:cNvSpPr txBox="1"/>
          <p:nvPr/>
        </p:nvSpPr>
        <p:spPr>
          <a:xfrm>
            <a:off x="302894" y="1193524"/>
            <a:ext cx="11586211" cy="584775"/>
          </a:xfrm>
          <a:prstGeom prst="rect">
            <a:avLst/>
          </a:prstGeom>
          <a:noFill/>
        </p:spPr>
        <p:txBody>
          <a:bodyPr wrap="square" rtlCol="0">
            <a:spAutoFit/>
          </a:bodyPr>
          <a:lstStyle/>
          <a:p>
            <a:r>
              <a:rPr lang="en-US" sz="3200" dirty="0"/>
              <a:t>Shows Toast notifications configured from a SharePoint List</a:t>
            </a:r>
          </a:p>
        </p:txBody>
      </p:sp>
    </p:spTree>
    <p:extLst>
      <p:ext uri="{BB962C8B-B14F-4D97-AF65-F5344CB8AC3E}">
        <p14:creationId xmlns:p14="http://schemas.microsoft.com/office/powerpoint/2010/main" val="2023069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70F10-CA10-4386-87FC-9727B6F06133}"/>
              </a:ext>
            </a:extLst>
          </p:cNvPr>
          <p:cNvSpPr>
            <a:spLocks noGrp="1"/>
          </p:cNvSpPr>
          <p:nvPr>
            <p:ph type="title"/>
          </p:nvPr>
        </p:nvSpPr>
        <p:spPr/>
        <p:txBody>
          <a:bodyPr/>
          <a:lstStyle/>
          <a:p>
            <a:r>
              <a:rPr lang="en-US" dirty="0"/>
              <a:t>Code Flow</a:t>
            </a:r>
          </a:p>
        </p:txBody>
      </p:sp>
      <p:sp>
        <p:nvSpPr>
          <p:cNvPr id="3" name="Content Placeholder 2">
            <a:extLst>
              <a:ext uri="{FF2B5EF4-FFF2-40B4-BE49-F238E27FC236}">
                <a16:creationId xmlns:a16="http://schemas.microsoft.com/office/drawing/2014/main" id="{F270A796-CBFF-4AD7-8A21-A14C157C3161}"/>
              </a:ext>
            </a:extLst>
          </p:cNvPr>
          <p:cNvSpPr>
            <a:spLocks noGrp="1"/>
          </p:cNvSpPr>
          <p:nvPr>
            <p:ph idx="1"/>
          </p:nvPr>
        </p:nvSpPr>
        <p:spPr/>
        <p:txBody>
          <a:bodyPr/>
          <a:lstStyle/>
          <a:p>
            <a:r>
              <a:rPr lang="en-US" dirty="0"/>
              <a:t>Loads </a:t>
            </a:r>
            <a:r>
              <a:rPr lang="en-US" b="1" dirty="0">
                <a:solidFill>
                  <a:schemeClr val="accent1"/>
                </a:solidFill>
              </a:rPr>
              <a:t>jQuery</a:t>
            </a:r>
            <a:r>
              <a:rPr lang="en-US" dirty="0"/>
              <a:t> &amp; </a:t>
            </a:r>
            <a:r>
              <a:rPr lang="en-US" b="1" dirty="0">
                <a:solidFill>
                  <a:schemeClr val="accent1"/>
                </a:solidFill>
              </a:rPr>
              <a:t>Toastr</a:t>
            </a:r>
            <a:r>
              <a:rPr lang="en-US" dirty="0"/>
              <a:t> from CDNs</a:t>
            </a:r>
          </a:p>
          <a:p>
            <a:r>
              <a:rPr lang="en-US" dirty="0"/>
              <a:t>Loads Toastr CSS using </a:t>
            </a:r>
            <a:r>
              <a:rPr lang="en-US" b="1" dirty="0" err="1">
                <a:solidFill>
                  <a:schemeClr val="accent1"/>
                </a:solidFill>
              </a:rPr>
              <a:t>SPComponentLoader</a:t>
            </a:r>
            <a:endParaRPr lang="en-US" b="1" dirty="0">
              <a:solidFill>
                <a:schemeClr val="accent1"/>
              </a:solidFill>
            </a:endParaRPr>
          </a:p>
          <a:p>
            <a:r>
              <a:rPr lang="en-US" dirty="0"/>
              <a:t>Retrieves Toast from SharePoint List using the </a:t>
            </a:r>
            <a:r>
              <a:rPr lang="en-US" b="1" dirty="0" err="1">
                <a:solidFill>
                  <a:schemeClr val="accent1"/>
                </a:solidFill>
              </a:rPr>
              <a:t>ToastService</a:t>
            </a:r>
            <a:endParaRPr lang="en-US" b="1" dirty="0">
              <a:solidFill>
                <a:schemeClr val="accent1"/>
              </a:solidFill>
            </a:endParaRPr>
          </a:p>
          <a:p>
            <a:pPr lvl="1"/>
            <a:r>
              <a:rPr lang="en-US" b="1" dirty="0" err="1">
                <a:latin typeface="Segoe UI" panose="020B0502040204020203" pitchFamily="34" charset="0"/>
                <a:cs typeface="Segoe UI" panose="020B0502040204020203" pitchFamily="34" charset="0"/>
              </a:rPr>
              <a:t>ensureToasts</a:t>
            </a:r>
            <a:endParaRPr lang="en-US" b="1" dirty="0">
              <a:latin typeface="Segoe UI" panose="020B0502040204020203" pitchFamily="34" charset="0"/>
              <a:cs typeface="Segoe UI" panose="020B0502040204020203" pitchFamily="34" charset="0"/>
            </a:endParaRPr>
          </a:p>
          <a:p>
            <a:pPr lvl="2"/>
            <a:r>
              <a:rPr lang="en-US" dirty="0" err="1">
                <a:latin typeface="Segoe UI" panose="020B0502040204020203" pitchFamily="34" charset="0"/>
                <a:cs typeface="Segoe UI" panose="020B0502040204020203" pitchFamily="34" charset="0"/>
              </a:rPr>
              <a:t>localStorage</a:t>
            </a:r>
            <a:r>
              <a:rPr lang="en-US" dirty="0">
                <a:latin typeface="Segoe UI" panose="020B0502040204020203" pitchFamily="34" charset="0"/>
                <a:cs typeface="Segoe UI" panose="020B0502040204020203" pitchFamily="34" charset="0"/>
              </a:rPr>
              <a:t> or the List</a:t>
            </a:r>
          </a:p>
          <a:p>
            <a:pPr lvl="1"/>
            <a:r>
              <a:rPr lang="en-US" b="1" dirty="0" err="1">
                <a:latin typeface="Segoe UI" panose="020B0502040204020203" pitchFamily="34" charset="0"/>
                <a:cs typeface="Segoe UI" panose="020B0502040204020203" pitchFamily="34" charset="0"/>
              </a:rPr>
              <a:t>reduceToasts</a:t>
            </a:r>
            <a:endParaRPr lang="en-US" b="1" dirty="0">
              <a:latin typeface="Segoe UI" panose="020B0502040204020203" pitchFamily="34" charset="0"/>
              <a:cs typeface="Segoe UI" panose="020B0502040204020203" pitchFamily="34" charset="0"/>
            </a:endParaRPr>
          </a:p>
          <a:p>
            <a:pPr lvl="2"/>
            <a:r>
              <a:rPr lang="en-US" dirty="0">
                <a:latin typeface="Segoe UI" panose="020B0502040204020203" pitchFamily="34" charset="0"/>
                <a:cs typeface="Segoe UI" panose="020B0502040204020203" pitchFamily="34" charset="0"/>
              </a:rPr>
              <a:t>Adjusts the list based on what’s been acknowledge and the Toast’s frequency</a:t>
            </a:r>
          </a:p>
          <a:p>
            <a:r>
              <a:rPr lang="en-US" dirty="0"/>
              <a:t>Configures </a:t>
            </a:r>
            <a:r>
              <a:rPr lang="en-US" b="1" dirty="0">
                <a:solidFill>
                  <a:schemeClr val="accent1"/>
                </a:solidFill>
              </a:rPr>
              <a:t>Toastr</a:t>
            </a:r>
          </a:p>
          <a:p>
            <a:r>
              <a:rPr lang="en-US" b="1" dirty="0">
                <a:solidFill>
                  <a:schemeClr val="accent1"/>
                </a:solidFill>
              </a:rPr>
              <a:t>Show some Toast!</a:t>
            </a:r>
          </a:p>
          <a:p>
            <a:pPr lvl="1"/>
            <a:r>
              <a:rPr lang="en-US" b="1" dirty="0" err="1">
                <a:latin typeface="Segoe UI" panose="020B0502040204020203" pitchFamily="34" charset="0"/>
                <a:cs typeface="Segoe UI" panose="020B0502040204020203" pitchFamily="34" charset="0"/>
              </a:rPr>
              <a:t>acknowledgeToast</a:t>
            </a:r>
            <a:endParaRPr lang="en-US" b="1" dirty="0">
              <a:latin typeface="Segoe UI" panose="020B0502040204020203" pitchFamily="34" charset="0"/>
              <a:cs typeface="Segoe UI" panose="020B0502040204020203" pitchFamily="34" charset="0"/>
            </a:endParaRPr>
          </a:p>
        </p:txBody>
      </p:sp>
      <p:pic>
        <p:nvPicPr>
          <p:cNvPr id="4" name="Content Placeholder 4">
            <a:extLst>
              <a:ext uri="{FF2B5EF4-FFF2-40B4-BE49-F238E27FC236}">
                <a16:creationId xmlns:a16="http://schemas.microsoft.com/office/drawing/2014/main" id="{F876F580-E0C7-4E22-A322-C5D84FD620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7458" y="35496"/>
            <a:ext cx="914528" cy="914528"/>
          </a:xfrm>
          <a:prstGeom prst="rect">
            <a:avLst/>
          </a:prstGeom>
        </p:spPr>
      </p:pic>
    </p:spTree>
    <p:extLst>
      <p:ext uri="{BB962C8B-B14F-4D97-AF65-F5344CB8AC3E}">
        <p14:creationId xmlns:p14="http://schemas.microsoft.com/office/powerpoint/2010/main" val="269229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434480-8DC5-468F-9086-09178EE9CCEA}"/>
              </a:ext>
            </a:extLst>
          </p:cNvPr>
          <p:cNvPicPr>
            <a:picLocks noChangeAspect="1"/>
          </p:cNvPicPr>
          <p:nvPr/>
        </p:nvPicPr>
        <p:blipFill rotWithShape="1">
          <a:blip r:embed="rId3"/>
          <a:srcRect r="468"/>
          <a:stretch/>
        </p:blipFill>
        <p:spPr>
          <a:xfrm>
            <a:off x="901995" y="85064"/>
            <a:ext cx="10388010" cy="62131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05701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F4960C-BD72-415C-A769-8179CE383877}"/>
              </a:ext>
            </a:extLst>
          </p:cNvPr>
          <p:cNvPicPr>
            <a:picLocks noChangeAspect="1"/>
          </p:cNvPicPr>
          <p:nvPr/>
        </p:nvPicPr>
        <p:blipFill>
          <a:blip r:embed="rId3"/>
          <a:stretch>
            <a:fillRect/>
          </a:stretch>
        </p:blipFill>
        <p:spPr>
          <a:xfrm>
            <a:off x="202019" y="898086"/>
            <a:ext cx="11787963" cy="48940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7840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05039A-3F8B-4025-B156-A0674EDE7B2D}"/>
              </a:ext>
            </a:extLst>
          </p:cNvPr>
          <p:cNvPicPr>
            <a:picLocks noChangeAspect="1"/>
          </p:cNvPicPr>
          <p:nvPr/>
        </p:nvPicPr>
        <p:blipFill>
          <a:blip r:embed="rId3"/>
          <a:stretch>
            <a:fillRect/>
          </a:stretch>
        </p:blipFill>
        <p:spPr>
          <a:xfrm>
            <a:off x="951921" y="106330"/>
            <a:ext cx="10288159" cy="61525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89359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77994D-37FD-4DF0-9225-07E182FD2E63}"/>
              </a:ext>
            </a:extLst>
          </p:cNvPr>
          <p:cNvPicPr>
            <a:picLocks noChangeAspect="1"/>
          </p:cNvPicPr>
          <p:nvPr/>
        </p:nvPicPr>
        <p:blipFill>
          <a:blip r:embed="rId3"/>
          <a:stretch>
            <a:fillRect/>
          </a:stretch>
        </p:blipFill>
        <p:spPr>
          <a:xfrm>
            <a:off x="962128" y="106330"/>
            <a:ext cx="10267745" cy="61668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474429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5582</TotalTime>
  <Words>269</Words>
  <Application>Microsoft Office PowerPoint</Application>
  <PresentationFormat>Widescreen</PresentationFormat>
  <Paragraphs>45</Paragraphs>
  <Slides>8</Slides>
  <Notes>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vt:i4>
      </vt:variant>
    </vt:vector>
  </HeadingPairs>
  <TitlesOfParts>
    <vt:vector size="20" baseType="lpstr">
      <vt:lpstr>Arial</vt:lpstr>
      <vt:lpstr>Arial Black</vt:lpstr>
      <vt:lpstr>Calibri</vt:lpstr>
      <vt:lpstr>Helvetica Neue</vt:lpstr>
      <vt:lpstr>Lucida Grande</vt:lpstr>
      <vt:lpstr>Raleway</vt:lpstr>
      <vt:lpstr>Segoe UI</vt:lpstr>
      <vt:lpstr>Segoe UI Black</vt:lpstr>
      <vt:lpstr>Segoe UI Light</vt:lpstr>
      <vt:lpstr>Segoe UI Semibold</vt:lpstr>
      <vt:lpstr>Segoe UI Semilight</vt:lpstr>
      <vt:lpstr>Office Theme</vt:lpstr>
      <vt:lpstr>Me</vt:lpstr>
      <vt:lpstr>Application Customizers</vt:lpstr>
      <vt:lpstr>jQuery Application Toastr</vt:lpstr>
      <vt:lpstr>Code Flow</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Kent</dc:creator>
  <cp:lastModifiedBy>Chris Kent</cp:lastModifiedBy>
  <cp:revision>190</cp:revision>
  <dcterms:created xsi:type="dcterms:W3CDTF">2017-08-22T16:59:39Z</dcterms:created>
  <dcterms:modified xsi:type="dcterms:W3CDTF">2017-08-31T19:06:11Z</dcterms:modified>
</cp:coreProperties>
</file>