
<file path=[Content_Types].xml><?xml version="1.0" encoding="utf-8"?>
<Types xmlns="http://schemas.openxmlformats.org/package/2006/content-types">
  <Default Extension="png" ContentType="image/png"/>
  <Default Extension="svg" ContentType="image/svg+xml"/>
  <Default Extension="jpg&amp;ehk=RTcMh41Wh9Op9jfrQVymkA&amp;r=0&amp;pid=OfficeInsert" ContentType="image/jpeg"/>
  <Default Extension="jpeg" ContentType="image/jpeg"/>
  <Default Extension="jpg&amp;ehk=yEJsHFKtYM" ContentType="image/jpeg"/>
  <Default Extension="rels" ContentType="application/vnd.openxmlformats-package.relationships+xml"/>
  <Default Extension="xml" ContentType="application/xml"/>
  <Default Extension="fntdata" ContentType="application/x-fontdata"/>
  <Default Extension="jpg&amp;ehk=fLP8fp4CcpqZkAt1bZPfIQ&amp;r=0&amp;pid=OfficeInsert" ContentType="image/jpeg"/>
  <Default Extension="wdp" ContentType="image/vnd.ms-photo"/>
  <Default Extension="gif" ContentType="image/gif"/>
  <Default Extension="jpg&amp;ehk=KoZDBqkASBc" ContentType="image/jpe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2" r:id="rId4"/>
    <p:sldMasterId id="2147483706" r:id="rId5"/>
    <p:sldMasterId id="2147483648" r:id="rId6"/>
  </p:sldMasterIdLst>
  <p:notesMasterIdLst>
    <p:notesMasterId r:id="rId62"/>
  </p:notesMasterIdLst>
  <p:sldIdLst>
    <p:sldId id="393" r:id="rId7"/>
    <p:sldId id="352" r:id="rId8"/>
    <p:sldId id="371" r:id="rId9"/>
    <p:sldId id="351" r:id="rId10"/>
    <p:sldId id="357" r:id="rId11"/>
    <p:sldId id="266" r:id="rId12"/>
    <p:sldId id="264" r:id="rId13"/>
    <p:sldId id="395" r:id="rId14"/>
    <p:sldId id="370" r:id="rId15"/>
    <p:sldId id="279" r:id="rId16"/>
    <p:sldId id="348" r:id="rId17"/>
    <p:sldId id="267" r:id="rId18"/>
    <p:sldId id="396" r:id="rId19"/>
    <p:sldId id="397" r:id="rId20"/>
    <p:sldId id="268" r:id="rId21"/>
    <p:sldId id="394" r:id="rId22"/>
    <p:sldId id="282" r:id="rId23"/>
    <p:sldId id="333" r:id="rId24"/>
    <p:sldId id="399" r:id="rId25"/>
    <p:sldId id="403" r:id="rId26"/>
    <p:sldId id="405" r:id="rId27"/>
    <p:sldId id="402" r:id="rId28"/>
    <p:sldId id="401" r:id="rId29"/>
    <p:sldId id="434" r:id="rId30"/>
    <p:sldId id="433" r:id="rId31"/>
    <p:sldId id="432" r:id="rId32"/>
    <p:sldId id="410" r:id="rId33"/>
    <p:sldId id="400" r:id="rId34"/>
    <p:sldId id="415" r:id="rId35"/>
    <p:sldId id="409" r:id="rId36"/>
    <p:sldId id="339" r:id="rId37"/>
    <p:sldId id="413" r:id="rId38"/>
    <p:sldId id="418" r:id="rId39"/>
    <p:sldId id="421" r:id="rId40"/>
    <p:sldId id="437" r:id="rId41"/>
    <p:sldId id="419" r:id="rId42"/>
    <p:sldId id="420" r:id="rId43"/>
    <p:sldId id="422" r:id="rId44"/>
    <p:sldId id="435" r:id="rId45"/>
    <p:sldId id="407" r:id="rId46"/>
    <p:sldId id="412" r:id="rId47"/>
    <p:sldId id="424" r:id="rId48"/>
    <p:sldId id="428" r:id="rId49"/>
    <p:sldId id="425" r:id="rId50"/>
    <p:sldId id="414" r:id="rId51"/>
    <p:sldId id="423" r:id="rId52"/>
    <p:sldId id="408" r:id="rId53"/>
    <p:sldId id="429" r:id="rId54"/>
    <p:sldId id="430" r:id="rId55"/>
    <p:sldId id="431" r:id="rId56"/>
    <p:sldId id="406" r:id="rId57"/>
    <p:sldId id="426" r:id="rId58"/>
    <p:sldId id="427" r:id="rId59"/>
    <p:sldId id="436" r:id="rId60"/>
    <p:sldId id="411" r:id="rId61"/>
  </p:sldIdLst>
  <p:sldSz cx="12192000" cy="6858000"/>
  <p:notesSz cx="6858000" cy="9144000"/>
  <p:embeddedFontLst>
    <p:embeddedFont>
      <p:font typeface="Arial Black" panose="020B0A04020102020204" pitchFamily="34" charset="0"/>
      <p:bold r:id="rId63"/>
    </p:embeddedFont>
    <p:embeddedFont>
      <p:font typeface="Segoe UI" panose="020B0502040204020203" pitchFamily="34" charset="0"/>
      <p:regular r:id="rId64"/>
      <p:bold r:id="rId65"/>
      <p:italic r:id="rId66"/>
      <p:boldItalic r:id="rId67"/>
    </p:embeddedFont>
    <p:embeddedFont>
      <p:font typeface="Consolas" panose="020B0609020204030204" pitchFamily="49" charset="0"/>
      <p:regular r:id="rId68"/>
      <p:bold r:id="rId69"/>
      <p:italic r:id="rId70"/>
      <p:boldItalic r:id="rId71"/>
    </p:embeddedFont>
    <p:embeddedFont>
      <p:font typeface="AvantGarde CondBook" panose="020B0506000000000000" pitchFamily="34" charset="0"/>
      <p:regular r:id="rId72"/>
    </p:embeddedFont>
    <p:embeddedFont>
      <p:font typeface="Segoe UI Black" panose="020B0A02040204020203" pitchFamily="34" charset="0"/>
      <p:bold r:id="rId73"/>
      <p:boldItalic r:id="rId74"/>
    </p:embeddedFont>
    <p:embeddedFont>
      <p:font typeface="Indira K" pitchFamily="2" charset="0"/>
      <p:regular r:id="rId75"/>
    </p:embeddedFont>
    <p:embeddedFont>
      <p:font typeface="Forte" panose="03060902040502070203" pitchFamily="66" charset="0"/>
      <p:regular r:id="rId76"/>
    </p:embeddedFont>
    <p:embeddedFont>
      <p:font typeface="Segoe UI Light" panose="020B0502040204020203" pitchFamily="34" charset="0"/>
      <p:regular r:id="rId77"/>
      <p:italic r:id="rId78"/>
    </p:embeddedFont>
    <p:embeddedFont>
      <p:font typeface="Raleway" panose="020B0503030101060003" pitchFamily="34" charset="0"/>
      <p:regular r:id="rId79"/>
      <p:bold r:id="rId80"/>
      <p:italic r:id="rId81"/>
      <p:boldItalic r:id="rId82"/>
    </p:embeddedFont>
    <p:embeddedFont>
      <p:font typeface="Segoe UI Semilight" panose="020B0402040204020203" pitchFamily="34" charset="0"/>
      <p:regular r:id="rId83"/>
      <p:italic r:id="rId84"/>
    </p:embeddedFont>
    <p:embeddedFont>
      <p:font typeface="Calibri" panose="020F0502020204030204" pitchFamily="34" charset="0"/>
      <p:regular r:id="rId85"/>
      <p:bold r:id="rId86"/>
      <p:italic r:id="rId87"/>
      <p:boldItalic r:id="rId8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393"/>
            <p14:sldId id="352"/>
            <p14:sldId id="371"/>
          </p14:sldIdLst>
        </p14:section>
        <p14:section name="Goals" id="{9226BBDC-BBD2-42BC-A24F-06C1AD107516}">
          <p14:sldIdLst>
            <p14:sldId id="351"/>
            <p14:sldId id="357"/>
            <p14:sldId id="266"/>
            <p14:sldId id="264"/>
            <p14:sldId id="395"/>
            <p14:sldId id="370"/>
          </p14:sldIdLst>
        </p14:section>
        <p14:section name="About Us" id="{7045A882-EA41-4778-8361-0DBA2A66F43C}">
          <p14:sldIdLst>
            <p14:sldId id="279"/>
            <p14:sldId id="348"/>
            <p14:sldId id="267"/>
            <p14:sldId id="396"/>
            <p14:sldId id="397"/>
          </p14:sldIdLst>
        </p14:section>
        <p14:section name="Business Items" id="{ACF31479-CEF8-42F1-BC80-9F1EF9C9DF46}">
          <p14:sldIdLst>
            <p14:sldId id="268"/>
            <p14:sldId id="394"/>
            <p14:sldId id="282"/>
            <p14:sldId id="333"/>
          </p14:sldIdLst>
        </p14:section>
        <p14:section name="Introduction to PnP" id="{1605AC67-2A80-4FC7-AEFD-E63C744D4B73}">
          <p14:sldIdLst>
            <p14:sldId id="399"/>
            <p14:sldId id="403"/>
            <p14:sldId id="405"/>
            <p14:sldId id="402"/>
            <p14:sldId id="401"/>
            <p14:sldId id="434"/>
            <p14:sldId id="433"/>
            <p14:sldId id="432"/>
            <p14:sldId id="410"/>
            <p14:sldId id="400"/>
          </p14:sldIdLst>
        </p14:section>
        <p14:section name="PnP History" id="{398133BC-2B4F-47AF-9F64-58820E8086C5}">
          <p14:sldIdLst>
            <p14:sldId id="415"/>
          </p14:sldIdLst>
        </p14:section>
        <p14:section name="PnP Components" id="{C2BADC77-EAB2-4897-8AB4-244B255C0FC1}">
          <p14:sldIdLst>
            <p14:sldId id="409"/>
            <p14:sldId id="339"/>
          </p14:sldIdLst>
        </p14:section>
        <p14:section name="PnP PowerShell" id="{3FFAC5E1-C747-4F3D-9491-517B05865CF2}">
          <p14:sldIdLst>
            <p14:sldId id="413"/>
            <p14:sldId id="418"/>
            <p14:sldId id="421"/>
            <p14:sldId id="437"/>
          </p14:sldIdLst>
        </p14:section>
        <p14:section name="Remote Provisioning" id="{CA431371-342E-41E6-8679-375A3747E769}">
          <p14:sldIdLst>
            <p14:sldId id="419"/>
            <p14:sldId id="420"/>
            <p14:sldId id="422"/>
            <p14:sldId id="435"/>
          </p14:sldIdLst>
        </p14:section>
        <p14:section name="PnP JS Core" id="{63B2E39A-F064-4838-9735-751AC7D45834}">
          <p14:sldIdLst>
            <p14:sldId id="407"/>
            <p14:sldId id="412"/>
          </p14:sldIdLst>
        </p14:section>
        <p14:section name="PnP Documentation &amp; Guidance" id="{D206229D-87F9-44A1-BE6A-8C1E01F439AE}">
          <p14:sldIdLst>
            <p14:sldId id="424"/>
            <p14:sldId id="428"/>
            <p14:sldId id="425"/>
          </p14:sldIdLst>
        </p14:section>
        <p14:section name="PnP Samples" id="{CAEA90EA-D73D-4300-AAE4-1016014A76C1}">
          <p14:sldIdLst>
            <p14:sldId id="414"/>
            <p14:sldId id="423"/>
          </p14:sldIdLst>
        </p14:section>
        <p14:section name="Staying Informed" id="{45CF7E84-629A-4D77-8253-4FA51005726F}">
          <p14:sldIdLst>
            <p14:sldId id="408"/>
            <p14:sldId id="429"/>
            <p14:sldId id="430"/>
            <p14:sldId id="431"/>
          </p14:sldIdLst>
        </p14:section>
        <p14:section name="Sharing is Caring" id="{352ABBE8-6B27-4B98-B47E-FDE8DE4AE546}">
          <p14:sldIdLst>
            <p14:sldId id="406"/>
            <p14:sldId id="426"/>
            <p14:sldId id="427"/>
            <p14:sldId id="436"/>
          </p14:sldIdLst>
        </p14:section>
        <p14:section name="Final Items" id="{864617EB-5C62-4FC4-9C46-9FD35A0CA067}">
          <p14:sldIdLst>
            <p14:sldId id="4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5E4"/>
    <a:srgbClr val="E3B9B9"/>
    <a:srgbClr val="105F0E"/>
    <a:srgbClr val="8A5430"/>
    <a:srgbClr val="772121"/>
    <a:srgbClr val="2E5088"/>
    <a:srgbClr val="060308"/>
    <a:srgbClr val="111311"/>
    <a:srgbClr val="090909"/>
    <a:srgbClr val="060F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86" autoAdjust="0"/>
    <p:restoredTop sz="75553" autoAdjust="0"/>
  </p:normalViewPr>
  <p:slideViewPr>
    <p:cSldViewPr snapToGrid="0">
      <p:cViewPr varScale="1">
        <p:scale>
          <a:sx n="84" d="100"/>
          <a:sy n="84" d="100"/>
        </p:scale>
        <p:origin x="226" y="8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font" Target="fonts/font1.fntdata"/><Relationship Id="rId68" Type="http://schemas.openxmlformats.org/officeDocument/2006/relationships/font" Target="fonts/font6.fntdata"/><Relationship Id="rId76" Type="http://schemas.openxmlformats.org/officeDocument/2006/relationships/font" Target="fonts/font14.fntdata"/><Relationship Id="rId84" Type="http://schemas.openxmlformats.org/officeDocument/2006/relationships/font" Target="fonts/font22.fntdata"/><Relationship Id="rId89"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font" Target="fonts/font9.fntdata"/><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font" Target="fonts/font4.fntdata"/><Relationship Id="rId74" Type="http://schemas.openxmlformats.org/officeDocument/2006/relationships/font" Target="fonts/font12.fntdata"/><Relationship Id="rId79" Type="http://schemas.openxmlformats.org/officeDocument/2006/relationships/font" Target="fonts/font17.fntdata"/><Relationship Id="rId87" Type="http://schemas.openxmlformats.org/officeDocument/2006/relationships/font" Target="fonts/font25.fntdata"/><Relationship Id="rId5" Type="http://schemas.openxmlformats.org/officeDocument/2006/relationships/slideMaster" Target="slideMasters/slideMaster2.xml"/><Relationship Id="rId61" Type="http://schemas.openxmlformats.org/officeDocument/2006/relationships/slide" Target="slides/slide55.xml"/><Relationship Id="rId82" Type="http://schemas.openxmlformats.org/officeDocument/2006/relationships/font" Target="fonts/font20.fntdata"/><Relationship Id="rId90"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0.fntdata"/><Relationship Id="rId80" Type="http://schemas.openxmlformats.org/officeDocument/2006/relationships/font" Target="fonts/font18.fntdata"/><Relationship Id="rId85" Type="http://schemas.openxmlformats.org/officeDocument/2006/relationships/font" Target="fonts/font23.fntdata"/><Relationship Id="rId93"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font" Target="fonts/font5.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83" Type="http://schemas.openxmlformats.org/officeDocument/2006/relationships/font" Target="fonts/font21.fntdata"/><Relationship Id="rId88" Type="http://schemas.openxmlformats.org/officeDocument/2006/relationships/font" Target="fonts/font26.fntdata"/><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font" Target="fonts/font19.fntdata"/><Relationship Id="rId86" Type="http://schemas.openxmlformats.org/officeDocument/2006/relationships/font" Target="fonts/font24.fntdata"/><Relationship Id="rId4" Type="http://schemas.openxmlformats.org/officeDocument/2006/relationships/slideMaster" Target="slideMasters/slideMaster1.xml"/><Relationship Id="rId9" Type="http://schemas.openxmlformats.org/officeDocument/2006/relationships/slide" Target="slides/slide3.xml"/></Relationships>
</file>

<file path=ppt/diagrams/_rels/data2.xml.rels><?xml version="1.0" encoding="UTF-8" standalone="yes"?>
<Relationships xmlns="http://schemas.openxmlformats.org/package/2006/relationships"><Relationship Id="rId1" Type="http://schemas.openxmlformats.org/officeDocument/2006/relationships/image" Target="../media/image65.png"/></Relationships>
</file>

<file path=ppt/diagrams/_rels/drawing2.xml.rels><?xml version="1.0" encoding="UTF-8" standalone="yes"?>
<Relationships xmlns="http://schemas.openxmlformats.org/package/2006/relationships"><Relationship Id="rId1" Type="http://schemas.openxmlformats.org/officeDocument/2006/relationships/image" Target="../media/image6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AFD4AC-97BA-4487-9E9F-65DA24DFA96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80705D2-299C-4C90-A99F-6D724690E219}">
      <dgm:prSet custT="1"/>
      <dgm:spPr>
        <a:solidFill>
          <a:schemeClr val="tx2"/>
        </a:solidFill>
        <a:ln>
          <a:solidFill>
            <a:schemeClr val="tx2">
              <a:lumMod val="50000"/>
            </a:schemeClr>
          </a:solidFill>
        </a:ln>
      </dgm:spPr>
      <dgm:t>
        <a:bodyPr/>
        <a:lstStyle/>
        <a:p>
          <a:r>
            <a:rPr lang="en-US" sz="2800" dirty="0">
              <a:latin typeface="+mj-lt"/>
            </a:rPr>
            <a:t>Your</a:t>
          </a:r>
          <a:br>
            <a:rPr lang="en-US" sz="2800" dirty="0">
              <a:latin typeface="+mj-lt"/>
            </a:rPr>
          </a:br>
          <a:r>
            <a:rPr lang="en-US" sz="2800" dirty="0">
              <a:latin typeface="+mj-lt"/>
            </a:rPr>
            <a:t>Role(s)</a:t>
          </a:r>
        </a:p>
      </dgm:t>
    </dgm:pt>
    <dgm:pt modelId="{03BBBC68-9E34-413F-8DF1-9CF5F7C5D70D}" type="parTrans" cxnId="{82A3412D-D4B9-466D-BF4C-CEF586B348AE}">
      <dgm:prSet/>
      <dgm:spPr/>
      <dgm:t>
        <a:bodyPr/>
        <a:lstStyle/>
        <a:p>
          <a:endParaRPr lang="en-US"/>
        </a:p>
      </dgm:t>
    </dgm:pt>
    <dgm:pt modelId="{17D9A600-9F6E-46DF-BD47-FE562321242D}" type="sibTrans" cxnId="{82A3412D-D4B9-466D-BF4C-CEF586B348AE}">
      <dgm:prSet/>
      <dgm:spPr/>
      <dgm:t>
        <a:bodyPr/>
        <a:lstStyle/>
        <a:p>
          <a:endParaRPr lang="en-US"/>
        </a:p>
      </dgm:t>
    </dgm:pt>
    <dgm:pt modelId="{138FAF0D-80A1-43F5-923D-4DAB1F1C717E}">
      <dgm:prSet/>
      <dgm:spPr>
        <a:solidFill>
          <a:schemeClr val="accent3">
            <a:lumMod val="20000"/>
            <a:lumOff val="80000"/>
            <a:alpha val="90000"/>
          </a:schemeClr>
        </a:solidFill>
      </dgm:spPr>
      <dgm:t>
        <a:bodyPr/>
        <a:lstStyle/>
        <a:p>
          <a:r>
            <a:rPr lang="en-US" dirty="0"/>
            <a:t>IT Pro</a:t>
          </a:r>
        </a:p>
      </dgm:t>
    </dgm:pt>
    <dgm:pt modelId="{3A8377F3-82DA-44DD-97E2-625650D1FE19}" type="parTrans" cxnId="{48245DE1-A2C5-4308-9FD2-258E3BDC8977}">
      <dgm:prSet/>
      <dgm:spPr/>
      <dgm:t>
        <a:bodyPr/>
        <a:lstStyle/>
        <a:p>
          <a:endParaRPr lang="en-US"/>
        </a:p>
      </dgm:t>
    </dgm:pt>
    <dgm:pt modelId="{A1E03F59-C9C7-4D00-BB9C-6918C903FBBD}" type="sibTrans" cxnId="{48245DE1-A2C5-4308-9FD2-258E3BDC8977}">
      <dgm:prSet/>
      <dgm:spPr/>
      <dgm:t>
        <a:bodyPr/>
        <a:lstStyle/>
        <a:p>
          <a:endParaRPr lang="en-US"/>
        </a:p>
      </dgm:t>
    </dgm:pt>
    <dgm:pt modelId="{13E9B1F3-D4AA-4FB5-BC5E-439E2EE683FB}">
      <dgm:prSet custT="1"/>
      <dgm:spPr>
        <a:solidFill>
          <a:schemeClr val="accent2"/>
        </a:solidFill>
        <a:ln>
          <a:solidFill>
            <a:schemeClr val="accent1">
              <a:lumMod val="50000"/>
            </a:schemeClr>
          </a:solidFill>
        </a:ln>
      </dgm:spPr>
      <dgm:t>
        <a:bodyPr/>
        <a:lstStyle/>
        <a:p>
          <a:r>
            <a:rPr lang="en-US" sz="2800" dirty="0">
              <a:latin typeface="+mj-lt"/>
            </a:rPr>
            <a:t>Versions of SharePoint</a:t>
          </a:r>
        </a:p>
      </dgm:t>
    </dgm:pt>
    <dgm:pt modelId="{3F0401C9-6CFB-49E1-8044-00B98AE2CB05}" type="parTrans" cxnId="{F0396662-F88C-4C0D-AABA-5C654E9576FF}">
      <dgm:prSet/>
      <dgm:spPr/>
      <dgm:t>
        <a:bodyPr/>
        <a:lstStyle/>
        <a:p>
          <a:endParaRPr lang="en-US"/>
        </a:p>
      </dgm:t>
    </dgm:pt>
    <dgm:pt modelId="{C7D118AE-68B6-4C6F-AF74-218E6DB4B53B}" type="sibTrans" cxnId="{F0396662-F88C-4C0D-AABA-5C654E9576FF}">
      <dgm:prSet/>
      <dgm:spPr/>
      <dgm:t>
        <a:bodyPr/>
        <a:lstStyle/>
        <a:p>
          <a:endParaRPr lang="en-US"/>
        </a:p>
      </dgm:t>
    </dgm:pt>
    <dgm:pt modelId="{6109648F-ABAB-4539-8E03-59E7A2903B1A}">
      <dgm:prSet/>
      <dgm:spPr>
        <a:solidFill>
          <a:schemeClr val="accent3">
            <a:lumMod val="20000"/>
            <a:lumOff val="80000"/>
            <a:alpha val="90000"/>
          </a:schemeClr>
        </a:solidFill>
      </dgm:spPr>
      <dgm:t>
        <a:bodyPr/>
        <a:lstStyle/>
        <a:p>
          <a:r>
            <a:rPr lang="en-US" dirty="0"/>
            <a:t>2003</a:t>
          </a:r>
        </a:p>
      </dgm:t>
    </dgm:pt>
    <dgm:pt modelId="{8C1CB68A-F5EC-411F-B40E-F8FCB96BCC59}" type="parTrans" cxnId="{6DD8F0A7-FCEE-4720-8823-B8AD92C26DAF}">
      <dgm:prSet/>
      <dgm:spPr/>
      <dgm:t>
        <a:bodyPr/>
        <a:lstStyle/>
        <a:p>
          <a:endParaRPr lang="en-US"/>
        </a:p>
      </dgm:t>
    </dgm:pt>
    <dgm:pt modelId="{FCE9DCF7-FFC5-4F4C-AFC9-04433C6C3868}" type="sibTrans" cxnId="{6DD8F0A7-FCEE-4720-8823-B8AD92C26DAF}">
      <dgm:prSet/>
      <dgm:spPr/>
      <dgm:t>
        <a:bodyPr/>
        <a:lstStyle/>
        <a:p>
          <a:endParaRPr lang="en-US"/>
        </a:p>
      </dgm:t>
    </dgm:pt>
    <dgm:pt modelId="{708FBCCE-E564-45D0-A5FF-75D86CA10A89}">
      <dgm:prSet custT="1"/>
      <dgm:spPr>
        <a:solidFill>
          <a:schemeClr val="accent5"/>
        </a:solidFill>
        <a:ln>
          <a:solidFill>
            <a:schemeClr val="accent5">
              <a:lumMod val="50000"/>
            </a:schemeClr>
          </a:solidFill>
        </a:ln>
      </dgm:spPr>
      <dgm:t>
        <a:bodyPr/>
        <a:lstStyle/>
        <a:p>
          <a:r>
            <a:rPr lang="en-US" sz="2800" dirty="0">
              <a:latin typeface="+mj-lt"/>
            </a:rPr>
            <a:t>Experience with PnP</a:t>
          </a:r>
        </a:p>
      </dgm:t>
    </dgm:pt>
    <dgm:pt modelId="{90C75FEC-541A-4B5D-902D-63E44EE0C930}" type="parTrans" cxnId="{BC061B90-A0E5-46FF-9E0A-B8E309362BF8}">
      <dgm:prSet/>
      <dgm:spPr/>
      <dgm:t>
        <a:bodyPr/>
        <a:lstStyle/>
        <a:p>
          <a:endParaRPr lang="en-US"/>
        </a:p>
      </dgm:t>
    </dgm:pt>
    <dgm:pt modelId="{0448C9C0-1105-4372-84E2-04BE00680EF4}" type="sibTrans" cxnId="{BC061B90-A0E5-46FF-9E0A-B8E309362BF8}">
      <dgm:prSet/>
      <dgm:spPr/>
      <dgm:t>
        <a:bodyPr/>
        <a:lstStyle/>
        <a:p>
          <a:endParaRPr lang="en-US"/>
        </a:p>
      </dgm:t>
    </dgm:pt>
    <dgm:pt modelId="{5997839F-A7CA-4312-806F-3CC531E68705}">
      <dgm:prSet/>
      <dgm:spPr>
        <a:solidFill>
          <a:schemeClr val="accent3">
            <a:lumMod val="20000"/>
            <a:lumOff val="80000"/>
            <a:alpha val="90000"/>
          </a:schemeClr>
        </a:solidFill>
      </dgm:spPr>
      <dgm:t>
        <a:bodyPr/>
        <a:lstStyle/>
        <a:p>
          <a:r>
            <a:rPr lang="en-US" dirty="0"/>
            <a:t>Huh?</a:t>
          </a:r>
        </a:p>
      </dgm:t>
    </dgm:pt>
    <dgm:pt modelId="{7918D94D-A977-4AE6-982F-EAE97363F269}" type="parTrans" cxnId="{0DE00C14-3FE1-4E6F-8F1F-ACA2066E86BE}">
      <dgm:prSet/>
      <dgm:spPr/>
      <dgm:t>
        <a:bodyPr/>
        <a:lstStyle/>
        <a:p>
          <a:endParaRPr lang="en-US"/>
        </a:p>
      </dgm:t>
    </dgm:pt>
    <dgm:pt modelId="{FD2B15C8-C74F-4A95-B40F-8FD68A534C3D}" type="sibTrans" cxnId="{0DE00C14-3FE1-4E6F-8F1F-ACA2066E86BE}">
      <dgm:prSet/>
      <dgm:spPr/>
      <dgm:t>
        <a:bodyPr/>
        <a:lstStyle/>
        <a:p>
          <a:endParaRPr lang="en-US"/>
        </a:p>
      </dgm:t>
    </dgm:pt>
    <dgm:pt modelId="{2E3BEFB6-80AE-4A9D-9D27-5A48DED6D4C8}">
      <dgm:prSet custT="1"/>
      <dgm:spPr>
        <a:solidFill>
          <a:schemeClr val="accent6"/>
        </a:solidFill>
        <a:ln>
          <a:solidFill>
            <a:schemeClr val="accent6">
              <a:lumMod val="50000"/>
            </a:schemeClr>
          </a:solidFill>
        </a:ln>
      </dgm:spPr>
      <dgm:t>
        <a:bodyPr/>
        <a:lstStyle/>
        <a:p>
          <a:r>
            <a:rPr lang="en-US" sz="2800" dirty="0">
              <a:latin typeface="+mj-lt"/>
            </a:rPr>
            <a:t>PnP Interest</a:t>
          </a:r>
        </a:p>
      </dgm:t>
    </dgm:pt>
    <dgm:pt modelId="{15E47E04-16CE-4D17-9FE7-5EF1F825CE3F}" type="parTrans" cxnId="{4EA200CA-EF20-485B-8510-31F013D32A2F}">
      <dgm:prSet/>
      <dgm:spPr/>
      <dgm:t>
        <a:bodyPr/>
        <a:lstStyle/>
        <a:p>
          <a:endParaRPr lang="en-US"/>
        </a:p>
      </dgm:t>
    </dgm:pt>
    <dgm:pt modelId="{D543D9FF-1BA7-4DEF-948B-E4C4FAC9EF1C}" type="sibTrans" cxnId="{4EA200CA-EF20-485B-8510-31F013D32A2F}">
      <dgm:prSet/>
      <dgm:spPr/>
      <dgm:t>
        <a:bodyPr/>
        <a:lstStyle/>
        <a:p>
          <a:endParaRPr lang="en-US"/>
        </a:p>
      </dgm:t>
    </dgm:pt>
    <dgm:pt modelId="{8FC7C656-9495-4C4C-B7B0-4C010160C4BA}">
      <dgm:prSet/>
      <dgm:spPr>
        <a:solidFill>
          <a:schemeClr val="accent3">
            <a:lumMod val="20000"/>
            <a:lumOff val="80000"/>
            <a:alpha val="90000"/>
          </a:schemeClr>
        </a:solidFill>
      </dgm:spPr>
      <dgm:t>
        <a:bodyPr/>
        <a:lstStyle/>
        <a:p>
          <a:r>
            <a:rPr lang="en-US" dirty="0"/>
            <a:t>None</a:t>
          </a:r>
        </a:p>
      </dgm:t>
    </dgm:pt>
    <dgm:pt modelId="{C212D01F-BC93-40A6-B814-5100AD9EFFD4}" type="parTrans" cxnId="{F6C3F886-37A4-4B8B-BC6B-64EF6EE87F7F}">
      <dgm:prSet/>
      <dgm:spPr/>
      <dgm:t>
        <a:bodyPr/>
        <a:lstStyle/>
        <a:p>
          <a:endParaRPr lang="en-US"/>
        </a:p>
      </dgm:t>
    </dgm:pt>
    <dgm:pt modelId="{37DE5CE8-99E0-4817-A083-A3039FAA055C}" type="sibTrans" cxnId="{F6C3F886-37A4-4B8B-BC6B-64EF6EE87F7F}">
      <dgm:prSet/>
      <dgm:spPr/>
      <dgm:t>
        <a:bodyPr/>
        <a:lstStyle/>
        <a:p>
          <a:endParaRPr lang="en-US"/>
        </a:p>
      </dgm:t>
    </dgm:pt>
    <dgm:pt modelId="{EE0A2082-A359-4BAF-87B6-34E84F43A150}">
      <dgm:prSet/>
      <dgm:spPr>
        <a:solidFill>
          <a:schemeClr val="accent3">
            <a:lumMod val="20000"/>
            <a:lumOff val="80000"/>
            <a:alpha val="90000"/>
          </a:schemeClr>
        </a:solidFill>
      </dgm:spPr>
      <dgm:t>
        <a:bodyPr/>
        <a:lstStyle/>
        <a:p>
          <a:r>
            <a:rPr lang="en-US" dirty="0"/>
            <a:t>Management</a:t>
          </a:r>
        </a:p>
      </dgm:t>
    </dgm:pt>
    <dgm:pt modelId="{2B0A2A9D-6337-4059-91CD-E44B998A42A1}" type="parTrans" cxnId="{B8B54218-384C-488E-AB41-770A5B312B1D}">
      <dgm:prSet/>
      <dgm:spPr/>
      <dgm:t>
        <a:bodyPr/>
        <a:lstStyle/>
        <a:p>
          <a:endParaRPr lang="en-US"/>
        </a:p>
      </dgm:t>
    </dgm:pt>
    <dgm:pt modelId="{F9C266B6-0AFD-4A45-BE63-DEBF2AB321AD}" type="sibTrans" cxnId="{B8B54218-384C-488E-AB41-770A5B312B1D}">
      <dgm:prSet/>
      <dgm:spPr/>
      <dgm:t>
        <a:bodyPr/>
        <a:lstStyle/>
        <a:p>
          <a:endParaRPr lang="en-US"/>
        </a:p>
      </dgm:t>
    </dgm:pt>
    <dgm:pt modelId="{BBD92EA6-7307-4BF1-99DF-45E0379C4CCB}">
      <dgm:prSet/>
      <dgm:spPr>
        <a:solidFill>
          <a:schemeClr val="accent3">
            <a:lumMod val="20000"/>
            <a:lumOff val="80000"/>
            <a:alpha val="90000"/>
          </a:schemeClr>
        </a:solidFill>
      </dgm:spPr>
      <dgm:t>
        <a:bodyPr/>
        <a:lstStyle/>
        <a:p>
          <a:r>
            <a:rPr lang="en-US" dirty="0"/>
            <a:t>Developer</a:t>
          </a:r>
        </a:p>
      </dgm:t>
    </dgm:pt>
    <dgm:pt modelId="{6F141C9D-60A2-4ADE-8418-F31F25233F6D}" type="parTrans" cxnId="{04ECFB3F-65DA-486D-B222-B09B7C609AE1}">
      <dgm:prSet/>
      <dgm:spPr/>
      <dgm:t>
        <a:bodyPr/>
        <a:lstStyle/>
        <a:p>
          <a:endParaRPr lang="en-US"/>
        </a:p>
      </dgm:t>
    </dgm:pt>
    <dgm:pt modelId="{D97E2827-454C-4BD4-927F-B4697F53B134}" type="sibTrans" cxnId="{04ECFB3F-65DA-486D-B222-B09B7C609AE1}">
      <dgm:prSet/>
      <dgm:spPr/>
      <dgm:t>
        <a:bodyPr/>
        <a:lstStyle/>
        <a:p>
          <a:endParaRPr lang="en-US"/>
        </a:p>
      </dgm:t>
    </dgm:pt>
    <dgm:pt modelId="{90FD7ED1-92B4-45C6-9851-759F68178C6A}">
      <dgm:prSet/>
      <dgm:spPr>
        <a:solidFill>
          <a:schemeClr val="accent3">
            <a:lumMod val="20000"/>
            <a:lumOff val="80000"/>
            <a:alpha val="90000"/>
          </a:schemeClr>
        </a:solidFill>
      </dgm:spPr>
      <dgm:t>
        <a:bodyPr/>
        <a:lstStyle/>
        <a:p>
          <a:r>
            <a:rPr lang="en-US" dirty="0"/>
            <a:t>Other</a:t>
          </a:r>
        </a:p>
      </dgm:t>
    </dgm:pt>
    <dgm:pt modelId="{EFC719B6-1F59-482C-B24F-E0A8F80546CA}" type="parTrans" cxnId="{1B326C6B-82AF-4F4A-9E24-C052FEA4DC50}">
      <dgm:prSet/>
      <dgm:spPr/>
      <dgm:t>
        <a:bodyPr/>
        <a:lstStyle/>
        <a:p>
          <a:endParaRPr lang="en-US"/>
        </a:p>
      </dgm:t>
    </dgm:pt>
    <dgm:pt modelId="{EBB3B450-618B-476B-84C7-ED538C3FACE0}" type="sibTrans" cxnId="{1B326C6B-82AF-4F4A-9E24-C052FEA4DC50}">
      <dgm:prSet/>
      <dgm:spPr/>
      <dgm:t>
        <a:bodyPr/>
        <a:lstStyle/>
        <a:p>
          <a:endParaRPr lang="en-US"/>
        </a:p>
      </dgm:t>
    </dgm:pt>
    <dgm:pt modelId="{2997668A-C4E7-4C55-AF28-DC9A6D929388}">
      <dgm:prSet/>
      <dgm:spPr>
        <a:solidFill>
          <a:schemeClr val="accent3">
            <a:lumMod val="20000"/>
            <a:lumOff val="80000"/>
            <a:alpha val="90000"/>
          </a:schemeClr>
        </a:solidFill>
      </dgm:spPr>
      <dgm:t>
        <a:bodyPr/>
        <a:lstStyle/>
        <a:p>
          <a:r>
            <a:rPr lang="en-US" dirty="0"/>
            <a:t>2007</a:t>
          </a:r>
        </a:p>
      </dgm:t>
    </dgm:pt>
    <dgm:pt modelId="{966FEE12-A668-4DB7-A15F-9760D3CCAFCF}" type="parTrans" cxnId="{FE89066E-E6E1-48AD-ACDC-F3A4594A12DA}">
      <dgm:prSet/>
      <dgm:spPr/>
      <dgm:t>
        <a:bodyPr/>
        <a:lstStyle/>
        <a:p>
          <a:endParaRPr lang="en-US"/>
        </a:p>
      </dgm:t>
    </dgm:pt>
    <dgm:pt modelId="{0104F5FE-913B-4052-9520-5549EB3A4E61}" type="sibTrans" cxnId="{FE89066E-E6E1-48AD-ACDC-F3A4594A12DA}">
      <dgm:prSet/>
      <dgm:spPr/>
      <dgm:t>
        <a:bodyPr/>
        <a:lstStyle/>
        <a:p>
          <a:endParaRPr lang="en-US"/>
        </a:p>
      </dgm:t>
    </dgm:pt>
    <dgm:pt modelId="{93F97A3B-7A31-4642-AB02-762B60DD0869}">
      <dgm:prSet/>
      <dgm:spPr>
        <a:solidFill>
          <a:schemeClr val="accent3">
            <a:lumMod val="20000"/>
            <a:lumOff val="80000"/>
            <a:alpha val="90000"/>
          </a:schemeClr>
        </a:solidFill>
      </dgm:spPr>
      <dgm:t>
        <a:bodyPr/>
        <a:lstStyle/>
        <a:p>
          <a:r>
            <a:rPr lang="en-US" dirty="0"/>
            <a:t>2010</a:t>
          </a:r>
        </a:p>
      </dgm:t>
    </dgm:pt>
    <dgm:pt modelId="{4A608512-7A52-425D-8989-23EDB69150FD}" type="parTrans" cxnId="{F3ACEDFF-FB6C-47FD-85FD-FB5E0B433923}">
      <dgm:prSet/>
      <dgm:spPr/>
      <dgm:t>
        <a:bodyPr/>
        <a:lstStyle/>
        <a:p>
          <a:endParaRPr lang="en-US"/>
        </a:p>
      </dgm:t>
    </dgm:pt>
    <dgm:pt modelId="{044F6BF8-8DF9-4168-B76D-6EEB881DFBF1}" type="sibTrans" cxnId="{F3ACEDFF-FB6C-47FD-85FD-FB5E0B433923}">
      <dgm:prSet/>
      <dgm:spPr/>
      <dgm:t>
        <a:bodyPr/>
        <a:lstStyle/>
        <a:p>
          <a:endParaRPr lang="en-US"/>
        </a:p>
      </dgm:t>
    </dgm:pt>
    <dgm:pt modelId="{EB3A162A-11E0-4EDD-8F67-D8C86A43F054}">
      <dgm:prSet/>
      <dgm:spPr>
        <a:solidFill>
          <a:schemeClr val="accent3">
            <a:lumMod val="20000"/>
            <a:lumOff val="80000"/>
            <a:alpha val="90000"/>
          </a:schemeClr>
        </a:solidFill>
      </dgm:spPr>
      <dgm:t>
        <a:bodyPr/>
        <a:lstStyle/>
        <a:p>
          <a:r>
            <a:rPr lang="en-US" dirty="0"/>
            <a:t>2013</a:t>
          </a:r>
        </a:p>
      </dgm:t>
    </dgm:pt>
    <dgm:pt modelId="{9513FAB2-6717-4F39-B274-D9E88C6140DC}" type="parTrans" cxnId="{83BB8572-ED12-4DD1-807D-CBBBE5CFDFC1}">
      <dgm:prSet/>
      <dgm:spPr/>
      <dgm:t>
        <a:bodyPr/>
        <a:lstStyle/>
        <a:p>
          <a:endParaRPr lang="en-US"/>
        </a:p>
      </dgm:t>
    </dgm:pt>
    <dgm:pt modelId="{4FA04885-5920-4C9A-88DD-692F7CEAA323}" type="sibTrans" cxnId="{83BB8572-ED12-4DD1-807D-CBBBE5CFDFC1}">
      <dgm:prSet/>
      <dgm:spPr/>
      <dgm:t>
        <a:bodyPr/>
        <a:lstStyle/>
        <a:p>
          <a:endParaRPr lang="en-US"/>
        </a:p>
      </dgm:t>
    </dgm:pt>
    <dgm:pt modelId="{074CE86C-1EAF-46FC-A675-E7F96BE6893B}">
      <dgm:prSet/>
      <dgm:spPr>
        <a:solidFill>
          <a:schemeClr val="accent3">
            <a:lumMod val="20000"/>
            <a:lumOff val="80000"/>
            <a:alpha val="90000"/>
          </a:schemeClr>
        </a:solidFill>
      </dgm:spPr>
      <dgm:t>
        <a:bodyPr/>
        <a:lstStyle/>
        <a:p>
          <a:r>
            <a:rPr lang="en-US" dirty="0"/>
            <a:t>2016</a:t>
          </a:r>
        </a:p>
      </dgm:t>
    </dgm:pt>
    <dgm:pt modelId="{DB1EEC55-D2B3-42EA-A617-DE8DD6390FCE}" type="parTrans" cxnId="{4EA8831E-F7C5-4EA8-99F7-4C0D118F48EE}">
      <dgm:prSet/>
      <dgm:spPr/>
      <dgm:t>
        <a:bodyPr/>
        <a:lstStyle/>
        <a:p>
          <a:endParaRPr lang="en-US"/>
        </a:p>
      </dgm:t>
    </dgm:pt>
    <dgm:pt modelId="{06967653-39F8-493A-BFBE-805C6E5A1A77}" type="sibTrans" cxnId="{4EA8831E-F7C5-4EA8-99F7-4C0D118F48EE}">
      <dgm:prSet/>
      <dgm:spPr/>
      <dgm:t>
        <a:bodyPr/>
        <a:lstStyle/>
        <a:p>
          <a:endParaRPr lang="en-US"/>
        </a:p>
      </dgm:t>
    </dgm:pt>
    <dgm:pt modelId="{F91C5347-2EAD-43E2-B525-EBFC34478FCD}">
      <dgm:prSet/>
      <dgm:spPr>
        <a:solidFill>
          <a:schemeClr val="accent3">
            <a:lumMod val="20000"/>
            <a:lumOff val="80000"/>
            <a:alpha val="90000"/>
          </a:schemeClr>
        </a:solidFill>
      </dgm:spPr>
      <dgm:t>
        <a:bodyPr/>
        <a:lstStyle/>
        <a:p>
          <a:r>
            <a:rPr lang="en-US" dirty="0"/>
            <a:t>O365</a:t>
          </a:r>
        </a:p>
      </dgm:t>
    </dgm:pt>
    <dgm:pt modelId="{97794B6D-1266-4D88-930D-ED1C1C93AD40}" type="parTrans" cxnId="{B12C26C5-B020-4272-9BD1-FAA58601BBD6}">
      <dgm:prSet/>
      <dgm:spPr/>
      <dgm:t>
        <a:bodyPr/>
        <a:lstStyle/>
        <a:p>
          <a:endParaRPr lang="en-US"/>
        </a:p>
      </dgm:t>
    </dgm:pt>
    <dgm:pt modelId="{6B242AB5-5622-4FC8-8765-E898CF6F2D68}" type="sibTrans" cxnId="{B12C26C5-B020-4272-9BD1-FAA58601BBD6}">
      <dgm:prSet/>
      <dgm:spPr/>
      <dgm:t>
        <a:bodyPr/>
        <a:lstStyle/>
        <a:p>
          <a:endParaRPr lang="en-US"/>
        </a:p>
      </dgm:t>
    </dgm:pt>
    <dgm:pt modelId="{21EF5EA3-A6E3-494A-B6F9-71762D2E1040}">
      <dgm:prSet/>
      <dgm:spPr>
        <a:solidFill>
          <a:schemeClr val="accent3">
            <a:lumMod val="20000"/>
            <a:lumOff val="80000"/>
            <a:alpha val="90000"/>
          </a:schemeClr>
        </a:solidFill>
      </dgm:spPr>
      <dgm:t>
        <a:bodyPr/>
        <a:lstStyle/>
        <a:p>
          <a:r>
            <a:rPr lang="en-US"/>
            <a:t>None</a:t>
          </a:r>
          <a:endParaRPr lang="en-US" dirty="0"/>
        </a:p>
      </dgm:t>
    </dgm:pt>
    <dgm:pt modelId="{F646E7AC-4C96-4393-8E78-D2B14A489866}" type="parTrans" cxnId="{857441E5-14EE-4F83-8478-41C2C18D1908}">
      <dgm:prSet/>
      <dgm:spPr/>
      <dgm:t>
        <a:bodyPr/>
        <a:lstStyle/>
        <a:p>
          <a:endParaRPr lang="en-US"/>
        </a:p>
      </dgm:t>
    </dgm:pt>
    <dgm:pt modelId="{ADF110F2-0DA2-45A7-A017-0571EFFCB7F9}" type="sibTrans" cxnId="{857441E5-14EE-4F83-8478-41C2C18D1908}">
      <dgm:prSet/>
      <dgm:spPr/>
      <dgm:t>
        <a:bodyPr/>
        <a:lstStyle/>
        <a:p>
          <a:endParaRPr lang="en-US"/>
        </a:p>
      </dgm:t>
    </dgm:pt>
    <dgm:pt modelId="{4C2A99AA-9185-4A10-9071-FF0CD2A9457D}">
      <dgm:prSet/>
      <dgm:spPr>
        <a:solidFill>
          <a:schemeClr val="accent3">
            <a:lumMod val="20000"/>
            <a:lumOff val="80000"/>
            <a:alpha val="90000"/>
          </a:schemeClr>
        </a:solidFill>
      </dgm:spPr>
      <dgm:t>
        <a:bodyPr/>
        <a:lstStyle/>
        <a:p>
          <a:r>
            <a:rPr lang="en-US" dirty="0"/>
            <a:t>Heard of it</a:t>
          </a:r>
        </a:p>
      </dgm:t>
    </dgm:pt>
    <dgm:pt modelId="{07988EC0-212C-43FC-816C-98FD97C53D0D}" type="parTrans" cxnId="{0D8130AB-085D-4071-A8DA-36CE1B863FAC}">
      <dgm:prSet/>
      <dgm:spPr/>
      <dgm:t>
        <a:bodyPr/>
        <a:lstStyle/>
        <a:p>
          <a:endParaRPr lang="en-US"/>
        </a:p>
      </dgm:t>
    </dgm:pt>
    <dgm:pt modelId="{A0F54351-1AD9-4FCB-BD23-790299D6E724}" type="sibTrans" cxnId="{0D8130AB-085D-4071-A8DA-36CE1B863FAC}">
      <dgm:prSet/>
      <dgm:spPr/>
      <dgm:t>
        <a:bodyPr/>
        <a:lstStyle/>
        <a:p>
          <a:endParaRPr lang="en-US"/>
        </a:p>
      </dgm:t>
    </dgm:pt>
    <dgm:pt modelId="{E1BEB649-1A16-498F-82FB-F5B8BC0719E5}">
      <dgm:prSet/>
      <dgm:spPr>
        <a:solidFill>
          <a:schemeClr val="accent3">
            <a:lumMod val="20000"/>
            <a:lumOff val="80000"/>
            <a:alpha val="90000"/>
          </a:schemeClr>
        </a:solidFill>
      </dgm:spPr>
      <dgm:t>
        <a:bodyPr/>
        <a:lstStyle/>
        <a:p>
          <a:r>
            <a:rPr lang="en-US" dirty="0"/>
            <a:t>Used 1 or more parts</a:t>
          </a:r>
        </a:p>
      </dgm:t>
    </dgm:pt>
    <dgm:pt modelId="{066C15FA-71B1-4DF0-B995-13915DBD3C97}" type="parTrans" cxnId="{02AEE16A-BDBE-44B2-801C-409C09C28D3E}">
      <dgm:prSet/>
      <dgm:spPr/>
      <dgm:t>
        <a:bodyPr/>
        <a:lstStyle/>
        <a:p>
          <a:endParaRPr lang="en-US"/>
        </a:p>
      </dgm:t>
    </dgm:pt>
    <dgm:pt modelId="{2C9DD51C-5AF8-45E1-9241-B6F4A96D6D77}" type="sibTrans" cxnId="{02AEE16A-BDBE-44B2-801C-409C09C28D3E}">
      <dgm:prSet/>
      <dgm:spPr/>
      <dgm:t>
        <a:bodyPr/>
        <a:lstStyle/>
        <a:p>
          <a:endParaRPr lang="en-US"/>
        </a:p>
      </dgm:t>
    </dgm:pt>
    <dgm:pt modelId="{D029002E-4C31-4A91-AED5-066D64EE9A41}">
      <dgm:prSet/>
      <dgm:spPr>
        <a:solidFill>
          <a:schemeClr val="accent3">
            <a:lumMod val="20000"/>
            <a:lumOff val="80000"/>
            <a:alpha val="90000"/>
          </a:schemeClr>
        </a:solidFill>
      </dgm:spPr>
      <dgm:t>
        <a:bodyPr/>
        <a:lstStyle/>
        <a:p>
          <a:r>
            <a:rPr lang="en-US" dirty="0"/>
            <a:t>Contributor</a:t>
          </a:r>
        </a:p>
      </dgm:t>
    </dgm:pt>
    <dgm:pt modelId="{4395A470-F90A-4B0D-A7CE-ADB24B03EA29}" type="parTrans" cxnId="{DFAF0710-E62F-4EC1-AFCF-8402F3F29A2B}">
      <dgm:prSet/>
      <dgm:spPr/>
      <dgm:t>
        <a:bodyPr/>
        <a:lstStyle/>
        <a:p>
          <a:endParaRPr lang="en-US"/>
        </a:p>
      </dgm:t>
    </dgm:pt>
    <dgm:pt modelId="{11DE2E1F-B4F1-4EB7-B17A-E3E9CC0933CB}" type="sibTrans" cxnId="{DFAF0710-E62F-4EC1-AFCF-8402F3F29A2B}">
      <dgm:prSet/>
      <dgm:spPr/>
      <dgm:t>
        <a:bodyPr/>
        <a:lstStyle/>
        <a:p>
          <a:endParaRPr lang="en-US"/>
        </a:p>
      </dgm:t>
    </dgm:pt>
    <dgm:pt modelId="{0237C404-5D12-4DDF-AA94-5CE90261B92C}">
      <dgm:prSet/>
      <dgm:spPr>
        <a:solidFill>
          <a:schemeClr val="accent3">
            <a:lumMod val="20000"/>
            <a:lumOff val="80000"/>
            <a:alpha val="90000"/>
          </a:schemeClr>
        </a:solidFill>
      </dgm:spPr>
      <dgm:t>
        <a:bodyPr/>
        <a:lstStyle/>
        <a:p>
          <a:r>
            <a:rPr lang="en-US" dirty="0"/>
            <a:t>Not Sure</a:t>
          </a:r>
        </a:p>
      </dgm:t>
    </dgm:pt>
    <dgm:pt modelId="{3A745365-3E79-4D70-938E-9D8C26CADBF4}" type="parTrans" cxnId="{4912D445-A392-4A70-A975-47D80EF4AB98}">
      <dgm:prSet/>
      <dgm:spPr/>
      <dgm:t>
        <a:bodyPr/>
        <a:lstStyle/>
        <a:p>
          <a:endParaRPr lang="en-US"/>
        </a:p>
      </dgm:t>
    </dgm:pt>
    <dgm:pt modelId="{0ED45250-D97C-4AB7-A08E-71E834535609}" type="sibTrans" cxnId="{4912D445-A392-4A70-A975-47D80EF4AB98}">
      <dgm:prSet/>
      <dgm:spPr/>
      <dgm:t>
        <a:bodyPr/>
        <a:lstStyle/>
        <a:p>
          <a:endParaRPr lang="en-US"/>
        </a:p>
      </dgm:t>
    </dgm:pt>
    <dgm:pt modelId="{F70779A3-1AFF-4F11-991C-AEE2F93EE408}">
      <dgm:prSet/>
      <dgm:spPr>
        <a:solidFill>
          <a:schemeClr val="accent3">
            <a:lumMod val="20000"/>
            <a:lumOff val="80000"/>
            <a:alpha val="90000"/>
          </a:schemeClr>
        </a:solidFill>
      </dgm:spPr>
      <dgm:t>
        <a:bodyPr/>
        <a:lstStyle/>
        <a:p>
          <a:r>
            <a:rPr lang="en-US" dirty="0"/>
            <a:t>SPFx Guidance</a:t>
          </a:r>
        </a:p>
      </dgm:t>
    </dgm:pt>
    <dgm:pt modelId="{934D3DD2-0C12-4ED3-AFAD-465CA73CB58F}" type="parTrans" cxnId="{D573929B-6F2C-48F7-8302-ACE950ACD22F}">
      <dgm:prSet/>
      <dgm:spPr/>
      <dgm:t>
        <a:bodyPr/>
        <a:lstStyle/>
        <a:p>
          <a:endParaRPr lang="en-US"/>
        </a:p>
      </dgm:t>
    </dgm:pt>
    <dgm:pt modelId="{53209439-0196-43D5-B746-6EA426F75FBD}" type="sibTrans" cxnId="{D573929B-6F2C-48F7-8302-ACE950ACD22F}">
      <dgm:prSet/>
      <dgm:spPr/>
      <dgm:t>
        <a:bodyPr/>
        <a:lstStyle/>
        <a:p>
          <a:endParaRPr lang="en-US"/>
        </a:p>
      </dgm:t>
    </dgm:pt>
    <dgm:pt modelId="{5C537F14-249E-460C-BDED-4BD5A6F067EA}">
      <dgm:prSet/>
      <dgm:spPr>
        <a:solidFill>
          <a:schemeClr val="accent3">
            <a:lumMod val="20000"/>
            <a:lumOff val="80000"/>
            <a:alpha val="90000"/>
          </a:schemeClr>
        </a:solidFill>
      </dgm:spPr>
      <dgm:t>
        <a:bodyPr/>
        <a:lstStyle/>
        <a:p>
          <a:r>
            <a:rPr lang="en-US" dirty="0"/>
            <a:t>Use it all the time!</a:t>
          </a:r>
        </a:p>
      </dgm:t>
    </dgm:pt>
    <dgm:pt modelId="{343C9E85-A3FA-4224-9967-3CA5F000E8D4}" type="parTrans" cxnId="{2D082ED9-BA24-4CA2-8C74-2CAB90644F8F}">
      <dgm:prSet/>
      <dgm:spPr/>
    </dgm:pt>
    <dgm:pt modelId="{548DADCD-2766-4DE2-990E-D9BCE86C5C5B}" type="sibTrans" cxnId="{2D082ED9-BA24-4CA2-8C74-2CAB90644F8F}">
      <dgm:prSet/>
      <dgm:spPr/>
    </dgm:pt>
    <dgm:pt modelId="{B28CC8DA-9247-4CD3-96B8-22ADA4F45875}">
      <dgm:prSet/>
      <dgm:spPr>
        <a:solidFill>
          <a:schemeClr val="accent3">
            <a:lumMod val="20000"/>
            <a:lumOff val="80000"/>
            <a:alpha val="90000"/>
          </a:schemeClr>
        </a:solidFill>
      </dgm:spPr>
      <dgm:t>
        <a:bodyPr/>
        <a:lstStyle/>
        <a:p>
          <a:r>
            <a:rPr lang="en-US" dirty="0"/>
            <a:t>Remote Provisioning</a:t>
          </a:r>
        </a:p>
      </dgm:t>
    </dgm:pt>
    <dgm:pt modelId="{A2256829-09D4-4F33-964D-3D2145D8B151}" type="parTrans" cxnId="{EA16868A-CFFD-45C8-A1A0-6A954F88A2D9}">
      <dgm:prSet/>
      <dgm:spPr/>
    </dgm:pt>
    <dgm:pt modelId="{1E034D34-34ED-41DA-99F2-69CE93D6F9B4}" type="sibTrans" cxnId="{EA16868A-CFFD-45C8-A1A0-6A954F88A2D9}">
      <dgm:prSet/>
      <dgm:spPr/>
    </dgm:pt>
    <dgm:pt modelId="{ACF7895D-D902-4DFF-A918-BDD2B8178BC3}">
      <dgm:prSet/>
      <dgm:spPr>
        <a:solidFill>
          <a:schemeClr val="accent3">
            <a:lumMod val="20000"/>
            <a:lumOff val="80000"/>
            <a:alpha val="90000"/>
          </a:schemeClr>
        </a:solidFill>
      </dgm:spPr>
      <dgm:t>
        <a:bodyPr/>
        <a:lstStyle/>
        <a:p>
          <a:r>
            <a:rPr lang="en-US" dirty="0"/>
            <a:t>PnP PowerShell</a:t>
          </a:r>
        </a:p>
      </dgm:t>
    </dgm:pt>
    <dgm:pt modelId="{160633EB-DCA7-4429-8CC6-35A7C6919F55}" type="parTrans" cxnId="{232A353D-59CF-4277-A9E2-EDE15DA228F5}">
      <dgm:prSet/>
      <dgm:spPr/>
    </dgm:pt>
    <dgm:pt modelId="{458280AB-5281-4043-A889-FA2F4D056D96}" type="sibTrans" cxnId="{232A353D-59CF-4277-A9E2-EDE15DA228F5}">
      <dgm:prSet/>
      <dgm:spPr/>
    </dgm:pt>
    <dgm:pt modelId="{29638C66-8429-4838-98FE-E98DF5473D7B}">
      <dgm:prSet/>
      <dgm:spPr>
        <a:solidFill>
          <a:schemeClr val="accent3">
            <a:lumMod val="20000"/>
            <a:lumOff val="80000"/>
            <a:alpha val="90000"/>
          </a:schemeClr>
        </a:solidFill>
      </dgm:spPr>
      <dgm:t>
        <a:bodyPr/>
        <a:lstStyle/>
        <a:p>
          <a:r>
            <a:rPr lang="en-US" dirty="0"/>
            <a:t>Samples</a:t>
          </a:r>
        </a:p>
      </dgm:t>
    </dgm:pt>
    <dgm:pt modelId="{E160FD31-D5F0-4AAB-AC87-AA1ED479C627}" type="parTrans" cxnId="{399FD376-B2BD-47F5-BFA8-92DA7314AC0A}">
      <dgm:prSet/>
      <dgm:spPr/>
    </dgm:pt>
    <dgm:pt modelId="{0E28BA2C-8C8C-47C5-A0EC-EF6F780DB3E9}" type="sibTrans" cxnId="{399FD376-B2BD-47F5-BFA8-92DA7314AC0A}">
      <dgm:prSet/>
      <dgm:spPr/>
    </dgm:pt>
    <dgm:pt modelId="{B0DF9202-4736-4081-9DFC-BA0548992BCF}">
      <dgm:prSet/>
      <dgm:spPr>
        <a:solidFill>
          <a:schemeClr val="accent3">
            <a:lumMod val="20000"/>
            <a:lumOff val="80000"/>
            <a:alpha val="90000"/>
          </a:schemeClr>
        </a:solidFill>
      </dgm:spPr>
      <dgm:t>
        <a:bodyPr/>
        <a:lstStyle/>
        <a:p>
          <a:r>
            <a:rPr lang="en-US" dirty="0"/>
            <a:t>Tools</a:t>
          </a:r>
        </a:p>
      </dgm:t>
    </dgm:pt>
    <dgm:pt modelId="{B09DD738-6430-41F0-A076-C8606E20A402}" type="parTrans" cxnId="{9CFDCB80-9312-40C6-BB71-4BE7FDE8520A}">
      <dgm:prSet/>
      <dgm:spPr/>
    </dgm:pt>
    <dgm:pt modelId="{A4C3266A-2628-481B-AD23-E76728751944}" type="sibTrans" cxnId="{9CFDCB80-9312-40C6-BB71-4BE7FDE8520A}">
      <dgm:prSet/>
      <dgm:spPr/>
    </dgm:pt>
    <dgm:pt modelId="{524AB226-F8E4-42FC-A7E0-36D712A9F802}" type="pres">
      <dgm:prSet presAssocID="{84AFD4AC-97BA-4487-9E9F-65DA24DFA96A}" presName="Name0" presStyleCnt="0">
        <dgm:presLayoutVars>
          <dgm:dir/>
          <dgm:animLvl val="lvl"/>
          <dgm:resizeHandles val="exact"/>
        </dgm:presLayoutVars>
      </dgm:prSet>
      <dgm:spPr/>
    </dgm:pt>
    <dgm:pt modelId="{0A3E2C96-6DDC-4FD1-879F-98F9210F0016}" type="pres">
      <dgm:prSet presAssocID="{A80705D2-299C-4C90-A99F-6D724690E219}" presName="composite" presStyleCnt="0"/>
      <dgm:spPr/>
    </dgm:pt>
    <dgm:pt modelId="{A85A8286-7E58-49F9-AC99-76F7076C78BD}" type="pres">
      <dgm:prSet presAssocID="{A80705D2-299C-4C90-A99F-6D724690E219}" presName="parTx" presStyleLbl="alignNode1" presStyleIdx="0" presStyleCnt="4">
        <dgm:presLayoutVars>
          <dgm:chMax val="0"/>
          <dgm:chPref val="0"/>
          <dgm:bulletEnabled val="1"/>
        </dgm:presLayoutVars>
      </dgm:prSet>
      <dgm:spPr/>
    </dgm:pt>
    <dgm:pt modelId="{3F19E1EA-81B4-4D9C-A79E-0F181B0BC050}" type="pres">
      <dgm:prSet presAssocID="{A80705D2-299C-4C90-A99F-6D724690E219}" presName="desTx" presStyleLbl="alignAccFollowNode1" presStyleIdx="0" presStyleCnt="4">
        <dgm:presLayoutVars>
          <dgm:bulletEnabled val="1"/>
        </dgm:presLayoutVars>
      </dgm:prSet>
      <dgm:spPr/>
    </dgm:pt>
    <dgm:pt modelId="{A3DE70ED-8550-4CA5-82AA-04CB2D88CFEC}" type="pres">
      <dgm:prSet presAssocID="{17D9A600-9F6E-46DF-BD47-FE562321242D}" presName="space" presStyleCnt="0"/>
      <dgm:spPr/>
    </dgm:pt>
    <dgm:pt modelId="{BCD0A914-D821-4278-8CAD-10D23A1B4DE9}" type="pres">
      <dgm:prSet presAssocID="{13E9B1F3-D4AA-4FB5-BC5E-439E2EE683FB}" presName="composite" presStyleCnt="0"/>
      <dgm:spPr/>
    </dgm:pt>
    <dgm:pt modelId="{3ECE30E5-8F31-4690-9AB0-8C9505A0BC53}" type="pres">
      <dgm:prSet presAssocID="{13E9B1F3-D4AA-4FB5-BC5E-439E2EE683FB}" presName="parTx" presStyleLbl="alignNode1" presStyleIdx="1" presStyleCnt="4">
        <dgm:presLayoutVars>
          <dgm:chMax val="0"/>
          <dgm:chPref val="0"/>
          <dgm:bulletEnabled val="1"/>
        </dgm:presLayoutVars>
      </dgm:prSet>
      <dgm:spPr/>
    </dgm:pt>
    <dgm:pt modelId="{37E2759D-D81E-4814-98BD-87590E66ABC9}" type="pres">
      <dgm:prSet presAssocID="{13E9B1F3-D4AA-4FB5-BC5E-439E2EE683FB}" presName="desTx" presStyleLbl="alignAccFollowNode1" presStyleIdx="1" presStyleCnt="4">
        <dgm:presLayoutVars>
          <dgm:bulletEnabled val="1"/>
        </dgm:presLayoutVars>
      </dgm:prSet>
      <dgm:spPr/>
    </dgm:pt>
    <dgm:pt modelId="{5AC8C0AF-5EA4-4EFC-97E2-E472ABA30DC2}" type="pres">
      <dgm:prSet presAssocID="{C7D118AE-68B6-4C6F-AF74-218E6DB4B53B}" presName="space" presStyleCnt="0"/>
      <dgm:spPr/>
    </dgm:pt>
    <dgm:pt modelId="{3384C2A5-7C14-47E6-8C94-2CDD084AB347}" type="pres">
      <dgm:prSet presAssocID="{708FBCCE-E564-45D0-A5FF-75D86CA10A89}" presName="composite" presStyleCnt="0"/>
      <dgm:spPr/>
    </dgm:pt>
    <dgm:pt modelId="{A8FDAC24-141E-4505-A3A2-47C697741950}" type="pres">
      <dgm:prSet presAssocID="{708FBCCE-E564-45D0-A5FF-75D86CA10A89}" presName="parTx" presStyleLbl="alignNode1" presStyleIdx="2" presStyleCnt="4">
        <dgm:presLayoutVars>
          <dgm:chMax val="0"/>
          <dgm:chPref val="0"/>
          <dgm:bulletEnabled val="1"/>
        </dgm:presLayoutVars>
      </dgm:prSet>
      <dgm:spPr/>
    </dgm:pt>
    <dgm:pt modelId="{E11FEA0D-6978-421B-BE0B-271D706AB8AC}" type="pres">
      <dgm:prSet presAssocID="{708FBCCE-E564-45D0-A5FF-75D86CA10A89}" presName="desTx" presStyleLbl="alignAccFollowNode1" presStyleIdx="2" presStyleCnt="4">
        <dgm:presLayoutVars>
          <dgm:bulletEnabled val="1"/>
        </dgm:presLayoutVars>
      </dgm:prSet>
      <dgm:spPr/>
    </dgm:pt>
    <dgm:pt modelId="{2526247E-BA67-4A0F-83B9-947E734311D4}" type="pres">
      <dgm:prSet presAssocID="{0448C9C0-1105-4372-84E2-04BE00680EF4}" presName="space" presStyleCnt="0"/>
      <dgm:spPr/>
    </dgm:pt>
    <dgm:pt modelId="{DECE40CA-7FFD-4823-A389-FE8D47478FF9}" type="pres">
      <dgm:prSet presAssocID="{2E3BEFB6-80AE-4A9D-9D27-5A48DED6D4C8}" presName="composite" presStyleCnt="0"/>
      <dgm:spPr/>
    </dgm:pt>
    <dgm:pt modelId="{C8C727A5-2B40-470D-90A6-66D1C9ACBD84}" type="pres">
      <dgm:prSet presAssocID="{2E3BEFB6-80AE-4A9D-9D27-5A48DED6D4C8}" presName="parTx" presStyleLbl="alignNode1" presStyleIdx="3" presStyleCnt="4">
        <dgm:presLayoutVars>
          <dgm:chMax val="0"/>
          <dgm:chPref val="0"/>
          <dgm:bulletEnabled val="1"/>
        </dgm:presLayoutVars>
      </dgm:prSet>
      <dgm:spPr/>
    </dgm:pt>
    <dgm:pt modelId="{E47A2582-4153-4A85-AC7D-D9AC34A2957B}" type="pres">
      <dgm:prSet presAssocID="{2E3BEFB6-80AE-4A9D-9D27-5A48DED6D4C8}" presName="desTx" presStyleLbl="alignAccFollowNode1" presStyleIdx="3" presStyleCnt="4">
        <dgm:presLayoutVars>
          <dgm:bulletEnabled val="1"/>
        </dgm:presLayoutVars>
      </dgm:prSet>
      <dgm:spPr/>
    </dgm:pt>
  </dgm:ptLst>
  <dgm:cxnLst>
    <dgm:cxn modelId="{DFAF0710-E62F-4EC1-AFCF-8402F3F29A2B}" srcId="{708FBCCE-E564-45D0-A5FF-75D86CA10A89}" destId="{D029002E-4C31-4A91-AED5-066D64EE9A41}" srcOrd="4" destOrd="0" parTransId="{4395A470-F90A-4B0D-A7CE-ADB24B03EA29}" sibTransId="{11DE2E1F-B4F1-4EB7-B17A-E3E9CC0933CB}"/>
    <dgm:cxn modelId="{2FBB1B11-EA3F-40A0-9889-9372F3A140DC}" type="presOf" srcId="{BBD92EA6-7307-4BF1-99DF-45E0379C4CCB}" destId="{3F19E1EA-81B4-4D9C-A79E-0F181B0BC050}" srcOrd="0" destOrd="2" presId="urn:microsoft.com/office/officeart/2005/8/layout/hList1"/>
    <dgm:cxn modelId="{E3976511-FEED-4725-9E4B-0F9FBF27B276}" type="presOf" srcId="{138FAF0D-80A1-43F5-923D-4DAB1F1C717E}" destId="{3F19E1EA-81B4-4D9C-A79E-0F181B0BC050}" srcOrd="0" destOrd="0" presId="urn:microsoft.com/office/officeart/2005/8/layout/hList1"/>
    <dgm:cxn modelId="{0DE00C14-3FE1-4E6F-8F1F-ACA2066E86BE}" srcId="{708FBCCE-E564-45D0-A5FF-75D86CA10A89}" destId="{5997839F-A7CA-4312-806F-3CC531E68705}" srcOrd="0" destOrd="0" parTransId="{7918D94D-A977-4AE6-982F-EAE97363F269}" sibTransId="{FD2B15C8-C74F-4A95-B40F-8FD68A534C3D}"/>
    <dgm:cxn modelId="{DF470815-B22F-4E5E-BAB5-D9F15DE80CA8}" type="presOf" srcId="{90FD7ED1-92B4-45C6-9851-759F68178C6A}" destId="{3F19E1EA-81B4-4D9C-A79E-0F181B0BC050}" srcOrd="0" destOrd="3" presId="urn:microsoft.com/office/officeart/2005/8/layout/hList1"/>
    <dgm:cxn modelId="{B8B54218-384C-488E-AB41-770A5B312B1D}" srcId="{A80705D2-299C-4C90-A99F-6D724690E219}" destId="{EE0A2082-A359-4BAF-87B6-34E84F43A150}" srcOrd="1" destOrd="0" parTransId="{2B0A2A9D-6337-4059-91CD-E44B998A42A1}" sibTransId="{F9C266B6-0AFD-4A45-BE63-DEBF2AB321AD}"/>
    <dgm:cxn modelId="{4EA8831E-F7C5-4EA8-99F7-4C0D118F48EE}" srcId="{13E9B1F3-D4AA-4FB5-BC5E-439E2EE683FB}" destId="{074CE86C-1EAF-46FC-A675-E7F96BE6893B}" srcOrd="4" destOrd="0" parTransId="{DB1EEC55-D2B3-42EA-A617-DE8DD6390FCE}" sibTransId="{06967653-39F8-493A-BFBE-805C6E5A1A77}"/>
    <dgm:cxn modelId="{D6E4F41F-644F-4625-9696-7C60C24E210E}" type="presOf" srcId="{84AFD4AC-97BA-4487-9E9F-65DA24DFA96A}" destId="{524AB226-F8E4-42FC-A7E0-36D712A9F802}" srcOrd="0" destOrd="0" presId="urn:microsoft.com/office/officeart/2005/8/layout/hList1"/>
    <dgm:cxn modelId="{0843E428-B4A5-4836-B3D0-24EE599CDAEB}" type="presOf" srcId="{EE0A2082-A359-4BAF-87B6-34E84F43A150}" destId="{3F19E1EA-81B4-4D9C-A79E-0F181B0BC050}" srcOrd="0" destOrd="1" presId="urn:microsoft.com/office/officeart/2005/8/layout/hList1"/>
    <dgm:cxn modelId="{82A3412D-D4B9-466D-BF4C-CEF586B348AE}" srcId="{84AFD4AC-97BA-4487-9E9F-65DA24DFA96A}" destId="{A80705D2-299C-4C90-A99F-6D724690E219}" srcOrd="0" destOrd="0" parTransId="{03BBBC68-9E34-413F-8DF1-9CF5F7C5D70D}" sibTransId="{17D9A600-9F6E-46DF-BD47-FE562321242D}"/>
    <dgm:cxn modelId="{61EFDD34-7533-455A-9877-5CDDAB5C4F76}" type="presOf" srcId="{ACF7895D-D902-4DFF-A918-BDD2B8178BC3}" destId="{E47A2582-4153-4A85-AC7D-D9AC34A2957B}" srcOrd="0" destOrd="4" presId="urn:microsoft.com/office/officeart/2005/8/layout/hList1"/>
    <dgm:cxn modelId="{900BD035-A42B-425C-AC67-65381C75BA73}" type="presOf" srcId="{5997839F-A7CA-4312-806F-3CC531E68705}" destId="{E11FEA0D-6978-421B-BE0B-271D706AB8AC}" srcOrd="0" destOrd="0" presId="urn:microsoft.com/office/officeart/2005/8/layout/hList1"/>
    <dgm:cxn modelId="{F6CE0F3D-BD2B-491B-B4B5-8AC7E911FCCB}" type="presOf" srcId="{0237C404-5D12-4DDF-AA94-5CE90261B92C}" destId="{E47A2582-4153-4A85-AC7D-D9AC34A2957B}" srcOrd="0" destOrd="1" presId="urn:microsoft.com/office/officeart/2005/8/layout/hList1"/>
    <dgm:cxn modelId="{232A353D-59CF-4277-A9E2-EDE15DA228F5}" srcId="{2E3BEFB6-80AE-4A9D-9D27-5A48DED6D4C8}" destId="{ACF7895D-D902-4DFF-A918-BDD2B8178BC3}" srcOrd="4" destOrd="0" parTransId="{160633EB-DCA7-4429-8CC6-35A7C6919F55}" sibTransId="{458280AB-5281-4043-A889-FA2F4D056D96}"/>
    <dgm:cxn modelId="{04ECFB3F-65DA-486D-B222-B09B7C609AE1}" srcId="{A80705D2-299C-4C90-A99F-6D724690E219}" destId="{BBD92EA6-7307-4BF1-99DF-45E0379C4CCB}" srcOrd="2" destOrd="0" parTransId="{6F141C9D-60A2-4ADE-8418-F31F25233F6D}" sibTransId="{D97E2827-454C-4BD4-927F-B4697F53B134}"/>
    <dgm:cxn modelId="{45C3355B-BC7D-4166-BE36-0DFDB06C6FEC}" type="presOf" srcId="{B28CC8DA-9247-4CD3-96B8-22ADA4F45875}" destId="{E47A2582-4153-4A85-AC7D-D9AC34A2957B}" srcOrd="0" destOrd="3" presId="urn:microsoft.com/office/officeart/2005/8/layout/hList1"/>
    <dgm:cxn modelId="{B10B305F-1641-4A85-BDEA-AA59A96DB665}" type="presOf" srcId="{D029002E-4C31-4A91-AED5-066D64EE9A41}" destId="{E11FEA0D-6978-421B-BE0B-271D706AB8AC}" srcOrd="0" destOrd="4" presId="urn:microsoft.com/office/officeart/2005/8/layout/hList1"/>
    <dgm:cxn modelId="{36460661-7E24-4295-A0E4-4D38B2620416}" type="presOf" srcId="{B0DF9202-4736-4081-9DFC-BA0548992BCF}" destId="{E47A2582-4153-4A85-AC7D-D9AC34A2957B}" srcOrd="0" destOrd="6" presId="urn:microsoft.com/office/officeart/2005/8/layout/hList1"/>
    <dgm:cxn modelId="{F0396662-F88C-4C0D-AABA-5C654E9576FF}" srcId="{84AFD4AC-97BA-4487-9E9F-65DA24DFA96A}" destId="{13E9B1F3-D4AA-4FB5-BC5E-439E2EE683FB}" srcOrd="1" destOrd="0" parTransId="{3F0401C9-6CFB-49E1-8044-00B98AE2CB05}" sibTransId="{C7D118AE-68B6-4C6F-AF74-218E6DB4B53B}"/>
    <dgm:cxn modelId="{4912D445-A392-4A70-A975-47D80EF4AB98}" srcId="{2E3BEFB6-80AE-4A9D-9D27-5A48DED6D4C8}" destId="{0237C404-5D12-4DDF-AA94-5CE90261B92C}" srcOrd="1" destOrd="0" parTransId="{3A745365-3E79-4D70-938E-9D8C26CADBF4}" sibTransId="{0ED45250-D97C-4AB7-A08E-71E834535609}"/>
    <dgm:cxn modelId="{8BA7AD6A-CDA3-4174-B5AE-3FAD70D33623}" type="presOf" srcId="{5C537F14-249E-460C-BDED-4BD5A6F067EA}" destId="{E11FEA0D-6978-421B-BE0B-271D706AB8AC}" srcOrd="0" destOrd="3" presId="urn:microsoft.com/office/officeart/2005/8/layout/hList1"/>
    <dgm:cxn modelId="{02AEE16A-BDBE-44B2-801C-409C09C28D3E}" srcId="{708FBCCE-E564-45D0-A5FF-75D86CA10A89}" destId="{E1BEB649-1A16-498F-82FB-F5B8BC0719E5}" srcOrd="2" destOrd="0" parTransId="{066C15FA-71B1-4DF0-B995-13915DBD3C97}" sibTransId="{2C9DD51C-5AF8-45E1-9241-B6F4A96D6D77}"/>
    <dgm:cxn modelId="{1B326C6B-82AF-4F4A-9E24-C052FEA4DC50}" srcId="{A80705D2-299C-4C90-A99F-6D724690E219}" destId="{90FD7ED1-92B4-45C6-9851-759F68178C6A}" srcOrd="3" destOrd="0" parTransId="{EFC719B6-1F59-482C-B24F-E0A8F80546CA}" sibTransId="{EBB3B450-618B-476B-84C7-ED538C3FACE0}"/>
    <dgm:cxn modelId="{FE89066E-E6E1-48AD-ACDC-F3A4594A12DA}" srcId="{13E9B1F3-D4AA-4FB5-BC5E-439E2EE683FB}" destId="{2997668A-C4E7-4C55-AF28-DC9A6D929388}" srcOrd="1" destOrd="0" parTransId="{966FEE12-A668-4DB7-A15F-9760D3CCAFCF}" sibTransId="{0104F5FE-913B-4052-9520-5549EB3A4E61}"/>
    <dgm:cxn modelId="{AD020751-28A0-4465-9B9C-800E5E7C726B}" type="presOf" srcId="{4C2A99AA-9185-4A10-9071-FF0CD2A9457D}" destId="{E11FEA0D-6978-421B-BE0B-271D706AB8AC}" srcOrd="0" destOrd="1" presId="urn:microsoft.com/office/officeart/2005/8/layout/hList1"/>
    <dgm:cxn modelId="{83BB8572-ED12-4DD1-807D-CBBBE5CFDFC1}" srcId="{13E9B1F3-D4AA-4FB5-BC5E-439E2EE683FB}" destId="{EB3A162A-11E0-4EDD-8F67-D8C86A43F054}" srcOrd="3" destOrd="0" parTransId="{9513FAB2-6717-4F39-B274-D9E88C6140DC}" sibTransId="{4FA04885-5920-4C9A-88DD-692F7CEAA323}"/>
    <dgm:cxn modelId="{409E9A52-0E90-49C2-AD09-178ED935709E}" type="presOf" srcId="{A80705D2-299C-4C90-A99F-6D724690E219}" destId="{A85A8286-7E58-49F9-AC99-76F7076C78BD}" srcOrd="0" destOrd="0" presId="urn:microsoft.com/office/officeart/2005/8/layout/hList1"/>
    <dgm:cxn modelId="{399FD376-B2BD-47F5-BFA8-92DA7314AC0A}" srcId="{2E3BEFB6-80AE-4A9D-9D27-5A48DED6D4C8}" destId="{29638C66-8429-4838-98FE-E98DF5473D7B}" srcOrd="5" destOrd="0" parTransId="{E160FD31-D5F0-4AAB-AC87-AA1ED479C627}" sibTransId="{0E28BA2C-8C8C-47C5-A0EC-EF6F780DB3E9}"/>
    <dgm:cxn modelId="{9CFDCB80-9312-40C6-BB71-4BE7FDE8520A}" srcId="{2E3BEFB6-80AE-4A9D-9D27-5A48DED6D4C8}" destId="{B0DF9202-4736-4081-9DFC-BA0548992BCF}" srcOrd="6" destOrd="0" parTransId="{B09DD738-6430-41F0-A076-C8606E20A402}" sibTransId="{A4C3266A-2628-481B-AD23-E76728751944}"/>
    <dgm:cxn modelId="{F6C3F886-37A4-4B8B-BC6B-64EF6EE87F7F}" srcId="{2E3BEFB6-80AE-4A9D-9D27-5A48DED6D4C8}" destId="{8FC7C656-9495-4C4C-B7B0-4C010160C4BA}" srcOrd="0" destOrd="0" parTransId="{C212D01F-BC93-40A6-B814-5100AD9EFFD4}" sibTransId="{37DE5CE8-99E0-4817-A083-A3039FAA055C}"/>
    <dgm:cxn modelId="{D4E6A989-AE39-4466-B2B8-8F24389A5D30}" type="presOf" srcId="{8FC7C656-9495-4C4C-B7B0-4C010160C4BA}" destId="{E47A2582-4153-4A85-AC7D-D9AC34A2957B}" srcOrd="0" destOrd="0" presId="urn:microsoft.com/office/officeart/2005/8/layout/hList1"/>
    <dgm:cxn modelId="{EA16868A-CFFD-45C8-A1A0-6A954F88A2D9}" srcId="{2E3BEFB6-80AE-4A9D-9D27-5A48DED6D4C8}" destId="{B28CC8DA-9247-4CD3-96B8-22ADA4F45875}" srcOrd="3" destOrd="0" parTransId="{A2256829-09D4-4F33-964D-3D2145D8B151}" sibTransId="{1E034D34-34ED-41DA-99F2-69CE93D6F9B4}"/>
    <dgm:cxn modelId="{BC061B90-A0E5-46FF-9E0A-B8E309362BF8}" srcId="{84AFD4AC-97BA-4487-9E9F-65DA24DFA96A}" destId="{708FBCCE-E564-45D0-A5FF-75D86CA10A89}" srcOrd="2" destOrd="0" parTransId="{90C75FEC-541A-4B5D-902D-63E44EE0C930}" sibTransId="{0448C9C0-1105-4372-84E2-04BE00680EF4}"/>
    <dgm:cxn modelId="{D573929B-6F2C-48F7-8302-ACE950ACD22F}" srcId="{2E3BEFB6-80AE-4A9D-9D27-5A48DED6D4C8}" destId="{F70779A3-1AFF-4F11-991C-AEE2F93EE408}" srcOrd="2" destOrd="0" parTransId="{934D3DD2-0C12-4ED3-AFAD-465CA73CB58F}" sibTransId="{53209439-0196-43D5-B746-6EA426F75FBD}"/>
    <dgm:cxn modelId="{6DD8F0A7-FCEE-4720-8823-B8AD92C26DAF}" srcId="{13E9B1F3-D4AA-4FB5-BC5E-439E2EE683FB}" destId="{6109648F-ABAB-4539-8E03-59E7A2903B1A}" srcOrd="0" destOrd="0" parTransId="{8C1CB68A-F5EC-411F-B40E-F8FCB96BCC59}" sibTransId="{FCE9DCF7-FFC5-4F4C-AFC9-04433C6C3868}"/>
    <dgm:cxn modelId="{0D8130AB-085D-4071-A8DA-36CE1B863FAC}" srcId="{708FBCCE-E564-45D0-A5FF-75D86CA10A89}" destId="{4C2A99AA-9185-4A10-9071-FF0CD2A9457D}" srcOrd="1" destOrd="0" parTransId="{07988EC0-212C-43FC-816C-98FD97C53D0D}" sibTransId="{A0F54351-1AD9-4FCB-BD23-790299D6E724}"/>
    <dgm:cxn modelId="{0A6D9EAC-3B2F-44CE-83A7-0F2957E1E497}" type="presOf" srcId="{2E3BEFB6-80AE-4A9D-9D27-5A48DED6D4C8}" destId="{C8C727A5-2B40-470D-90A6-66D1C9ACBD84}" srcOrd="0" destOrd="0" presId="urn:microsoft.com/office/officeart/2005/8/layout/hList1"/>
    <dgm:cxn modelId="{2E587FC0-DE01-484E-A100-387252E797B8}" type="presOf" srcId="{13E9B1F3-D4AA-4FB5-BC5E-439E2EE683FB}" destId="{3ECE30E5-8F31-4690-9AB0-8C9505A0BC53}" srcOrd="0" destOrd="0" presId="urn:microsoft.com/office/officeart/2005/8/layout/hList1"/>
    <dgm:cxn modelId="{B12C26C5-B020-4272-9BD1-FAA58601BBD6}" srcId="{13E9B1F3-D4AA-4FB5-BC5E-439E2EE683FB}" destId="{F91C5347-2EAD-43E2-B525-EBFC34478FCD}" srcOrd="5" destOrd="0" parTransId="{97794B6D-1266-4D88-930D-ED1C1C93AD40}" sibTransId="{6B242AB5-5622-4FC8-8765-E898CF6F2D68}"/>
    <dgm:cxn modelId="{4EA200CA-EF20-485B-8510-31F013D32A2F}" srcId="{84AFD4AC-97BA-4487-9E9F-65DA24DFA96A}" destId="{2E3BEFB6-80AE-4A9D-9D27-5A48DED6D4C8}" srcOrd="3" destOrd="0" parTransId="{15E47E04-16CE-4D17-9FE7-5EF1F825CE3F}" sibTransId="{D543D9FF-1BA7-4DEF-948B-E4C4FAC9EF1C}"/>
    <dgm:cxn modelId="{D51859CC-E815-4CB8-A353-C2A8C285C8F8}" type="presOf" srcId="{21EF5EA3-A6E3-494A-B6F9-71762D2E1040}" destId="{37E2759D-D81E-4814-98BD-87590E66ABC9}" srcOrd="0" destOrd="6" presId="urn:microsoft.com/office/officeart/2005/8/layout/hList1"/>
    <dgm:cxn modelId="{33057DD3-1D76-48FA-A37C-C0CE1E98E3FC}" type="presOf" srcId="{6109648F-ABAB-4539-8E03-59E7A2903B1A}" destId="{37E2759D-D81E-4814-98BD-87590E66ABC9}" srcOrd="0" destOrd="0" presId="urn:microsoft.com/office/officeart/2005/8/layout/hList1"/>
    <dgm:cxn modelId="{2D082ED9-BA24-4CA2-8C74-2CAB90644F8F}" srcId="{708FBCCE-E564-45D0-A5FF-75D86CA10A89}" destId="{5C537F14-249E-460C-BDED-4BD5A6F067EA}" srcOrd="3" destOrd="0" parTransId="{343C9E85-A3FA-4224-9967-3CA5F000E8D4}" sibTransId="{548DADCD-2766-4DE2-990E-D9BCE86C5C5B}"/>
    <dgm:cxn modelId="{AE0657DC-427A-4E4E-BF8C-7D347300F1E8}" type="presOf" srcId="{EB3A162A-11E0-4EDD-8F67-D8C86A43F054}" destId="{37E2759D-D81E-4814-98BD-87590E66ABC9}" srcOrd="0" destOrd="3" presId="urn:microsoft.com/office/officeart/2005/8/layout/hList1"/>
    <dgm:cxn modelId="{8E63B0E0-90F2-44EA-891B-8B2736D5ADBC}" type="presOf" srcId="{E1BEB649-1A16-498F-82FB-F5B8BC0719E5}" destId="{E11FEA0D-6978-421B-BE0B-271D706AB8AC}" srcOrd="0" destOrd="2" presId="urn:microsoft.com/office/officeart/2005/8/layout/hList1"/>
    <dgm:cxn modelId="{48245DE1-A2C5-4308-9FD2-258E3BDC8977}" srcId="{A80705D2-299C-4C90-A99F-6D724690E219}" destId="{138FAF0D-80A1-43F5-923D-4DAB1F1C717E}" srcOrd="0" destOrd="0" parTransId="{3A8377F3-82DA-44DD-97E2-625650D1FE19}" sibTransId="{A1E03F59-C9C7-4D00-BB9C-6918C903FBBD}"/>
    <dgm:cxn modelId="{A008DCE4-041E-482C-BD2D-90D9207A127E}" type="presOf" srcId="{29638C66-8429-4838-98FE-E98DF5473D7B}" destId="{E47A2582-4153-4A85-AC7D-D9AC34A2957B}" srcOrd="0" destOrd="5" presId="urn:microsoft.com/office/officeart/2005/8/layout/hList1"/>
    <dgm:cxn modelId="{857441E5-14EE-4F83-8478-41C2C18D1908}" srcId="{13E9B1F3-D4AA-4FB5-BC5E-439E2EE683FB}" destId="{21EF5EA3-A6E3-494A-B6F9-71762D2E1040}" srcOrd="6" destOrd="0" parTransId="{F646E7AC-4C96-4393-8E78-D2B14A489866}" sibTransId="{ADF110F2-0DA2-45A7-A017-0571EFFCB7F9}"/>
    <dgm:cxn modelId="{5C9467E5-367D-4ED8-AD56-971D7A5F1F53}" type="presOf" srcId="{2997668A-C4E7-4C55-AF28-DC9A6D929388}" destId="{37E2759D-D81E-4814-98BD-87590E66ABC9}" srcOrd="0" destOrd="1" presId="urn:microsoft.com/office/officeart/2005/8/layout/hList1"/>
    <dgm:cxn modelId="{0DEC35F3-6E11-45BB-8098-DE71AE9FE680}" type="presOf" srcId="{708FBCCE-E564-45D0-A5FF-75D86CA10A89}" destId="{A8FDAC24-141E-4505-A3A2-47C697741950}" srcOrd="0" destOrd="0" presId="urn:microsoft.com/office/officeart/2005/8/layout/hList1"/>
    <dgm:cxn modelId="{9F2869F4-41BF-4319-B67C-BD5EB67C3431}" type="presOf" srcId="{F70779A3-1AFF-4F11-991C-AEE2F93EE408}" destId="{E47A2582-4153-4A85-AC7D-D9AC34A2957B}" srcOrd="0" destOrd="2" presId="urn:microsoft.com/office/officeart/2005/8/layout/hList1"/>
    <dgm:cxn modelId="{068F99FA-B704-4AB7-A660-D66D00EC1BF3}" type="presOf" srcId="{F91C5347-2EAD-43E2-B525-EBFC34478FCD}" destId="{37E2759D-D81E-4814-98BD-87590E66ABC9}" srcOrd="0" destOrd="5" presId="urn:microsoft.com/office/officeart/2005/8/layout/hList1"/>
    <dgm:cxn modelId="{A1B5D5FA-6255-4CB7-B84D-0601EC504E03}" type="presOf" srcId="{93F97A3B-7A31-4642-AB02-762B60DD0869}" destId="{37E2759D-D81E-4814-98BD-87590E66ABC9}" srcOrd="0" destOrd="2" presId="urn:microsoft.com/office/officeart/2005/8/layout/hList1"/>
    <dgm:cxn modelId="{E800A9FD-E6D8-4949-AC69-183C445CEB5F}" type="presOf" srcId="{074CE86C-1EAF-46FC-A675-E7F96BE6893B}" destId="{37E2759D-D81E-4814-98BD-87590E66ABC9}" srcOrd="0" destOrd="4" presId="urn:microsoft.com/office/officeart/2005/8/layout/hList1"/>
    <dgm:cxn modelId="{F3ACEDFF-FB6C-47FD-85FD-FB5E0B433923}" srcId="{13E9B1F3-D4AA-4FB5-BC5E-439E2EE683FB}" destId="{93F97A3B-7A31-4642-AB02-762B60DD0869}" srcOrd="2" destOrd="0" parTransId="{4A608512-7A52-425D-8989-23EDB69150FD}" sibTransId="{044F6BF8-8DF9-4168-B76D-6EEB881DFBF1}"/>
    <dgm:cxn modelId="{E03E4E36-EA39-40B3-ADE2-D06DCA257B34}" type="presParOf" srcId="{524AB226-F8E4-42FC-A7E0-36D712A9F802}" destId="{0A3E2C96-6DDC-4FD1-879F-98F9210F0016}" srcOrd="0" destOrd="0" presId="urn:microsoft.com/office/officeart/2005/8/layout/hList1"/>
    <dgm:cxn modelId="{AF258F20-53DB-4F60-A940-6ED7BE40DF93}" type="presParOf" srcId="{0A3E2C96-6DDC-4FD1-879F-98F9210F0016}" destId="{A85A8286-7E58-49F9-AC99-76F7076C78BD}" srcOrd="0" destOrd="0" presId="urn:microsoft.com/office/officeart/2005/8/layout/hList1"/>
    <dgm:cxn modelId="{F2D9B4B5-B739-46C9-A7D3-61565686E524}" type="presParOf" srcId="{0A3E2C96-6DDC-4FD1-879F-98F9210F0016}" destId="{3F19E1EA-81B4-4D9C-A79E-0F181B0BC050}" srcOrd="1" destOrd="0" presId="urn:microsoft.com/office/officeart/2005/8/layout/hList1"/>
    <dgm:cxn modelId="{B8014D48-CBD0-43A0-9AF5-F7A534DFE032}" type="presParOf" srcId="{524AB226-F8E4-42FC-A7E0-36D712A9F802}" destId="{A3DE70ED-8550-4CA5-82AA-04CB2D88CFEC}" srcOrd="1" destOrd="0" presId="urn:microsoft.com/office/officeart/2005/8/layout/hList1"/>
    <dgm:cxn modelId="{69486C4D-3925-400D-86E3-9E1C2CB7955E}" type="presParOf" srcId="{524AB226-F8E4-42FC-A7E0-36D712A9F802}" destId="{BCD0A914-D821-4278-8CAD-10D23A1B4DE9}" srcOrd="2" destOrd="0" presId="urn:microsoft.com/office/officeart/2005/8/layout/hList1"/>
    <dgm:cxn modelId="{9ADD0A13-C217-4ECD-B2DC-A7EBA02CC492}" type="presParOf" srcId="{BCD0A914-D821-4278-8CAD-10D23A1B4DE9}" destId="{3ECE30E5-8F31-4690-9AB0-8C9505A0BC53}" srcOrd="0" destOrd="0" presId="urn:microsoft.com/office/officeart/2005/8/layout/hList1"/>
    <dgm:cxn modelId="{EB59777C-3BC5-4793-B60E-DDF88AD4CF14}" type="presParOf" srcId="{BCD0A914-D821-4278-8CAD-10D23A1B4DE9}" destId="{37E2759D-D81E-4814-98BD-87590E66ABC9}" srcOrd="1" destOrd="0" presId="urn:microsoft.com/office/officeart/2005/8/layout/hList1"/>
    <dgm:cxn modelId="{DE57FAC9-3C69-48E5-B3E2-F11EA369F3B1}" type="presParOf" srcId="{524AB226-F8E4-42FC-A7E0-36D712A9F802}" destId="{5AC8C0AF-5EA4-4EFC-97E2-E472ABA30DC2}" srcOrd="3" destOrd="0" presId="urn:microsoft.com/office/officeart/2005/8/layout/hList1"/>
    <dgm:cxn modelId="{64E103CD-D573-4AED-8380-831665C4490F}" type="presParOf" srcId="{524AB226-F8E4-42FC-A7E0-36D712A9F802}" destId="{3384C2A5-7C14-47E6-8C94-2CDD084AB347}" srcOrd="4" destOrd="0" presId="urn:microsoft.com/office/officeart/2005/8/layout/hList1"/>
    <dgm:cxn modelId="{8C2E34E7-9619-41AF-9F2F-7805FDB47ED3}" type="presParOf" srcId="{3384C2A5-7C14-47E6-8C94-2CDD084AB347}" destId="{A8FDAC24-141E-4505-A3A2-47C697741950}" srcOrd="0" destOrd="0" presId="urn:microsoft.com/office/officeart/2005/8/layout/hList1"/>
    <dgm:cxn modelId="{5187FE36-D7F3-45D4-96FA-64DAB4C21ED4}" type="presParOf" srcId="{3384C2A5-7C14-47E6-8C94-2CDD084AB347}" destId="{E11FEA0D-6978-421B-BE0B-271D706AB8AC}" srcOrd="1" destOrd="0" presId="urn:microsoft.com/office/officeart/2005/8/layout/hList1"/>
    <dgm:cxn modelId="{61F6776E-E154-43CE-9D8A-FF237C2DF26C}" type="presParOf" srcId="{524AB226-F8E4-42FC-A7E0-36D712A9F802}" destId="{2526247E-BA67-4A0F-83B9-947E734311D4}" srcOrd="5" destOrd="0" presId="urn:microsoft.com/office/officeart/2005/8/layout/hList1"/>
    <dgm:cxn modelId="{D26ABB5C-8E71-4A42-AF65-5DA6FC2488AC}" type="presParOf" srcId="{524AB226-F8E4-42FC-A7E0-36D712A9F802}" destId="{DECE40CA-7FFD-4823-A389-FE8D47478FF9}" srcOrd="6" destOrd="0" presId="urn:microsoft.com/office/officeart/2005/8/layout/hList1"/>
    <dgm:cxn modelId="{B9EBA598-A37B-4222-83C4-2A830D9D0D27}" type="presParOf" srcId="{DECE40CA-7FFD-4823-A389-FE8D47478FF9}" destId="{C8C727A5-2B40-470D-90A6-66D1C9ACBD84}" srcOrd="0" destOrd="0" presId="urn:microsoft.com/office/officeart/2005/8/layout/hList1"/>
    <dgm:cxn modelId="{7F0F2291-F3D4-40F2-ABB3-BFD0820FE4D4}" type="presParOf" srcId="{DECE40CA-7FFD-4823-A389-FE8D47478FF9}" destId="{E47A2582-4153-4A85-AC7D-D9AC34A2957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A3552A-09ED-4E95-A0C5-3194E7D2CF69}" type="doc">
      <dgm:prSet loTypeId="urn:microsoft.com/office/officeart/2008/layout/AlternatingPictureBlocks" loCatId="list" qsTypeId="urn:microsoft.com/office/officeart/2005/8/quickstyle/simple1" qsCatId="simple" csTypeId="urn:microsoft.com/office/officeart/2005/8/colors/accent1_2" csCatId="accent1" phldr="1"/>
      <dgm:spPr/>
      <dgm:t>
        <a:bodyPr/>
        <a:lstStyle/>
        <a:p>
          <a:endParaRPr lang="en-US"/>
        </a:p>
      </dgm:t>
    </dgm:pt>
    <dgm:pt modelId="{C8E624BE-F061-4E34-A4BE-11FF5DF6E5F9}">
      <dgm:prSet phldrT="[Text]"/>
      <dgm:spPr>
        <a:solidFill>
          <a:srgbClr val="445500"/>
        </a:solidFill>
        <a:ln>
          <a:noFill/>
        </a:ln>
      </dgm:spPr>
      <dgm:t>
        <a:bodyPr/>
        <a:lstStyle/>
        <a:p>
          <a:r>
            <a:rPr lang="en-US" dirty="0"/>
            <a:t>Site Columns</a:t>
          </a:r>
        </a:p>
      </dgm:t>
    </dgm:pt>
    <dgm:pt modelId="{EEBBCAE2-068A-400D-B022-F1C6928A07E5}" type="parTrans" cxnId="{1E143326-FC7B-47F2-A370-2FD94D98ABA2}">
      <dgm:prSet/>
      <dgm:spPr/>
      <dgm:t>
        <a:bodyPr/>
        <a:lstStyle/>
        <a:p>
          <a:endParaRPr lang="en-US"/>
        </a:p>
      </dgm:t>
    </dgm:pt>
    <dgm:pt modelId="{FD2389DD-82C1-4C38-8EB5-27DD59D83B2D}" type="sibTrans" cxnId="{1E143326-FC7B-47F2-A370-2FD94D98ABA2}">
      <dgm:prSet/>
      <dgm:spPr/>
      <dgm:t>
        <a:bodyPr/>
        <a:lstStyle/>
        <a:p>
          <a:endParaRPr lang="en-US"/>
        </a:p>
      </dgm:t>
    </dgm:pt>
    <dgm:pt modelId="{78E00477-8772-4160-91DB-A17DD644B3E6}">
      <dgm:prSet phldrT="[Text]"/>
      <dgm:spPr>
        <a:solidFill>
          <a:srgbClr val="C8AB37"/>
        </a:solidFill>
        <a:ln>
          <a:noFill/>
        </a:ln>
      </dgm:spPr>
      <dgm:t>
        <a:bodyPr/>
        <a:lstStyle/>
        <a:p>
          <a:r>
            <a:rPr lang="en-US" dirty="0"/>
            <a:t>Content Types</a:t>
          </a:r>
        </a:p>
      </dgm:t>
    </dgm:pt>
    <dgm:pt modelId="{6F4B275C-69A7-4888-97B3-504EDA788A20}" type="parTrans" cxnId="{730A327B-4057-4F49-9BCE-45EB145F8899}">
      <dgm:prSet/>
      <dgm:spPr/>
      <dgm:t>
        <a:bodyPr/>
        <a:lstStyle/>
        <a:p>
          <a:endParaRPr lang="en-US"/>
        </a:p>
      </dgm:t>
    </dgm:pt>
    <dgm:pt modelId="{BA6511EC-ECF8-46D1-94B1-DAFC0D54FE28}" type="sibTrans" cxnId="{730A327B-4057-4F49-9BCE-45EB145F8899}">
      <dgm:prSet/>
      <dgm:spPr/>
      <dgm:t>
        <a:bodyPr/>
        <a:lstStyle/>
        <a:p>
          <a:endParaRPr lang="en-US"/>
        </a:p>
      </dgm:t>
    </dgm:pt>
    <dgm:pt modelId="{FD7A8059-A200-4338-90EF-7D617E855E5C}">
      <dgm:prSet phldrT="[Text]"/>
      <dgm:spPr>
        <a:solidFill>
          <a:srgbClr val="806600"/>
        </a:solidFill>
        <a:ln>
          <a:noFill/>
        </a:ln>
      </dgm:spPr>
      <dgm:t>
        <a:bodyPr/>
        <a:lstStyle/>
        <a:p>
          <a:r>
            <a:rPr lang="en-US" dirty="0"/>
            <a:t>List Definitions &amp; Instances</a:t>
          </a:r>
        </a:p>
      </dgm:t>
    </dgm:pt>
    <dgm:pt modelId="{04D3904D-62A5-4B47-A28F-924FA7434AB8}" type="parTrans" cxnId="{40070532-A297-4693-A6AC-D4425704238D}">
      <dgm:prSet/>
      <dgm:spPr/>
      <dgm:t>
        <a:bodyPr/>
        <a:lstStyle/>
        <a:p>
          <a:endParaRPr lang="en-US"/>
        </a:p>
      </dgm:t>
    </dgm:pt>
    <dgm:pt modelId="{AEBAF319-C611-4E52-8F11-C4C55F2ADFF7}" type="sibTrans" cxnId="{40070532-A297-4693-A6AC-D4425704238D}">
      <dgm:prSet/>
      <dgm:spPr/>
      <dgm:t>
        <a:bodyPr/>
        <a:lstStyle/>
        <a:p>
          <a:endParaRPr lang="en-US"/>
        </a:p>
      </dgm:t>
    </dgm:pt>
    <dgm:pt modelId="{4DB70138-C771-4244-A31D-1AC6D5F02B8D}">
      <dgm:prSet phldrT="[Text]"/>
      <dgm:spPr>
        <a:solidFill>
          <a:srgbClr val="445500"/>
        </a:solidFill>
        <a:ln>
          <a:noFill/>
        </a:ln>
      </dgm:spPr>
      <dgm:t>
        <a:bodyPr/>
        <a:lstStyle/>
        <a:p>
          <a:r>
            <a:rPr lang="en-US" dirty="0"/>
            <a:t>Data Rows</a:t>
          </a:r>
        </a:p>
      </dgm:t>
    </dgm:pt>
    <dgm:pt modelId="{F5EE6E82-06C0-4050-AE9E-F24416F6EA23}" type="parTrans" cxnId="{F597D137-FCB1-452E-A67E-359D51ED2DBF}">
      <dgm:prSet/>
      <dgm:spPr/>
      <dgm:t>
        <a:bodyPr/>
        <a:lstStyle/>
        <a:p>
          <a:endParaRPr lang="en-US"/>
        </a:p>
      </dgm:t>
    </dgm:pt>
    <dgm:pt modelId="{D914BDE7-A5B0-40FF-A778-591283CEF872}" type="sibTrans" cxnId="{F597D137-FCB1-452E-A67E-359D51ED2DBF}">
      <dgm:prSet/>
      <dgm:spPr/>
      <dgm:t>
        <a:bodyPr/>
        <a:lstStyle/>
        <a:p>
          <a:endParaRPr lang="en-US"/>
        </a:p>
      </dgm:t>
    </dgm:pt>
    <dgm:pt modelId="{43A8E7B4-3D73-4F6C-B0C1-6925ECE4DC25}">
      <dgm:prSet phldrT="[Text]"/>
      <dgm:spPr>
        <a:solidFill>
          <a:srgbClr val="C8AB37"/>
        </a:solidFill>
        <a:ln>
          <a:noFill/>
        </a:ln>
      </dgm:spPr>
      <dgm:t>
        <a:bodyPr/>
        <a:lstStyle/>
        <a:p>
          <a:r>
            <a:rPr lang="en-US" dirty="0"/>
            <a:t>Composed Looks</a:t>
          </a:r>
        </a:p>
      </dgm:t>
    </dgm:pt>
    <dgm:pt modelId="{DF515CA5-4ED3-40CA-988D-C8D5AFA835DC}" type="parTrans" cxnId="{1027A881-05FA-4E1B-8E95-E99F4E55575E}">
      <dgm:prSet/>
      <dgm:spPr/>
      <dgm:t>
        <a:bodyPr/>
        <a:lstStyle/>
        <a:p>
          <a:endParaRPr lang="en-US"/>
        </a:p>
      </dgm:t>
    </dgm:pt>
    <dgm:pt modelId="{655C841D-8DDF-4CA1-B182-6849D3CD1FA8}" type="sibTrans" cxnId="{1027A881-05FA-4E1B-8E95-E99F4E55575E}">
      <dgm:prSet/>
      <dgm:spPr/>
      <dgm:t>
        <a:bodyPr/>
        <a:lstStyle/>
        <a:p>
          <a:endParaRPr lang="en-US"/>
        </a:p>
      </dgm:t>
    </dgm:pt>
    <dgm:pt modelId="{CEB3566D-D43F-4042-B446-1DA90D29BD13}">
      <dgm:prSet phldrT="[Text]"/>
      <dgm:spPr>
        <a:solidFill>
          <a:srgbClr val="806600"/>
        </a:solidFill>
        <a:ln>
          <a:noFill/>
        </a:ln>
      </dgm:spPr>
      <dgm:t>
        <a:bodyPr/>
        <a:lstStyle/>
        <a:p>
          <a:r>
            <a:rPr lang="en-US" dirty="0"/>
            <a:t>Pages</a:t>
          </a:r>
        </a:p>
      </dgm:t>
    </dgm:pt>
    <dgm:pt modelId="{9213933B-8384-4A06-9F20-56B49EFDE557}" type="parTrans" cxnId="{44EA2E8B-1601-49DB-9578-F89F6B3402D6}">
      <dgm:prSet/>
      <dgm:spPr/>
      <dgm:t>
        <a:bodyPr/>
        <a:lstStyle/>
        <a:p>
          <a:endParaRPr lang="en-US"/>
        </a:p>
      </dgm:t>
    </dgm:pt>
    <dgm:pt modelId="{466A5093-36B9-44D2-99BB-BDCD80BB3FE2}" type="sibTrans" cxnId="{44EA2E8B-1601-49DB-9578-F89F6B3402D6}">
      <dgm:prSet/>
      <dgm:spPr/>
      <dgm:t>
        <a:bodyPr/>
        <a:lstStyle/>
        <a:p>
          <a:endParaRPr lang="en-US"/>
        </a:p>
      </dgm:t>
    </dgm:pt>
    <dgm:pt modelId="{CD92A01B-6BF2-46D8-93F6-F53DA7660D94}" type="pres">
      <dgm:prSet presAssocID="{5CA3552A-09ED-4E95-A0C5-3194E7D2CF69}" presName="linearFlow" presStyleCnt="0">
        <dgm:presLayoutVars>
          <dgm:dir/>
          <dgm:resizeHandles val="exact"/>
        </dgm:presLayoutVars>
      </dgm:prSet>
      <dgm:spPr/>
    </dgm:pt>
    <dgm:pt modelId="{C9372DA1-A44D-4356-959E-BCEC0D64CA6A}" type="pres">
      <dgm:prSet presAssocID="{C8E624BE-F061-4E34-A4BE-11FF5DF6E5F9}" presName="comp" presStyleCnt="0"/>
      <dgm:spPr/>
    </dgm:pt>
    <dgm:pt modelId="{E3C6AB83-A70C-45C2-B0F2-22DB65B323BF}" type="pres">
      <dgm:prSet presAssocID="{C8E624BE-F061-4E34-A4BE-11FF5DF6E5F9}" presName="rect2" presStyleLbl="node1" presStyleIdx="0" presStyleCnt="6">
        <dgm:presLayoutVars>
          <dgm:bulletEnabled val="1"/>
        </dgm:presLayoutVars>
      </dgm:prSet>
      <dgm:spPr/>
    </dgm:pt>
    <dgm:pt modelId="{80DEF6B8-5B3B-42C0-AAC0-4C26B530D429}" type="pres">
      <dgm:prSet presAssocID="{C8E624BE-F061-4E34-A4BE-11FF5DF6E5F9}" presName="rect1" presStyleLbl="lnNod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a:noFill/>
        </a:ln>
      </dgm:spPr>
    </dgm:pt>
    <dgm:pt modelId="{29728E44-E57A-4EE1-A9A9-5AF9AC3F9BE6}" type="pres">
      <dgm:prSet presAssocID="{FD2389DD-82C1-4C38-8EB5-27DD59D83B2D}" presName="sibTrans" presStyleCnt="0"/>
      <dgm:spPr/>
    </dgm:pt>
    <dgm:pt modelId="{01E4157B-33AA-4A18-A4A3-A154832EFF9E}" type="pres">
      <dgm:prSet presAssocID="{78E00477-8772-4160-91DB-A17DD644B3E6}" presName="comp" presStyleCnt="0"/>
      <dgm:spPr/>
    </dgm:pt>
    <dgm:pt modelId="{62DD1182-32CE-461B-990A-DA67EB36E6C6}" type="pres">
      <dgm:prSet presAssocID="{78E00477-8772-4160-91DB-A17DD644B3E6}" presName="rect2" presStyleLbl="node1" presStyleIdx="1" presStyleCnt="6">
        <dgm:presLayoutVars>
          <dgm:bulletEnabled val="1"/>
        </dgm:presLayoutVars>
      </dgm:prSet>
      <dgm:spPr/>
    </dgm:pt>
    <dgm:pt modelId="{A8A53D82-60FC-4FF3-A9D8-6B438E330B2C}" type="pres">
      <dgm:prSet presAssocID="{78E00477-8772-4160-91DB-A17DD644B3E6}" presName="rect1" presStyleLbl="lnNode1" presStyleIdx="1"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a:noFill/>
        </a:ln>
      </dgm:spPr>
    </dgm:pt>
    <dgm:pt modelId="{1A08390E-6535-406B-A77F-93BD436DEF65}" type="pres">
      <dgm:prSet presAssocID="{BA6511EC-ECF8-46D1-94B1-DAFC0D54FE28}" presName="sibTrans" presStyleCnt="0"/>
      <dgm:spPr/>
    </dgm:pt>
    <dgm:pt modelId="{8A8E40BF-BA46-46B6-87BC-EE5AF5D951C7}" type="pres">
      <dgm:prSet presAssocID="{FD7A8059-A200-4338-90EF-7D617E855E5C}" presName="comp" presStyleCnt="0"/>
      <dgm:spPr/>
    </dgm:pt>
    <dgm:pt modelId="{FAB035FB-E164-44EF-A4B0-926158AD9BBB}" type="pres">
      <dgm:prSet presAssocID="{FD7A8059-A200-4338-90EF-7D617E855E5C}" presName="rect2" presStyleLbl="node1" presStyleIdx="2" presStyleCnt="6">
        <dgm:presLayoutVars>
          <dgm:bulletEnabled val="1"/>
        </dgm:presLayoutVars>
      </dgm:prSet>
      <dgm:spPr/>
    </dgm:pt>
    <dgm:pt modelId="{43089D85-41F0-485C-AB51-93452139CE30}" type="pres">
      <dgm:prSet presAssocID="{FD7A8059-A200-4338-90EF-7D617E855E5C}" presName="rect1" presStyleLbl="lnNode1" presStyleIdx="2"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a:noFill/>
        </a:ln>
      </dgm:spPr>
    </dgm:pt>
    <dgm:pt modelId="{2BAAE47E-9F1B-4B33-A5F9-715A11EB6614}" type="pres">
      <dgm:prSet presAssocID="{AEBAF319-C611-4E52-8F11-C4C55F2ADFF7}" presName="sibTrans" presStyleCnt="0"/>
      <dgm:spPr/>
    </dgm:pt>
    <dgm:pt modelId="{4A85B3C9-41A9-4854-98D0-2BAB5152E42E}" type="pres">
      <dgm:prSet presAssocID="{4DB70138-C771-4244-A31D-1AC6D5F02B8D}" presName="comp" presStyleCnt="0"/>
      <dgm:spPr/>
    </dgm:pt>
    <dgm:pt modelId="{BA1638A2-6040-4FAE-B160-57F424A52B0F}" type="pres">
      <dgm:prSet presAssocID="{4DB70138-C771-4244-A31D-1AC6D5F02B8D}" presName="rect2" presStyleLbl="node1" presStyleIdx="3" presStyleCnt="6">
        <dgm:presLayoutVars>
          <dgm:bulletEnabled val="1"/>
        </dgm:presLayoutVars>
      </dgm:prSet>
      <dgm:spPr/>
    </dgm:pt>
    <dgm:pt modelId="{4457F4FE-8C7A-4D81-B2C3-4E8A694D3D42}" type="pres">
      <dgm:prSet presAssocID="{4DB70138-C771-4244-A31D-1AC6D5F02B8D}" presName="rect1" presStyleLbl="lnNode1" presStyleIdx="3"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a:noFill/>
        </a:ln>
      </dgm:spPr>
    </dgm:pt>
    <dgm:pt modelId="{23A33FAC-15F6-4AEC-A37D-3A4C4A35D34C}" type="pres">
      <dgm:prSet presAssocID="{D914BDE7-A5B0-40FF-A778-591283CEF872}" presName="sibTrans" presStyleCnt="0"/>
      <dgm:spPr/>
    </dgm:pt>
    <dgm:pt modelId="{9D84893A-9A44-4683-B017-383F43276A5C}" type="pres">
      <dgm:prSet presAssocID="{43A8E7B4-3D73-4F6C-B0C1-6925ECE4DC25}" presName="comp" presStyleCnt="0"/>
      <dgm:spPr/>
    </dgm:pt>
    <dgm:pt modelId="{84F45688-F67E-444D-9CB6-E812610CBC0A}" type="pres">
      <dgm:prSet presAssocID="{43A8E7B4-3D73-4F6C-B0C1-6925ECE4DC25}" presName="rect2" presStyleLbl="node1" presStyleIdx="4" presStyleCnt="6">
        <dgm:presLayoutVars>
          <dgm:bulletEnabled val="1"/>
        </dgm:presLayoutVars>
      </dgm:prSet>
      <dgm:spPr/>
    </dgm:pt>
    <dgm:pt modelId="{2CB7760C-908A-43C7-AD7C-883E2F2F17DF}" type="pres">
      <dgm:prSet presAssocID="{43A8E7B4-3D73-4F6C-B0C1-6925ECE4DC25}" presName="rect1" presStyleLbl="lnNode1" presStyleIdx="4"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a:noFill/>
        </a:ln>
      </dgm:spPr>
    </dgm:pt>
    <dgm:pt modelId="{FFBE71D3-6762-47A6-8ED1-03520F0B6B68}" type="pres">
      <dgm:prSet presAssocID="{655C841D-8DDF-4CA1-B182-6849D3CD1FA8}" presName="sibTrans" presStyleCnt="0"/>
      <dgm:spPr/>
    </dgm:pt>
    <dgm:pt modelId="{441D08B2-EC60-44D6-8B44-E50B88B40DCF}" type="pres">
      <dgm:prSet presAssocID="{CEB3566D-D43F-4042-B446-1DA90D29BD13}" presName="comp" presStyleCnt="0"/>
      <dgm:spPr/>
    </dgm:pt>
    <dgm:pt modelId="{D0C3540A-471D-4B83-A71A-45377FBE0A3B}" type="pres">
      <dgm:prSet presAssocID="{CEB3566D-D43F-4042-B446-1DA90D29BD13}" presName="rect2" presStyleLbl="node1" presStyleIdx="5" presStyleCnt="6">
        <dgm:presLayoutVars>
          <dgm:bulletEnabled val="1"/>
        </dgm:presLayoutVars>
      </dgm:prSet>
      <dgm:spPr/>
    </dgm:pt>
    <dgm:pt modelId="{568290EF-AD0F-4B23-9732-E012BCFA0074}" type="pres">
      <dgm:prSet presAssocID="{CEB3566D-D43F-4042-B446-1DA90D29BD13}" presName="rect1" presStyleLbl="lnNode1" presStyleIdx="5"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a:noFill/>
        </a:ln>
      </dgm:spPr>
    </dgm:pt>
  </dgm:ptLst>
  <dgm:cxnLst>
    <dgm:cxn modelId="{8B658B06-37B7-4D73-AE4C-1F1E19B859EE}" type="presOf" srcId="{78E00477-8772-4160-91DB-A17DD644B3E6}" destId="{62DD1182-32CE-461B-990A-DA67EB36E6C6}" srcOrd="0" destOrd="0" presId="urn:microsoft.com/office/officeart/2008/layout/AlternatingPictureBlocks"/>
    <dgm:cxn modelId="{4CA7520D-9003-4D65-8F3F-E1F8C2E423BB}" type="presOf" srcId="{5CA3552A-09ED-4E95-A0C5-3194E7D2CF69}" destId="{CD92A01B-6BF2-46D8-93F6-F53DA7660D94}" srcOrd="0" destOrd="0" presId="urn:microsoft.com/office/officeart/2008/layout/AlternatingPictureBlocks"/>
    <dgm:cxn modelId="{1E143326-FC7B-47F2-A370-2FD94D98ABA2}" srcId="{5CA3552A-09ED-4E95-A0C5-3194E7D2CF69}" destId="{C8E624BE-F061-4E34-A4BE-11FF5DF6E5F9}" srcOrd="0" destOrd="0" parTransId="{EEBBCAE2-068A-400D-B022-F1C6928A07E5}" sibTransId="{FD2389DD-82C1-4C38-8EB5-27DD59D83B2D}"/>
    <dgm:cxn modelId="{40070532-A297-4693-A6AC-D4425704238D}" srcId="{5CA3552A-09ED-4E95-A0C5-3194E7D2CF69}" destId="{FD7A8059-A200-4338-90EF-7D617E855E5C}" srcOrd="2" destOrd="0" parTransId="{04D3904D-62A5-4B47-A28F-924FA7434AB8}" sibTransId="{AEBAF319-C611-4E52-8F11-C4C55F2ADFF7}"/>
    <dgm:cxn modelId="{213FBF37-9285-462A-B4A4-5473E9B3E56A}" type="presOf" srcId="{CEB3566D-D43F-4042-B446-1DA90D29BD13}" destId="{D0C3540A-471D-4B83-A71A-45377FBE0A3B}" srcOrd="0" destOrd="0" presId="urn:microsoft.com/office/officeart/2008/layout/AlternatingPictureBlocks"/>
    <dgm:cxn modelId="{F597D137-FCB1-452E-A67E-359D51ED2DBF}" srcId="{5CA3552A-09ED-4E95-A0C5-3194E7D2CF69}" destId="{4DB70138-C771-4244-A31D-1AC6D5F02B8D}" srcOrd="3" destOrd="0" parTransId="{F5EE6E82-06C0-4050-AE9E-F24416F6EA23}" sibTransId="{D914BDE7-A5B0-40FF-A778-591283CEF872}"/>
    <dgm:cxn modelId="{41C3B03E-BEA5-4454-B019-AC661F44206D}" type="presOf" srcId="{43A8E7B4-3D73-4F6C-B0C1-6925ECE4DC25}" destId="{84F45688-F67E-444D-9CB6-E812610CBC0A}" srcOrd="0" destOrd="0" presId="urn:microsoft.com/office/officeart/2008/layout/AlternatingPictureBlocks"/>
    <dgm:cxn modelId="{FA5F2B71-6216-4FF7-9E67-B78FE630048D}" type="presOf" srcId="{C8E624BE-F061-4E34-A4BE-11FF5DF6E5F9}" destId="{E3C6AB83-A70C-45C2-B0F2-22DB65B323BF}" srcOrd="0" destOrd="0" presId="urn:microsoft.com/office/officeart/2008/layout/AlternatingPictureBlocks"/>
    <dgm:cxn modelId="{730A327B-4057-4F49-9BCE-45EB145F8899}" srcId="{5CA3552A-09ED-4E95-A0C5-3194E7D2CF69}" destId="{78E00477-8772-4160-91DB-A17DD644B3E6}" srcOrd="1" destOrd="0" parTransId="{6F4B275C-69A7-4888-97B3-504EDA788A20}" sibTransId="{BA6511EC-ECF8-46D1-94B1-DAFC0D54FE28}"/>
    <dgm:cxn modelId="{1027A881-05FA-4E1B-8E95-E99F4E55575E}" srcId="{5CA3552A-09ED-4E95-A0C5-3194E7D2CF69}" destId="{43A8E7B4-3D73-4F6C-B0C1-6925ECE4DC25}" srcOrd="4" destOrd="0" parTransId="{DF515CA5-4ED3-40CA-988D-C8D5AFA835DC}" sibTransId="{655C841D-8DDF-4CA1-B182-6849D3CD1FA8}"/>
    <dgm:cxn modelId="{44EA2E8B-1601-49DB-9578-F89F6B3402D6}" srcId="{5CA3552A-09ED-4E95-A0C5-3194E7D2CF69}" destId="{CEB3566D-D43F-4042-B446-1DA90D29BD13}" srcOrd="5" destOrd="0" parTransId="{9213933B-8384-4A06-9F20-56B49EFDE557}" sibTransId="{466A5093-36B9-44D2-99BB-BDCD80BB3FE2}"/>
    <dgm:cxn modelId="{8BF3D5B5-EEE1-4D6E-ABF8-2024DFF42FD8}" type="presOf" srcId="{4DB70138-C771-4244-A31D-1AC6D5F02B8D}" destId="{BA1638A2-6040-4FAE-B160-57F424A52B0F}" srcOrd="0" destOrd="0" presId="urn:microsoft.com/office/officeart/2008/layout/AlternatingPictureBlocks"/>
    <dgm:cxn modelId="{09B0D9CF-2BE6-4A8E-A184-76F1290923D0}" type="presOf" srcId="{FD7A8059-A200-4338-90EF-7D617E855E5C}" destId="{FAB035FB-E164-44EF-A4B0-926158AD9BBB}" srcOrd="0" destOrd="0" presId="urn:microsoft.com/office/officeart/2008/layout/AlternatingPictureBlocks"/>
    <dgm:cxn modelId="{4BDE3A35-232B-4E80-A3EB-A6E665E673E9}" type="presParOf" srcId="{CD92A01B-6BF2-46D8-93F6-F53DA7660D94}" destId="{C9372DA1-A44D-4356-959E-BCEC0D64CA6A}" srcOrd="0" destOrd="0" presId="urn:microsoft.com/office/officeart/2008/layout/AlternatingPictureBlocks"/>
    <dgm:cxn modelId="{577460D5-471B-44DE-B7B8-930ED1B047B8}" type="presParOf" srcId="{C9372DA1-A44D-4356-959E-BCEC0D64CA6A}" destId="{E3C6AB83-A70C-45C2-B0F2-22DB65B323BF}" srcOrd="0" destOrd="0" presId="urn:microsoft.com/office/officeart/2008/layout/AlternatingPictureBlocks"/>
    <dgm:cxn modelId="{456093C4-6FF6-478C-8F57-84FC822071B0}" type="presParOf" srcId="{C9372DA1-A44D-4356-959E-BCEC0D64CA6A}" destId="{80DEF6B8-5B3B-42C0-AAC0-4C26B530D429}" srcOrd="1" destOrd="0" presId="urn:microsoft.com/office/officeart/2008/layout/AlternatingPictureBlocks"/>
    <dgm:cxn modelId="{296BBFC2-E2E4-474B-86A7-A305C75947AF}" type="presParOf" srcId="{CD92A01B-6BF2-46D8-93F6-F53DA7660D94}" destId="{29728E44-E57A-4EE1-A9A9-5AF9AC3F9BE6}" srcOrd="1" destOrd="0" presId="urn:microsoft.com/office/officeart/2008/layout/AlternatingPictureBlocks"/>
    <dgm:cxn modelId="{8E454CBA-FA60-4D6B-AA2D-E7B5ED0B61B1}" type="presParOf" srcId="{CD92A01B-6BF2-46D8-93F6-F53DA7660D94}" destId="{01E4157B-33AA-4A18-A4A3-A154832EFF9E}" srcOrd="2" destOrd="0" presId="urn:microsoft.com/office/officeart/2008/layout/AlternatingPictureBlocks"/>
    <dgm:cxn modelId="{D121EAD8-427A-4B97-A943-196230C383CD}" type="presParOf" srcId="{01E4157B-33AA-4A18-A4A3-A154832EFF9E}" destId="{62DD1182-32CE-461B-990A-DA67EB36E6C6}" srcOrd="0" destOrd="0" presId="urn:microsoft.com/office/officeart/2008/layout/AlternatingPictureBlocks"/>
    <dgm:cxn modelId="{CD638CF1-CF25-45A6-B935-CCAB79AEF101}" type="presParOf" srcId="{01E4157B-33AA-4A18-A4A3-A154832EFF9E}" destId="{A8A53D82-60FC-4FF3-A9D8-6B438E330B2C}" srcOrd="1" destOrd="0" presId="urn:microsoft.com/office/officeart/2008/layout/AlternatingPictureBlocks"/>
    <dgm:cxn modelId="{031C9B0C-56E2-4C64-A00F-03751D7FF216}" type="presParOf" srcId="{CD92A01B-6BF2-46D8-93F6-F53DA7660D94}" destId="{1A08390E-6535-406B-A77F-93BD436DEF65}" srcOrd="3" destOrd="0" presId="urn:microsoft.com/office/officeart/2008/layout/AlternatingPictureBlocks"/>
    <dgm:cxn modelId="{50A0B86D-6E3C-412C-A686-FEF8CC186145}" type="presParOf" srcId="{CD92A01B-6BF2-46D8-93F6-F53DA7660D94}" destId="{8A8E40BF-BA46-46B6-87BC-EE5AF5D951C7}" srcOrd="4" destOrd="0" presId="urn:microsoft.com/office/officeart/2008/layout/AlternatingPictureBlocks"/>
    <dgm:cxn modelId="{6B954711-590E-453A-B4AE-E430F9FC2369}" type="presParOf" srcId="{8A8E40BF-BA46-46B6-87BC-EE5AF5D951C7}" destId="{FAB035FB-E164-44EF-A4B0-926158AD9BBB}" srcOrd="0" destOrd="0" presId="urn:microsoft.com/office/officeart/2008/layout/AlternatingPictureBlocks"/>
    <dgm:cxn modelId="{C5BDBDEA-6FC3-4160-A4DF-095EB4F418C3}" type="presParOf" srcId="{8A8E40BF-BA46-46B6-87BC-EE5AF5D951C7}" destId="{43089D85-41F0-485C-AB51-93452139CE30}" srcOrd="1" destOrd="0" presId="urn:microsoft.com/office/officeart/2008/layout/AlternatingPictureBlocks"/>
    <dgm:cxn modelId="{4637BA9C-112B-40DF-93DF-2F08B98B99B2}" type="presParOf" srcId="{CD92A01B-6BF2-46D8-93F6-F53DA7660D94}" destId="{2BAAE47E-9F1B-4B33-A5F9-715A11EB6614}" srcOrd="5" destOrd="0" presId="urn:microsoft.com/office/officeart/2008/layout/AlternatingPictureBlocks"/>
    <dgm:cxn modelId="{247D1A05-86E4-40BB-B883-36B51E062BA0}" type="presParOf" srcId="{CD92A01B-6BF2-46D8-93F6-F53DA7660D94}" destId="{4A85B3C9-41A9-4854-98D0-2BAB5152E42E}" srcOrd="6" destOrd="0" presId="urn:microsoft.com/office/officeart/2008/layout/AlternatingPictureBlocks"/>
    <dgm:cxn modelId="{3E9401E2-D753-4A3F-9425-A2565C83801D}" type="presParOf" srcId="{4A85B3C9-41A9-4854-98D0-2BAB5152E42E}" destId="{BA1638A2-6040-4FAE-B160-57F424A52B0F}" srcOrd="0" destOrd="0" presId="urn:microsoft.com/office/officeart/2008/layout/AlternatingPictureBlocks"/>
    <dgm:cxn modelId="{FE944222-FCC2-4945-992A-35C99DD6F0B8}" type="presParOf" srcId="{4A85B3C9-41A9-4854-98D0-2BAB5152E42E}" destId="{4457F4FE-8C7A-4D81-B2C3-4E8A694D3D42}" srcOrd="1" destOrd="0" presId="urn:microsoft.com/office/officeart/2008/layout/AlternatingPictureBlocks"/>
    <dgm:cxn modelId="{64AAE0C7-EE2A-49FF-B4D8-7EDAC6BC99DF}" type="presParOf" srcId="{CD92A01B-6BF2-46D8-93F6-F53DA7660D94}" destId="{23A33FAC-15F6-4AEC-A37D-3A4C4A35D34C}" srcOrd="7" destOrd="0" presId="urn:microsoft.com/office/officeart/2008/layout/AlternatingPictureBlocks"/>
    <dgm:cxn modelId="{534ABB54-66A8-4438-A44B-1C98AB1ACAF5}" type="presParOf" srcId="{CD92A01B-6BF2-46D8-93F6-F53DA7660D94}" destId="{9D84893A-9A44-4683-B017-383F43276A5C}" srcOrd="8" destOrd="0" presId="urn:microsoft.com/office/officeart/2008/layout/AlternatingPictureBlocks"/>
    <dgm:cxn modelId="{40B6D6B7-3CF9-4945-9C04-7ECD0FD5210A}" type="presParOf" srcId="{9D84893A-9A44-4683-B017-383F43276A5C}" destId="{84F45688-F67E-444D-9CB6-E812610CBC0A}" srcOrd="0" destOrd="0" presId="urn:microsoft.com/office/officeart/2008/layout/AlternatingPictureBlocks"/>
    <dgm:cxn modelId="{C387FEA5-7D22-4E36-A486-858B8C09B5D6}" type="presParOf" srcId="{9D84893A-9A44-4683-B017-383F43276A5C}" destId="{2CB7760C-908A-43C7-AD7C-883E2F2F17DF}" srcOrd="1" destOrd="0" presId="urn:microsoft.com/office/officeart/2008/layout/AlternatingPictureBlocks"/>
    <dgm:cxn modelId="{4A4366E3-83F1-4301-B85D-B4E7F12F2659}" type="presParOf" srcId="{CD92A01B-6BF2-46D8-93F6-F53DA7660D94}" destId="{FFBE71D3-6762-47A6-8ED1-03520F0B6B68}" srcOrd="9" destOrd="0" presId="urn:microsoft.com/office/officeart/2008/layout/AlternatingPictureBlocks"/>
    <dgm:cxn modelId="{28E2EADD-B5FC-44C5-B32C-334E14994FFB}" type="presParOf" srcId="{CD92A01B-6BF2-46D8-93F6-F53DA7660D94}" destId="{441D08B2-EC60-44D6-8B44-E50B88B40DCF}" srcOrd="10" destOrd="0" presId="urn:microsoft.com/office/officeart/2008/layout/AlternatingPictureBlocks"/>
    <dgm:cxn modelId="{99240E72-30BE-43D5-B6DB-BB036171A800}" type="presParOf" srcId="{441D08B2-EC60-44D6-8B44-E50B88B40DCF}" destId="{D0C3540A-471D-4B83-A71A-45377FBE0A3B}" srcOrd="0" destOrd="0" presId="urn:microsoft.com/office/officeart/2008/layout/AlternatingPictureBlocks"/>
    <dgm:cxn modelId="{9E37D9C6-02EB-47CF-8636-3CD495BFC0C0}" type="presParOf" srcId="{441D08B2-EC60-44D6-8B44-E50B88B40DCF}" destId="{568290EF-AD0F-4B23-9732-E012BCFA0074}"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A8286-7E58-49F9-AC99-76F7076C78BD}">
      <dsp:nvSpPr>
        <dsp:cNvPr id="0" name=""/>
        <dsp:cNvSpPr/>
      </dsp:nvSpPr>
      <dsp:spPr>
        <a:xfrm>
          <a:off x="4355" y="111635"/>
          <a:ext cx="2619199" cy="1028999"/>
        </a:xfrm>
        <a:prstGeom prst="rect">
          <a:avLst/>
        </a:prstGeom>
        <a:solidFill>
          <a:schemeClr val="tx2"/>
        </a:solidFill>
        <a:ln w="12700" cap="flat" cmpd="sng" algn="ctr">
          <a:solidFill>
            <a:schemeClr val="tx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Your</a:t>
          </a:r>
          <a:br>
            <a:rPr lang="en-US" sz="2800" kern="1200" dirty="0">
              <a:latin typeface="+mj-lt"/>
            </a:rPr>
          </a:br>
          <a:r>
            <a:rPr lang="en-US" sz="2800" kern="1200" dirty="0">
              <a:latin typeface="+mj-lt"/>
            </a:rPr>
            <a:t>Role(s)</a:t>
          </a:r>
        </a:p>
      </dsp:txBody>
      <dsp:txXfrm>
        <a:off x="4355" y="111635"/>
        <a:ext cx="2619199" cy="1028999"/>
      </dsp:txXfrm>
    </dsp:sp>
    <dsp:sp modelId="{3F19E1EA-81B4-4D9C-A79E-0F181B0BC050}">
      <dsp:nvSpPr>
        <dsp:cNvPr id="0" name=""/>
        <dsp:cNvSpPr/>
      </dsp:nvSpPr>
      <dsp:spPr>
        <a:xfrm>
          <a:off x="4355" y="1140635"/>
          <a:ext cx="2619199" cy="3588015"/>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IT Pro</a:t>
          </a:r>
        </a:p>
        <a:p>
          <a:pPr marL="228600" lvl="1" indent="-228600" algn="l" defTabSz="1155700">
            <a:lnSpc>
              <a:spcPct val="90000"/>
            </a:lnSpc>
            <a:spcBef>
              <a:spcPct val="0"/>
            </a:spcBef>
            <a:spcAft>
              <a:spcPct val="15000"/>
            </a:spcAft>
            <a:buChar char="•"/>
          </a:pPr>
          <a:r>
            <a:rPr lang="en-US" sz="2600" kern="1200" dirty="0"/>
            <a:t>Management</a:t>
          </a:r>
        </a:p>
        <a:p>
          <a:pPr marL="228600" lvl="1" indent="-228600" algn="l" defTabSz="1155700">
            <a:lnSpc>
              <a:spcPct val="90000"/>
            </a:lnSpc>
            <a:spcBef>
              <a:spcPct val="0"/>
            </a:spcBef>
            <a:spcAft>
              <a:spcPct val="15000"/>
            </a:spcAft>
            <a:buChar char="•"/>
          </a:pPr>
          <a:r>
            <a:rPr lang="en-US" sz="2600" kern="1200" dirty="0"/>
            <a:t>Developer</a:t>
          </a:r>
        </a:p>
        <a:p>
          <a:pPr marL="228600" lvl="1" indent="-228600" algn="l" defTabSz="1155700">
            <a:lnSpc>
              <a:spcPct val="90000"/>
            </a:lnSpc>
            <a:spcBef>
              <a:spcPct val="0"/>
            </a:spcBef>
            <a:spcAft>
              <a:spcPct val="15000"/>
            </a:spcAft>
            <a:buChar char="•"/>
          </a:pPr>
          <a:r>
            <a:rPr lang="en-US" sz="2600" kern="1200" dirty="0"/>
            <a:t>Other</a:t>
          </a:r>
        </a:p>
      </dsp:txBody>
      <dsp:txXfrm>
        <a:off x="4355" y="1140635"/>
        <a:ext cx="2619199" cy="3588015"/>
      </dsp:txXfrm>
    </dsp:sp>
    <dsp:sp modelId="{3ECE30E5-8F31-4690-9AB0-8C9505A0BC53}">
      <dsp:nvSpPr>
        <dsp:cNvPr id="0" name=""/>
        <dsp:cNvSpPr/>
      </dsp:nvSpPr>
      <dsp:spPr>
        <a:xfrm>
          <a:off x="2990243" y="111635"/>
          <a:ext cx="2619199" cy="1028999"/>
        </a:xfrm>
        <a:prstGeom prst="rect">
          <a:avLst/>
        </a:prstGeom>
        <a:solidFill>
          <a:schemeClr val="accent2"/>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Versions of SharePoint</a:t>
          </a:r>
        </a:p>
      </dsp:txBody>
      <dsp:txXfrm>
        <a:off x="2990243" y="111635"/>
        <a:ext cx="2619199" cy="1028999"/>
      </dsp:txXfrm>
    </dsp:sp>
    <dsp:sp modelId="{37E2759D-D81E-4814-98BD-87590E66ABC9}">
      <dsp:nvSpPr>
        <dsp:cNvPr id="0" name=""/>
        <dsp:cNvSpPr/>
      </dsp:nvSpPr>
      <dsp:spPr>
        <a:xfrm>
          <a:off x="2990243" y="1140635"/>
          <a:ext cx="2619199" cy="3588015"/>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2003</a:t>
          </a:r>
        </a:p>
        <a:p>
          <a:pPr marL="228600" lvl="1" indent="-228600" algn="l" defTabSz="1155700">
            <a:lnSpc>
              <a:spcPct val="90000"/>
            </a:lnSpc>
            <a:spcBef>
              <a:spcPct val="0"/>
            </a:spcBef>
            <a:spcAft>
              <a:spcPct val="15000"/>
            </a:spcAft>
            <a:buChar char="•"/>
          </a:pPr>
          <a:r>
            <a:rPr lang="en-US" sz="2600" kern="1200" dirty="0"/>
            <a:t>2007</a:t>
          </a:r>
        </a:p>
        <a:p>
          <a:pPr marL="228600" lvl="1" indent="-228600" algn="l" defTabSz="1155700">
            <a:lnSpc>
              <a:spcPct val="90000"/>
            </a:lnSpc>
            <a:spcBef>
              <a:spcPct val="0"/>
            </a:spcBef>
            <a:spcAft>
              <a:spcPct val="15000"/>
            </a:spcAft>
            <a:buChar char="•"/>
          </a:pPr>
          <a:r>
            <a:rPr lang="en-US" sz="2600" kern="1200" dirty="0"/>
            <a:t>2010</a:t>
          </a:r>
        </a:p>
        <a:p>
          <a:pPr marL="228600" lvl="1" indent="-228600" algn="l" defTabSz="1155700">
            <a:lnSpc>
              <a:spcPct val="90000"/>
            </a:lnSpc>
            <a:spcBef>
              <a:spcPct val="0"/>
            </a:spcBef>
            <a:spcAft>
              <a:spcPct val="15000"/>
            </a:spcAft>
            <a:buChar char="•"/>
          </a:pPr>
          <a:r>
            <a:rPr lang="en-US" sz="2600" kern="1200" dirty="0"/>
            <a:t>2013</a:t>
          </a:r>
        </a:p>
        <a:p>
          <a:pPr marL="228600" lvl="1" indent="-228600" algn="l" defTabSz="1155700">
            <a:lnSpc>
              <a:spcPct val="90000"/>
            </a:lnSpc>
            <a:spcBef>
              <a:spcPct val="0"/>
            </a:spcBef>
            <a:spcAft>
              <a:spcPct val="15000"/>
            </a:spcAft>
            <a:buChar char="•"/>
          </a:pPr>
          <a:r>
            <a:rPr lang="en-US" sz="2600" kern="1200" dirty="0"/>
            <a:t>2016</a:t>
          </a:r>
        </a:p>
        <a:p>
          <a:pPr marL="228600" lvl="1" indent="-228600" algn="l" defTabSz="1155700">
            <a:lnSpc>
              <a:spcPct val="90000"/>
            </a:lnSpc>
            <a:spcBef>
              <a:spcPct val="0"/>
            </a:spcBef>
            <a:spcAft>
              <a:spcPct val="15000"/>
            </a:spcAft>
            <a:buChar char="•"/>
          </a:pPr>
          <a:r>
            <a:rPr lang="en-US" sz="2600" kern="1200" dirty="0"/>
            <a:t>O365</a:t>
          </a:r>
        </a:p>
        <a:p>
          <a:pPr marL="228600" lvl="1" indent="-228600" algn="l" defTabSz="1155700">
            <a:lnSpc>
              <a:spcPct val="90000"/>
            </a:lnSpc>
            <a:spcBef>
              <a:spcPct val="0"/>
            </a:spcBef>
            <a:spcAft>
              <a:spcPct val="15000"/>
            </a:spcAft>
            <a:buChar char="•"/>
          </a:pPr>
          <a:r>
            <a:rPr lang="en-US" sz="2600" kern="1200"/>
            <a:t>None</a:t>
          </a:r>
          <a:endParaRPr lang="en-US" sz="2600" kern="1200" dirty="0"/>
        </a:p>
      </dsp:txBody>
      <dsp:txXfrm>
        <a:off x="2990243" y="1140635"/>
        <a:ext cx="2619199" cy="3588015"/>
      </dsp:txXfrm>
    </dsp:sp>
    <dsp:sp modelId="{A8FDAC24-141E-4505-A3A2-47C697741950}">
      <dsp:nvSpPr>
        <dsp:cNvPr id="0" name=""/>
        <dsp:cNvSpPr/>
      </dsp:nvSpPr>
      <dsp:spPr>
        <a:xfrm>
          <a:off x="5976131" y="111635"/>
          <a:ext cx="2619199" cy="1028999"/>
        </a:xfrm>
        <a:prstGeom prst="rect">
          <a:avLst/>
        </a:prstGeom>
        <a:solidFill>
          <a:schemeClr val="accent5"/>
        </a:solidFill>
        <a:ln w="12700" cap="flat" cmpd="sng" algn="ctr">
          <a:solidFill>
            <a:schemeClr val="accent5">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Experience with PnP</a:t>
          </a:r>
        </a:p>
      </dsp:txBody>
      <dsp:txXfrm>
        <a:off x="5976131" y="111635"/>
        <a:ext cx="2619199" cy="1028999"/>
      </dsp:txXfrm>
    </dsp:sp>
    <dsp:sp modelId="{E11FEA0D-6978-421B-BE0B-271D706AB8AC}">
      <dsp:nvSpPr>
        <dsp:cNvPr id="0" name=""/>
        <dsp:cNvSpPr/>
      </dsp:nvSpPr>
      <dsp:spPr>
        <a:xfrm>
          <a:off x="5976131" y="1140635"/>
          <a:ext cx="2619199" cy="3588015"/>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Huh?</a:t>
          </a:r>
        </a:p>
        <a:p>
          <a:pPr marL="228600" lvl="1" indent="-228600" algn="l" defTabSz="1155700">
            <a:lnSpc>
              <a:spcPct val="90000"/>
            </a:lnSpc>
            <a:spcBef>
              <a:spcPct val="0"/>
            </a:spcBef>
            <a:spcAft>
              <a:spcPct val="15000"/>
            </a:spcAft>
            <a:buChar char="•"/>
          </a:pPr>
          <a:r>
            <a:rPr lang="en-US" sz="2600" kern="1200" dirty="0"/>
            <a:t>Heard of it</a:t>
          </a:r>
        </a:p>
        <a:p>
          <a:pPr marL="228600" lvl="1" indent="-228600" algn="l" defTabSz="1155700">
            <a:lnSpc>
              <a:spcPct val="90000"/>
            </a:lnSpc>
            <a:spcBef>
              <a:spcPct val="0"/>
            </a:spcBef>
            <a:spcAft>
              <a:spcPct val="15000"/>
            </a:spcAft>
            <a:buChar char="•"/>
          </a:pPr>
          <a:r>
            <a:rPr lang="en-US" sz="2600" kern="1200" dirty="0"/>
            <a:t>Used 1 or more parts</a:t>
          </a:r>
        </a:p>
        <a:p>
          <a:pPr marL="228600" lvl="1" indent="-228600" algn="l" defTabSz="1155700">
            <a:lnSpc>
              <a:spcPct val="90000"/>
            </a:lnSpc>
            <a:spcBef>
              <a:spcPct val="0"/>
            </a:spcBef>
            <a:spcAft>
              <a:spcPct val="15000"/>
            </a:spcAft>
            <a:buChar char="•"/>
          </a:pPr>
          <a:r>
            <a:rPr lang="en-US" sz="2600" kern="1200" dirty="0"/>
            <a:t>Use it all the time!</a:t>
          </a:r>
        </a:p>
        <a:p>
          <a:pPr marL="228600" lvl="1" indent="-228600" algn="l" defTabSz="1155700">
            <a:lnSpc>
              <a:spcPct val="90000"/>
            </a:lnSpc>
            <a:spcBef>
              <a:spcPct val="0"/>
            </a:spcBef>
            <a:spcAft>
              <a:spcPct val="15000"/>
            </a:spcAft>
            <a:buChar char="•"/>
          </a:pPr>
          <a:r>
            <a:rPr lang="en-US" sz="2600" kern="1200" dirty="0"/>
            <a:t>Contributor</a:t>
          </a:r>
        </a:p>
      </dsp:txBody>
      <dsp:txXfrm>
        <a:off x="5976131" y="1140635"/>
        <a:ext cx="2619199" cy="3588015"/>
      </dsp:txXfrm>
    </dsp:sp>
    <dsp:sp modelId="{C8C727A5-2B40-470D-90A6-66D1C9ACBD84}">
      <dsp:nvSpPr>
        <dsp:cNvPr id="0" name=""/>
        <dsp:cNvSpPr/>
      </dsp:nvSpPr>
      <dsp:spPr>
        <a:xfrm>
          <a:off x="8962019" y="111635"/>
          <a:ext cx="2619199" cy="1028999"/>
        </a:xfrm>
        <a:prstGeom prst="rect">
          <a:avLst/>
        </a:prstGeom>
        <a:solidFill>
          <a:schemeClr val="accent6"/>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PnP Interest</a:t>
          </a:r>
        </a:p>
      </dsp:txBody>
      <dsp:txXfrm>
        <a:off x="8962019" y="111635"/>
        <a:ext cx="2619199" cy="1028999"/>
      </dsp:txXfrm>
    </dsp:sp>
    <dsp:sp modelId="{E47A2582-4153-4A85-AC7D-D9AC34A2957B}">
      <dsp:nvSpPr>
        <dsp:cNvPr id="0" name=""/>
        <dsp:cNvSpPr/>
      </dsp:nvSpPr>
      <dsp:spPr>
        <a:xfrm>
          <a:off x="8962019" y="1140635"/>
          <a:ext cx="2619199" cy="3588015"/>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None</a:t>
          </a:r>
        </a:p>
        <a:p>
          <a:pPr marL="228600" lvl="1" indent="-228600" algn="l" defTabSz="1155700">
            <a:lnSpc>
              <a:spcPct val="90000"/>
            </a:lnSpc>
            <a:spcBef>
              <a:spcPct val="0"/>
            </a:spcBef>
            <a:spcAft>
              <a:spcPct val="15000"/>
            </a:spcAft>
            <a:buChar char="•"/>
          </a:pPr>
          <a:r>
            <a:rPr lang="en-US" sz="2600" kern="1200" dirty="0"/>
            <a:t>Not Sure</a:t>
          </a:r>
        </a:p>
        <a:p>
          <a:pPr marL="228600" lvl="1" indent="-228600" algn="l" defTabSz="1155700">
            <a:lnSpc>
              <a:spcPct val="90000"/>
            </a:lnSpc>
            <a:spcBef>
              <a:spcPct val="0"/>
            </a:spcBef>
            <a:spcAft>
              <a:spcPct val="15000"/>
            </a:spcAft>
            <a:buChar char="•"/>
          </a:pPr>
          <a:r>
            <a:rPr lang="en-US" sz="2600" kern="1200" dirty="0"/>
            <a:t>SPFx Guidance</a:t>
          </a:r>
        </a:p>
        <a:p>
          <a:pPr marL="228600" lvl="1" indent="-228600" algn="l" defTabSz="1155700">
            <a:lnSpc>
              <a:spcPct val="90000"/>
            </a:lnSpc>
            <a:spcBef>
              <a:spcPct val="0"/>
            </a:spcBef>
            <a:spcAft>
              <a:spcPct val="15000"/>
            </a:spcAft>
            <a:buChar char="•"/>
          </a:pPr>
          <a:r>
            <a:rPr lang="en-US" sz="2600" kern="1200" dirty="0"/>
            <a:t>Remote Provisioning</a:t>
          </a:r>
        </a:p>
        <a:p>
          <a:pPr marL="228600" lvl="1" indent="-228600" algn="l" defTabSz="1155700">
            <a:lnSpc>
              <a:spcPct val="90000"/>
            </a:lnSpc>
            <a:spcBef>
              <a:spcPct val="0"/>
            </a:spcBef>
            <a:spcAft>
              <a:spcPct val="15000"/>
            </a:spcAft>
            <a:buChar char="•"/>
          </a:pPr>
          <a:r>
            <a:rPr lang="en-US" sz="2600" kern="1200" dirty="0"/>
            <a:t>PnP PowerShell</a:t>
          </a:r>
        </a:p>
        <a:p>
          <a:pPr marL="228600" lvl="1" indent="-228600" algn="l" defTabSz="1155700">
            <a:lnSpc>
              <a:spcPct val="90000"/>
            </a:lnSpc>
            <a:spcBef>
              <a:spcPct val="0"/>
            </a:spcBef>
            <a:spcAft>
              <a:spcPct val="15000"/>
            </a:spcAft>
            <a:buChar char="•"/>
          </a:pPr>
          <a:r>
            <a:rPr lang="en-US" sz="2600" kern="1200" dirty="0"/>
            <a:t>Samples</a:t>
          </a:r>
        </a:p>
        <a:p>
          <a:pPr marL="228600" lvl="1" indent="-228600" algn="l" defTabSz="1155700">
            <a:lnSpc>
              <a:spcPct val="90000"/>
            </a:lnSpc>
            <a:spcBef>
              <a:spcPct val="0"/>
            </a:spcBef>
            <a:spcAft>
              <a:spcPct val="15000"/>
            </a:spcAft>
            <a:buChar char="•"/>
          </a:pPr>
          <a:r>
            <a:rPr lang="en-US" sz="2600" kern="1200" dirty="0"/>
            <a:t>Tools</a:t>
          </a:r>
        </a:p>
      </dsp:txBody>
      <dsp:txXfrm>
        <a:off x="8962019" y="1140635"/>
        <a:ext cx="2619199" cy="35880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6AB83-A70C-45C2-B0F2-22DB65B323BF}">
      <dsp:nvSpPr>
        <dsp:cNvPr id="0" name=""/>
        <dsp:cNvSpPr/>
      </dsp:nvSpPr>
      <dsp:spPr>
        <a:xfrm>
          <a:off x="1390713" y="177"/>
          <a:ext cx="1601445" cy="724308"/>
        </a:xfrm>
        <a:prstGeom prst="rect">
          <a:avLst/>
        </a:prstGeom>
        <a:solidFill>
          <a:srgbClr val="4455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Site Columns</a:t>
          </a:r>
        </a:p>
      </dsp:txBody>
      <dsp:txXfrm>
        <a:off x="1390713" y="177"/>
        <a:ext cx="1601445" cy="724308"/>
      </dsp:txXfrm>
    </dsp:sp>
    <dsp:sp modelId="{80DEF6B8-5B3B-42C0-AAC0-4C26B530D429}">
      <dsp:nvSpPr>
        <dsp:cNvPr id="0" name=""/>
        <dsp:cNvSpPr/>
      </dsp:nvSpPr>
      <dsp:spPr>
        <a:xfrm>
          <a:off x="601941" y="177"/>
          <a:ext cx="717065" cy="72430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DD1182-32CE-461B-990A-DA67EB36E6C6}">
      <dsp:nvSpPr>
        <dsp:cNvPr id="0" name=""/>
        <dsp:cNvSpPr/>
      </dsp:nvSpPr>
      <dsp:spPr>
        <a:xfrm>
          <a:off x="601941" y="843996"/>
          <a:ext cx="1601445" cy="724308"/>
        </a:xfrm>
        <a:prstGeom prst="rect">
          <a:avLst/>
        </a:prstGeom>
        <a:solidFill>
          <a:srgbClr val="C8AB3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Content Types</a:t>
          </a:r>
        </a:p>
      </dsp:txBody>
      <dsp:txXfrm>
        <a:off x="601941" y="843996"/>
        <a:ext cx="1601445" cy="724308"/>
      </dsp:txXfrm>
    </dsp:sp>
    <dsp:sp modelId="{A8A53D82-60FC-4FF3-A9D8-6B438E330B2C}">
      <dsp:nvSpPr>
        <dsp:cNvPr id="0" name=""/>
        <dsp:cNvSpPr/>
      </dsp:nvSpPr>
      <dsp:spPr>
        <a:xfrm>
          <a:off x="2275094" y="843996"/>
          <a:ext cx="717065" cy="72430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B035FB-E164-44EF-A4B0-926158AD9BBB}">
      <dsp:nvSpPr>
        <dsp:cNvPr id="0" name=""/>
        <dsp:cNvSpPr/>
      </dsp:nvSpPr>
      <dsp:spPr>
        <a:xfrm>
          <a:off x="1390713" y="1687815"/>
          <a:ext cx="1601445" cy="724308"/>
        </a:xfrm>
        <a:prstGeom prst="rect">
          <a:avLst/>
        </a:prstGeom>
        <a:solidFill>
          <a:srgbClr val="8066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List Definitions &amp; Instances</a:t>
          </a:r>
        </a:p>
      </dsp:txBody>
      <dsp:txXfrm>
        <a:off x="1390713" y="1687815"/>
        <a:ext cx="1601445" cy="724308"/>
      </dsp:txXfrm>
    </dsp:sp>
    <dsp:sp modelId="{43089D85-41F0-485C-AB51-93452139CE30}">
      <dsp:nvSpPr>
        <dsp:cNvPr id="0" name=""/>
        <dsp:cNvSpPr/>
      </dsp:nvSpPr>
      <dsp:spPr>
        <a:xfrm>
          <a:off x="601941" y="1687815"/>
          <a:ext cx="717065" cy="72430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1638A2-6040-4FAE-B160-57F424A52B0F}">
      <dsp:nvSpPr>
        <dsp:cNvPr id="0" name=""/>
        <dsp:cNvSpPr/>
      </dsp:nvSpPr>
      <dsp:spPr>
        <a:xfrm>
          <a:off x="601941" y="2531634"/>
          <a:ext cx="1601445" cy="724308"/>
        </a:xfrm>
        <a:prstGeom prst="rect">
          <a:avLst/>
        </a:prstGeom>
        <a:solidFill>
          <a:srgbClr val="4455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Data Rows</a:t>
          </a:r>
        </a:p>
      </dsp:txBody>
      <dsp:txXfrm>
        <a:off x="601941" y="2531634"/>
        <a:ext cx="1601445" cy="724308"/>
      </dsp:txXfrm>
    </dsp:sp>
    <dsp:sp modelId="{4457F4FE-8C7A-4D81-B2C3-4E8A694D3D42}">
      <dsp:nvSpPr>
        <dsp:cNvPr id="0" name=""/>
        <dsp:cNvSpPr/>
      </dsp:nvSpPr>
      <dsp:spPr>
        <a:xfrm>
          <a:off x="2275094" y="2531634"/>
          <a:ext cx="717065" cy="72430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F45688-F67E-444D-9CB6-E812610CBC0A}">
      <dsp:nvSpPr>
        <dsp:cNvPr id="0" name=""/>
        <dsp:cNvSpPr/>
      </dsp:nvSpPr>
      <dsp:spPr>
        <a:xfrm>
          <a:off x="1390713" y="3375454"/>
          <a:ext cx="1601445" cy="724308"/>
        </a:xfrm>
        <a:prstGeom prst="rect">
          <a:avLst/>
        </a:prstGeom>
        <a:solidFill>
          <a:srgbClr val="C8AB3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Composed Looks</a:t>
          </a:r>
        </a:p>
      </dsp:txBody>
      <dsp:txXfrm>
        <a:off x="1390713" y="3375454"/>
        <a:ext cx="1601445" cy="724308"/>
      </dsp:txXfrm>
    </dsp:sp>
    <dsp:sp modelId="{2CB7760C-908A-43C7-AD7C-883E2F2F17DF}">
      <dsp:nvSpPr>
        <dsp:cNvPr id="0" name=""/>
        <dsp:cNvSpPr/>
      </dsp:nvSpPr>
      <dsp:spPr>
        <a:xfrm>
          <a:off x="601941" y="3375454"/>
          <a:ext cx="717065" cy="72430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C3540A-471D-4B83-A71A-45377FBE0A3B}">
      <dsp:nvSpPr>
        <dsp:cNvPr id="0" name=""/>
        <dsp:cNvSpPr/>
      </dsp:nvSpPr>
      <dsp:spPr>
        <a:xfrm>
          <a:off x="601941" y="4219273"/>
          <a:ext cx="1601445" cy="724308"/>
        </a:xfrm>
        <a:prstGeom prst="rect">
          <a:avLst/>
        </a:prstGeom>
        <a:solidFill>
          <a:srgbClr val="8066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Pages</a:t>
          </a:r>
        </a:p>
      </dsp:txBody>
      <dsp:txXfrm>
        <a:off x="601941" y="4219273"/>
        <a:ext cx="1601445" cy="724308"/>
      </dsp:txXfrm>
    </dsp:sp>
    <dsp:sp modelId="{568290EF-AD0F-4B23-9732-E012BCFA0074}">
      <dsp:nvSpPr>
        <dsp:cNvPr id="0" name=""/>
        <dsp:cNvSpPr/>
      </dsp:nvSpPr>
      <dsp:spPr>
        <a:xfrm>
          <a:off x="2275094" y="4219273"/>
          <a:ext cx="717065" cy="72430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10/30/2017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fld id="{333FB243-3016-4798-9CB3-7F16D7B1C2CE}" type="slidenum">
              <a:rPr lang="en-US" smtClean="0"/>
              <a:t>10</a:t>
            </a:fld>
            <a:endParaRPr lang="en-US"/>
          </a:p>
        </p:txBody>
      </p:sp>
    </p:spTree>
    <p:extLst>
      <p:ext uri="{BB962C8B-B14F-4D97-AF65-F5344CB8AC3E}">
        <p14:creationId xmlns:p14="http://schemas.microsoft.com/office/powerpoint/2010/main" val="1116704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3FB243-3016-4798-9CB3-7F16D7B1C2CE}" type="slidenum">
              <a:rPr lang="en-US" smtClean="0"/>
              <a:t>11</a:t>
            </a:fld>
            <a:endParaRPr lang="en-US"/>
          </a:p>
        </p:txBody>
      </p:sp>
    </p:spTree>
    <p:extLst>
      <p:ext uri="{BB962C8B-B14F-4D97-AF65-F5344CB8AC3E}">
        <p14:creationId xmlns:p14="http://schemas.microsoft.com/office/powerpoint/2010/main" val="484290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work for them! Wow!</a:t>
            </a:r>
          </a:p>
        </p:txBody>
      </p:sp>
      <p:sp>
        <p:nvSpPr>
          <p:cNvPr id="4" name="Slide Number Placeholder 3"/>
          <p:cNvSpPr>
            <a:spLocks noGrp="1"/>
          </p:cNvSpPr>
          <p:nvPr>
            <p:ph type="sldNum" sz="quarter" idx="10"/>
          </p:nvPr>
        </p:nvSpPr>
        <p:spPr/>
        <p:txBody>
          <a:bodyPr/>
          <a:lstStyle/>
          <a:p>
            <a:fld id="{333FB243-3016-4798-9CB3-7F16D7B1C2CE}" type="slidenum">
              <a:rPr lang="en-US" smtClean="0"/>
              <a:t>12</a:t>
            </a:fld>
            <a:endParaRPr lang="en-US"/>
          </a:p>
        </p:txBody>
      </p:sp>
    </p:spTree>
    <p:extLst>
      <p:ext uri="{BB962C8B-B14F-4D97-AF65-F5344CB8AC3E}">
        <p14:creationId xmlns:p14="http://schemas.microsoft.com/office/powerpoint/2010/main" val="16031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10/30/2017</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26174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96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1143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91520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120797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669192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82837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18586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2731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053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3394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9132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324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7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4810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4976750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38224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654216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2789832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14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1634179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57574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15904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DMI TEMPLATE - Blank 3">
    <p:bg>
      <p:bgRef idx="1001">
        <a:schemeClr val="bg1"/>
      </p:bgRef>
    </p:bg>
    <p:spTree>
      <p:nvGrpSpPr>
        <p:cNvPr id="1" name="Shape 325"/>
        <p:cNvGrpSpPr/>
        <p:nvPr/>
      </p:nvGrpSpPr>
      <p:grpSpPr>
        <a:xfrm>
          <a:off x="0" y="0"/>
          <a:ext cx="0" cy="0"/>
          <a:chOff x="0" y="0"/>
          <a:chExt cx="0" cy="0"/>
        </a:xfrm>
      </p:grpSpPr>
      <p:sp>
        <p:nvSpPr>
          <p:cNvPr id="5" name="Shape 687"/>
          <p:cNvSpPr/>
          <p:nvPr/>
        </p:nvSpPr>
        <p:spPr>
          <a:xfrm>
            <a:off x="0" y="0"/>
            <a:ext cx="5918800" cy="6858000"/>
          </a:xfrm>
          <a:prstGeom prst="homePlate">
            <a:avLst>
              <a:gd name="adj" fmla="val 21093"/>
            </a:avLst>
          </a:prstGeom>
          <a:solidFill>
            <a:schemeClr val="lt1"/>
          </a:solidFill>
          <a:ln>
            <a:noFill/>
          </a:ln>
        </p:spPr>
        <p:txBody>
          <a:bodyPr lIns="121900" tIns="121900" rIns="121900" bIns="121900" anchor="ctr" anchorCtr="0">
            <a:noAutofit/>
          </a:bodyPr>
          <a:lstStyle/>
          <a:p>
            <a:pPr lvl="0">
              <a:spcBef>
                <a:spcPts val="0"/>
              </a:spcBef>
              <a:buNone/>
            </a:pPr>
            <a:endParaRPr sz="2400"/>
          </a:p>
        </p:txBody>
      </p:sp>
      <p:sp>
        <p:nvSpPr>
          <p:cNvPr id="10" name="Shape 263"/>
          <p:cNvSpPr txBox="1">
            <a:spLocks noGrp="1"/>
          </p:cNvSpPr>
          <p:nvPr>
            <p:ph type="body" idx="10" hasCustomPrompt="1"/>
          </p:nvPr>
        </p:nvSpPr>
        <p:spPr>
          <a:xfrm>
            <a:off x="305767" y="305768"/>
            <a:ext cx="6669199" cy="567829"/>
          </a:xfrm>
          <a:prstGeom prst="rect">
            <a:avLst/>
          </a:prstGeom>
        </p:spPr>
        <p:txBody>
          <a:bodyPr lIns="91425" tIns="91425" rIns="91425" bIns="91425" anchor="t" anchorCtr="0"/>
          <a:lstStyle>
            <a:lvl1pPr rtl="0">
              <a:spcBef>
                <a:spcPts val="0"/>
              </a:spcBef>
              <a:buClr>
                <a:srgbClr val="9A9A9A"/>
              </a:buClr>
              <a:buSzPct val="100000"/>
              <a:defRPr sz="1867" b="1">
                <a:solidFill>
                  <a:schemeClr val="bg2"/>
                </a:solidFill>
                <a:latin typeface="Raleway"/>
                <a:ea typeface="Raleway"/>
                <a:cs typeface="Raleway"/>
              </a:defRPr>
            </a:lvl1pPr>
            <a:lvl2pPr rtl="0">
              <a:spcBef>
                <a:spcPts val="0"/>
              </a:spcBef>
              <a:buClr>
                <a:srgbClr val="9A9A9A"/>
              </a:buClr>
              <a:buSzPct val="100000"/>
              <a:defRPr sz="2133" b="1">
                <a:solidFill>
                  <a:srgbClr val="9A9A9A"/>
                </a:solidFill>
              </a:defRPr>
            </a:lvl2pPr>
            <a:lvl3pPr rtl="0">
              <a:spcBef>
                <a:spcPts val="0"/>
              </a:spcBef>
              <a:buClr>
                <a:srgbClr val="9A9A9A"/>
              </a:buClr>
              <a:buSzPct val="100000"/>
              <a:defRPr sz="2133" b="1">
                <a:solidFill>
                  <a:srgbClr val="9A9A9A"/>
                </a:solidFill>
              </a:defRPr>
            </a:lvl3pPr>
            <a:lvl4pPr rtl="0">
              <a:spcBef>
                <a:spcPts val="0"/>
              </a:spcBef>
              <a:buClr>
                <a:srgbClr val="9A9A9A"/>
              </a:buClr>
              <a:buSzPct val="100000"/>
              <a:defRPr sz="2133" b="1">
                <a:solidFill>
                  <a:srgbClr val="9A9A9A"/>
                </a:solidFill>
              </a:defRPr>
            </a:lvl4pPr>
            <a:lvl5pPr rtl="0">
              <a:spcBef>
                <a:spcPts val="0"/>
              </a:spcBef>
              <a:buClr>
                <a:srgbClr val="9A9A9A"/>
              </a:buClr>
              <a:buSzPct val="100000"/>
              <a:defRPr sz="2133" b="1">
                <a:solidFill>
                  <a:srgbClr val="9A9A9A"/>
                </a:solidFill>
              </a:defRPr>
            </a:lvl5pPr>
            <a:lvl6pPr rtl="0">
              <a:spcBef>
                <a:spcPts val="0"/>
              </a:spcBef>
              <a:buClr>
                <a:srgbClr val="9A9A9A"/>
              </a:buClr>
              <a:buSzPct val="100000"/>
              <a:defRPr sz="2133" b="1">
                <a:solidFill>
                  <a:srgbClr val="9A9A9A"/>
                </a:solidFill>
              </a:defRPr>
            </a:lvl6pPr>
            <a:lvl7pPr rtl="0">
              <a:spcBef>
                <a:spcPts val="0"/>
              </a:spcBef>
              <a:buClr>
                <a:srgbClr val="9A9A9A"/>
              </a:buClr>
              <a:buSzPct val="100000"/>
              <a:defRPr sz="2133" b="1">
                <a:solidFill>
                  <a:srgbClr val="9A9A9A"/>
                </a:solidFill>
              </a:defRPr>
            </a:lvl7pPr>
            <a:lvl8pPr rtl="0">
              <a:spcBef>
                <a:spcPts val="0"/>
              </a:spcBef>
              <a:buClr>
                <a:srgbClr val="9A9A9A"/>
              </a:buClr>
              <a:buSzPct val="100000"/>
              <a:defRPr sz="2133" b="1">
                <a:solidFill>
                  <a:srgbClr val="9A9A9A"/>
                </a:solidFill>
              </a:defRPr>
            </a:lvl8pPr>
            <a:lvl9pPr rtl="0">
              <a:spcBef>
                <a:spcPts val="0"/>
              </a:spcBef>
              <a:buClr>
                <a:srgbClr val="9A9A9A"/>
              </a:buClr>
              <a:buSzPct val="100000"/>
              <a:defRPr sz="2133" b="1">
                <a:solidFill>
                  <a:srgbClr val="9A9A9A"/>
                </a:solidFill>
              </a:defRPr>
            </a:lvl9pPr>
          </a:lstStyle>
          <a:p>
            <a:pPr lvl="0"/>
            <a:r>
              <a:rPr lang="en-US"/>
              <a:t>CLICK TO EDIT MASTER TEXT STYLES</a:t>
            </a:r>
          </a:p>
        </p:txBody>
      </p:sp>
      <p:sp>
        <p:nvSpPr>
          <p:cNvPr id="12" name="Slide Number Placeholder 3"/>
          <p:cNvSpPr txBox="1">
            <a:spLocks/>
          </p:cNvSpPr>
          <p:nvPr/>
        </p:nvSpPr>
        <p:spPr>
          <a:xfrm>
            <a:off x="12859" y="6488297"/>
            <a:ext cx="804184" cy="366183"/>
          </a:xfrm>
          <a:prstGeom prst="rect">
            <a:avLst/>
          </a:prstGeom>
        </p:spPr>
        <p:txBody>
          <a:bodyPr vert="horz" lIns="121920" tIns="60960" rIns="121920" bIns="60960" rtlCol="0" anchor="ctr"/>
          <a:lstStyle>
            <a:defPPr marR="0" algn="l" rtl="0">
              <a:lnSpc>
                <a:spcPct val="100000"/>
              </a:lnSpc>
              <a:spcBef>
                <a:spcPts val="0"/>
              </a:spcBef>
              <a:spcAft>
                <a:spcPts val="0"/>
              </a:spcAft>
            </a:defPPr>
            <a:lvl1pPr marR="0" algn="l" rtl="0">
              <a:lnSpc>
                <a:spcPct val="100000"/>
              </a:lnSpc>
              <a:spcBef>
                <a:spcPts val="0"/>
              </a:spcBef>
              <a:spcAft>
                <a:spcPts val="0"/>
              </a:spcAft>
              <a:buNone/>
              <a:defRPr sz="900" b="0" i="0" u="none" strike="noStrike" cap="none" baseline="0">
                <a:solidFill>
                  <a:schemeClr val="tx2"/>
                </a:solidFill>
                <a:latin typeface="Helvetica Neue"/>
                <a:ea typeface="Arial"/>
                <a:cs typeface="Helvetica Neue"/>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fld id="{95E3A436-1048-CA4E-9C3F-FCB70029503E}" type="slidenum">
              <a:rPr kumimoji="0" lang="en-US" sz="1200" b="0" i="0" u="none" strike="noStrike" kern="0" cap="none" spc="0" normalizeH="0" baseline="0" noProof="0" smtClean="0">
                <a:ln>
                  <a:noFill/>
                </a:ln>
                <a:solidFill>
                  <a:srgbClr val="6C797A"/>
                </a:solidFill>
                <a:effectLst/>
                <a:uLnTx/>
                <a:uFillTx/>
                <a:latin typeface="Helvetica Neue"/>
                <a:ea typeface="Arial"/>
                <a:cs typeface="Helvetica Neue"/>
                <a:sym typeface="Arial"/>
                <a:rtl val="0"/>
              </a:rPr>
              <a:pPr marL="0" marR="0" lvl="0" indent="0" algn="l" defTabSz="121917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a:ln>
                <a:noFill/>
              </a:ln>
              <a:solidFill>
                <a:srgbClr val="6C797A"/>
              </a:solidFill>
              <a:effectLst/>
              <a:uLnTx/>
              <a:uFillTx/>
              <a:latin typeface="Helvetica Neue"/>
              <a:ea typeface="Arial"/>
              <a:cs typeface="Helvetica Neue"/>
              <a:sym typeface="Arial"/>
              <a:rtl val="0"/>
            </a:endParaRPr>
          </a:p>
        </p:txBody>
      </p:sp>
      <p:sp>
        <p:nvSpPr>
          <p:cNvPr id="14" name="Shape 148"/>
          <p:cNvSpPr txBox="1"/>
          <p:nvPr/>
        </p:nvSpPr>
        <p:spPr>
          <a:xfrm rot="5400000">
            <a:off x="-1076340" y="4860871"/>
            <a:ext cx="2471199" cy="292800"/>
          </a:xfrm>
          <a:prstGeom prst="rect">
            <a:avLst/>
          </a:prstGeom>
          <a:noFill/>
          <a:ln>
            <a:noFill/>
          </a:ln>
        </p:spPr>
        <p:txBody>
          <a:bodyPr lIns="121900" tIns="121900" rIns="121900" bIns="121900" anchor="t" anchorCtr="0">
            <a:noAutofit/>
          </a:bodyPr>
          <a:lstStyle/>
          <a:p>
            <a:pPr>
              <a:buClr>
                <a:srgbClr val="000000"/>
              </a:buClr>
              <a:buSzPct val="25000"/>
              <a:buFont typeface="Helvetica Neue"/>
              <a:buNone/>
            </a:pPr>
            <a:r>
              <a:rPr lang="en" sz="800">
                <a:solidFill>
                  <a:schemeClr val="bg2"/>
                </a:solidFill>
                <a:latin typeface="Helvetica Neue"/>
                <a:ea typeface="Helvetica Neue"/>
                <a:cs typeface="Helvetica Neue"/>
                <a:sym typeface="Helvetica Neue"/>
              </a:rPr>
              <a:t>© 201</a:t>
            </a:r>
            <a:r>
              <a:rPr lang="en-US" sz="800">
                <a:solidFill>
                  <a:schemeClr val="bg2"/>
                </a:solidFill>
                <a:latin typeface="Helvetica Neue"/>
                <a:ea typeface="Helvetica Neue"/>
                <a:cs typeface="Helvetica Neue"/>
                <a:sym typeface="Helvetica Neue"/>
              </a:rPr>
              <a:t>7</a:t>
            </a:r>
            <a:r>
              <a:rPr lang="en" sz="800">
                <a:solidFill>
                  <a:schemeClr val="bg2"/>
                </a:solidFill>
                <a:latin typeface="Helvetica Neue"/>
                <a:ea typeface="Helvetica Neue"/>
                <a:cs typeface="Helvetica Neue"/>
                <a:sym typeface="Helvetica Neue"/>
              </a:rPr>
              <a:t> DMI CONFIDENTIAL &amp; PROPRIETARY</a:t>
            </a:r>
          </a:p>
          <a:p>
            <a:pPr>
              <a:buClr>
                <a:srgbClr val="000000"/>
              </a:buClr>
              <a:buFont typeface="Arial"/>
              <a:buNone/>
            </a:pPr>
            <a:endParaRPr sz="800">
              <a:solidFill>
                <a:schemeClr val="bg2"/>
              </a:solidFill>
              <a:latin typeface="Helvetica Neue"/>
              <a:ea typeface="Helvetica Neue"/>
              <a:cs typeface="Helvetica Neue"/>
              <a:sym typeface="Helvetica Neue"/>
            </a:endParaRPr>
          </a:p>
        </p:txBody>
      </p:sp>
      <p:sp>
        <p:nvSpPr>
          <p:cNvPr id="15" name="Text Placeholder 3"/>
          <p:cNvSpPr>
            <a:spLocks noGrp="1"/>
          </p:cNvSpPr>
          <p:nvPr>
            <p:ph type="body" sz="quarter" idx="11"/>
          </p:nvPr>
        </p:nvSpPr>
        <p:spPr>
          <a:xfrm>
            <a:off x="463789" y="1509919"/>
            <a:ext cx="4200575" cy="3850295"/>
          </a:xfrm>
          <a:prstGeom prst="rect">
            <a:avLst/>
          </a:prstGeom>
        </p:spPr>
        <p:txBody>
          <a:bodyPr vert="horz" anchor="ctr"/>
          <a:lstStyle>
            <a:lvl1pPr>
              <a:defRPr sz="2667">
                <a:solidFill>
                  <a:schemeClr val="accent1"/>
                </a:solidFill>
                <a:latin typeface="Raleway"/>
                <a:ea typeface="Raleway"/>
                <a:cs typeface="Raleway"/>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stStyle>
          <a:p>
            <a:pPr lvl="0"/>
            <a:r>
              <a:rPr lang="en-US"/>
              <a:t>Click to edit Master text styles</a:t>
            </a:r>
          </a:p>
        </p:txBody>
      </p:sp>
      <p:sp>
        <p:nvSpPr>
          <p:cNvPr id="16" name="Text Placeholder 6"/>
          <p:cNvSpPr>
            <a:spLocks noGrp="1"/>
          </p:cNvSpPr>
          <p:nvPr>
            <p:ph type="body" sz="quarter" idx="12" hasCustomPrompt="1"/>
          </p:nvPr>
        </p:nvSpPr>
        <p:spPr>
          <a:xfrm>
            <a:off x="6382589" y="1652706"/>
            <a:ext cx="5431900" cy="3707508"/>
          </a:xfrm>
          <a:prstGeom prst="rect">
            <a:avLst/>
          </a:prstGeom>
        </p:spPr>
        <p:txBody>
          <a:bodyPr vert="horz" anchor="ctr"/>
          <a:lstStyle>
            <a:lvl1pPr algn="ctr">
              <a:defRPr sz="2400" b="1" cap="all">
                <a:solidFill>
                  <a:schemeClr val="tx1"/>
                </a:solidFill>
                <a:latin typeface="Raleway"/>
                <a:ea typeface="Raleway"/>
                <a:cs typeface="Raleway"/>
              </a:defRPr>
            </a:lvl1pPr>
            <a:lvl2pPr algn="ctr">
              <a:defRPr sz="2400" b="1"/>
            </a:lvl2pPr>
            <a:lvl3pPr algn="ctr">
              <a:defRPr sz="2400" b="1"/>
            </a:lvl3pPr>
            <a:lvl4pPr algn="ctr">
              <a:defRPr sz="2400" b="1"/>
            </a:lvl4pPr>
            <a:lvl5pPr algn="ctr">
              <a:defRPr sz="2400" b="1"/>
            </a:lvl5pPr>
          </a:lstStyle>
          <a:p>
            <a:pPr lvl="0"/>
            <a:r>
              <a:rPr lang="en-US"/>
              <a:t>CLICK TO EDIT MASTER TEXT STYLES</a:t>
            </a:r>
          </a:p>
        </p:txBody>
      </p:sp>
    </p:spTree>
    <p:extLst>
      <p:ext uri="{BB962C8B-B14F-4D97-AF65-F5344CB8AC3E}">
        <p14:creationId xmlns:p14="http://schemas.microsoft.com/office/powerpoint/2010/main" val="3582480358"/>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02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95175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221722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8547242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773253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2921098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922292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32147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9640541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1940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2495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125417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70708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66877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03508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280114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577396"/>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577396"/>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15287779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14:bounceEnd="32000">
                                          <p:cBhvr additive="base">
                                            <p:cTn id="3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ppt_x"/>
                                              </p:val>
                                            </p:tav>
                                            <p:tav tm="100000">
                                              <p:val>
                                                <p:strVal val="#ppt_x"/>
                                              </p:val>
                                            </p:tav>
                                          </p:tavLst>
                                        </p:anim>
                                        <p:anim calcmode="lin" valueType="num">
                                          <p:cBhvr additive="base">
                                            <p:cTn id="42" dur="75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14:bounceEnd="32000">
                                          <p:cBhvr additive="base">
                                            <p:cTn id="4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1"/>
                                            </p:tgtEl>
                                            <p:attrNameLst>
                                              <p:attrName>ppt_y</p:attrName>
                                            </p:attrNameLst>
                                          </p:cBhvr>
                                          <p:tavLst>
                                            <p:tav tm="0">
                                              <p:val>
                                                <p:strVal val="0-#ppt_h/2"/>
                                              </p:val>
                                            </p:tav>
                                            <p:tav tm="100000">
                                              <p:val>
                                                <p:strVal val="#ppt_y"/>
                                              </p:val>
                                            </p:tav>
                                          </p:tavLst>
                                        </p:anim>
                                      </p:childTnLst>
                                    </p:cTn>
                                  </p:par>
                                  <p:par>
                                    <p:cTn id="47" presetID="2" presetClass="entr" presetSubtype="4" decel="10000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750" fill="hold"/>
                                            <p:tgtEl>
                                              <p:spTgt spid="23"/>
                                            </p:tgtEl>
                                            <p:attrNameLst>
                                              <p:attrName>ppt_x</p:attrName>
                                            </p:attrNameLst>
                                          </p:cBhvr>
                                          <p:tavLst>
                                            <p:tav tm="0">
                                              <p:val>
                                                <p:strVal val="#ppt_x"/>
                                              </p:val>
                                            </p:tav>
                                            <p:tav tm="100000">
                                              <p:val>
                                                <p:strVal val="#ppt_x"/>
                                              </p:val>
                                            </p:tav>
                                          </p:tavLst>
                                        </p:anim>
                                        <p:anim calcmode="lin" valueType="num">
                                          <p:cBhvr additive="base">
                                            <p:cTn id="50" dur="75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750" fill="hold"/>
                                            <p:tgtEl>
                                              <p:spTgt spid="24"/>
                                            </p:tgtEl>
                                            <p:attrNameLst>
                                              <p:attrName>ppt_x</p:attrName>
                                            </p:attrNameLst>
                                          </p:cBhvr>
                                          <p:tavLst>
                                            <p:tav tm="0">
                                              <p:val>
                                                <p:strVal val="#ppt_x"/>
                                              </p:val>
                                            </p:tav>
                                            <p:tav tm="100000">
                                              <p:val>
                                                <p:strVal val="#ppt_x"/>
                                              </p:val>
                                            </p:tav>
                                          </p:tavLst>
                                        </p:anim>
                                        <p:anim calcmode="lin" valueType="num">
                                          <p:cBhvr additive="base">
                                            <p:cTn id="54" dur="75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750" fill="hold"/>
                                            <p:tgtEl>
                                              <p:spTgt spid="20"/>
                                            </p:tgtEl>
                                            <p:attrNameLst>
                                              <p:attrName>ppt_x</p:attrName>
                                            </p:attrNameLst>
                                          </p:cBhvr>
                                          <p:tavLst>
                                            <p:tav tm="0">
                                              <p:val>
                                                <p:strVal val="#ppt_x"/>
                                              </p:val>
                                            </p:tav>
                                            <p:tav tm="100000">
                                              <p:val>
                                                <p:strVal val="#ppt_x"/>
                                              </p:val>
                                            </p:tav>
                                          </p:tavLst>
                                        </p:anim>
                                        <p:anim calcmode="lin" valueType="num">
                                          <p:cBhvr additive="base">
                                            <p:cTn id="3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ppt_x"/>
                                              </p:val>
                                            </p:tav>
                                            <p:tav tm="100000">
                                              <p:val>
                                                <p:strVal val="#ppt_x"/>
                                              </p:val>
                                            </p:tav>
                                          </p:tavLst>
                                        </p:anim>
                                        <p:anim calcmode="lin" valueType="num">
                                          <p:cBhvr additive="base">
                                            <p:cTn id="42" dur="75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750" fill="hold"/>
                                            <p:tgtEl>
                                              <p:spTgt spid="21"/>
                                            </p:tgtEl>
                                            <p:attrNameLst>
                                              <p:attrName>ppt_x</p:attrName>
                                            </p:attrNameLst>
                                          </p:cBhvr>
                                          <p:tavLst>
                                            <p:tav tm="0">
                                              <p:val>
                                                <p:strVal val="#ppt_x"/>
                                              </p:val>
                                            </p:tav>
                                            <p:tav tm="100000">
                                              <p:val>
                                                <p:strVal val="#ppt_x"/>
                                              </p:val>
                                            </p:tav>
                                          </p:tavLst>
                                        </p:anim>
                                        <p:anim calcmode="lin" valueType="num">
                                          <p:cBhvr additive="base">
                                            <p:cTn id="46" dur="750" fill="hold"/>
                                            <p:tgtEl>
                                              <p:spTgt spid="21"/>
                                            </p:tgtEl>
                                            <p:attrNameLst>
                                              <p:attrName>ppt_y</p:attrName>
                                            </p:attrNameLst>
                                          </p:cBhvr>
                                          <p:tavLst>
                                            <p:tav tm="0">
                                              <p:val>
                                                <p:strVal val="0-#ppt_h/2"/>
                                              </p:val>
                                            </p:tav>
                                            <p:tav tm="100000">
                                              <p:val>
                                                <p:strVal val="#ppt_y"/>
                                              </p:val>
                                            </p:tav>
                                          </p:tavLst>
                                        </p:anim>
                                      </p:childTnLst>
                                    </p:cTn>
                                  </p:par>
                                  <p:par>
                                    <p:cTn id="47" presetID="2" presetClass="entr" presetSubtype="4" decel="10000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750" fill="hold"/>
                                            <p:tgtEl>
                                              <p:spTgt spid="23"/>
                                            </p:tgtEl>
                                            <p:attrNameLst>
                                              <p:attrName>ppt_x</p:attrName>
                                            </p:attrNameLst>
                                          </p:cBhvr>
                                          <p:tavLst>
                                            <p:tav tm="0">
                                              <p:val>
                                                <p:strVal val="#ppt_x"/>
                                              </p:val>
                                            </p:tav>
                                            <p:tav tm="100000">
                                              <p:val>
                                                <p:strVal val="#ppt_x"/>
                                              </p:val>
                                            </p:tav>
                                          </p:tavLst>
                                        </p:anim>
                                        <p:anim calcmode="lin" valueType="num">
                                          <p:cBhvr additive="base">
                                            <p:cTn id="50" dur="75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750" fill="hold"/>
                                            <p:tgtEl>
                                              <p:spTgt spid="24"/>
                                            </p:tgtEl>
                                            <p:attrNameLst>
                                              <p:attrName>ppt_x</p:attrName>
                                            </p:attrNameLst>
                                          </p:cBhvr>
                                          <p:tavLst>
                                            <p:tav tm="0">
                                              <p:val>
                                                <p:strVal val="#ppt_x"/>
                                              </p:val>
                                            </p:tav>
                                            <p:tav tm="100000">
                                              <p:val>
                                                <p:strVal val="#ppt_x"/>
                                              </p:val>
                                            </p:tav>
                                          </p:tavLst>
                                        </p:anim>
                                        <p:anim calcmode="lin" valueType="num">
                                          <p:cBhvr additive="base">
                                            <p:cTn id="54" dur="75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8927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229668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11179064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07663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3249202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9134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DMI TEMPLATE - Blank 3">
    <p:bg>
      <p:bgRef idx="1001">
        <a:schemeClr val="bg1"/>
      </p:bgRef>
    </p:bg>
    <p:spTree>
      <p:nvGrpSpPr>
        <p:cNvPr id="1" name="Shape 325"/>
        <p:cNvGrpSpPr/>
        <p:nvPr/>
      </p:nvGrpSpPr>
      <p:grpSpPr>
        <a:xfrm>
          <a:off x="0" y="0"/>
          <a:ext cx="0" cy="0"/>
          <a:chOff x="0" y="0"/>
          <a:chExt cx="0" cy="0"/>
        </a:xfrm>
      </p:grpSpPr>
      <p:sp>
        <p:nvSpPr>
          <p:cNvPr id="5" name="Shape 687"/>
          <p:cNvSpPr/>
          <p:nvPr/>
        </p:nvSpPr>
        <p:spPr>
          <a:xfrm>
            <a:off x="0" y="0"/>
            <a:ext cx="5918800" cy="6858000"/>
          </a:xfrm>
          <a:prstGeom prst="homePlate">
            <a:avLst>
              <a:gd name="adj" fmla="val 21093"/>
            </a:avLst>
          </a:prstGeom>
          <a:solidFill>
            <a:schemeClr val="lt1"/>
          </a:solidFill>
          <a:ln>
            <a:noFill/>
          </a:ln>
        </p:spPr>
        <p:txBody>
          <a:bodyPr lIns="121900" tIns="121900" rIns="121900" bIns="121900" anchor="ctr" anchorCtr="0">
            <a:noAutofit/>
          </a:bodyPr>
          <a:lstStyle/>
          <a:p>
            <a:pPr lvl="0">
              <a:spcBef>
                <a:spcPts val="0"/>
              </a:spcBef>
              <a:buNone/>
            </a:pPr>
            <a:endParaRPr sz="2400"/>
          </a:p>
        </p:txBody>
      </p:sp>
      <p:sp>
        <p:nvSpPr>
          <p:cNvPr id="10" name="Shape 263"/>
          <p:cNvSpPr txBox="1">
            <a:spLocks noGrp="1"/>
          </p:cNvSpPr>
          <p:nvPr>
            <p:ph type="body" idx="10" hasCustomPrompt="1"/>
          </p:nvPr>
        </p:nvSpPr>
        <p:spPr>
          <a:xfrm>
            <a:off x="305767" y="305768"/>
            <a:ext cx="6669199" cy="567829"/>
          </a:xfrm>
          <a:prstGeom prst="rect">
            <a:avLst/>
          </a:prstGeom>
        </p:spPr>
        <p:txBody>
          <a:bodyPr lIns="91425" tIns="91425" rIns="91425" bIns="91425" anchor="t" anchorCtr="0"/>
          <a:lstStyle>
            <a:lvl1pPr rtl="0">
              <a:spcBef>
                <a:spcPts val="0"/>
              </a:spcBef>
              <a:buClr>
                <a:srgbClr val="9A9A9A"/>
              </a:buClr>
              <a:buSzPct val="100000"/>
              <a:defRPr sz="1867" b="1">
                <a:solidFill>
                  <a:schemeClr val="bg2"/>
                </a:solidFill>
                <a:latin typeface="Raleway"/>
                <a:ea typeface="Raleway"/>
                <a:cs typeface="Raleway"/>
              </a:defRPr>
            </a:lvl1pPr>
            <a:lvl2pPr rtl="0">
              <a:spcBef>
                <a:spcPts val="0"/>
              </a:spcBef>
              <a:buClr>
                <a:srgbClr val="9A9A9A"/>
              </a:buClr>
              <a:buSzPct val="100000"/>
              <a:defRPr sz="2133" b="1">
                <a:solidFill>
                  <a:srgbClr val="9A9A9A"/>
                </a:solidFill>
              </a:defRPr>
            </a:lvl2pPr>
            <a:lvl3pPr rtl="0">
              <a:spcBef>
                <a:spcPts val="0"/>
              </a:spcBef>
              <a:buClr>
                <a:srgbClr val="9A9A9A"/>
              </a:buClr>
              <a:buSzPct val="100000"/>
              <a:defRPr sz="2133" b="1">
                <a:solidFill>
                  <a:srgbClr val="9A9A9A"/>
                </a:solidFill>
              </a:defRPr>
            </a:lvl3pPr>
            <a:lvl4pPr rtl="0">
              <a:spcBef>
                <a:spcPts val="0"/>
              </a:spcBef>
              <a:buClr>
                <a:srgbClr val="9A9A9A"/>
              </a:buClr>
              <a:buSzPct val="100000"/>
              <a:defRPr sz="2133" b="1">
                <a:solidFill>
                  <a:srgbClr val="9A9A9A"/>
                </a:solidFill>
              </a:defRPr>
            </a:lvl4pPr>
            <a:lvl5pPr rtl="0">
              <a:spcBef>
                <a:spcPts val="0"/>
              </a:spcBef>
              <a:buClr>
                <a:srgbClr val="9A9A9A"/>
              </a:buClr>
              <a:buSzPct val="100000"/>
              <a:defRPr sz="2133" b="1">
                <a:solidFill>
                  <a:srgbClr val="9A9A9A"/>
                </a:solidFill>
              </a:defRPr>
            </a:lvl5pPr>
            <a:lvl6pPr rtl="0">
              <a:spcBef>
                <a:spcPts val="0"/>
              </a:spcBef>
              <a:buClr>
                <a:srgbClr val="9A9A9A"/>
              </a:buClr>
              <a:buSzPct val="100000"/>
              <a:defRPr sz="2133" b="1">
                <a:solidFill>
                  <a:srgbClr val="9A9A9A"/>
                </a:solidFill>
              </a:defRPr>
            </a:lvl6pPr>
            <a:lvl7pPr rtl="0">
              <a:spcBef>
                <a:spcPts val="0"/>
              </a:spcBef>
              <a:buClr>
                <a:srgbClr val="9A9A9A"/>
              </a:buClr>
              <a:buSzPct val="100000"/>
              <a:defRPr sz="2133" b="1">
                <a:solidFill>
                  <a:srgbClr val="9A9A9A"/>
                </a:solidFill>
              </a:defRPr>
            </a:lvl7pPr>
            <a:lvl8pPr rtl="0">
              <a:spcBef>
                <a:spcPts val="0"/>
              </a:spcBef>
              <a:buClr>
                <a:srgbClr val="9A9A9A"/>
              </a:buClr>
              <a:buSzPct val="100000"/>
              <a:defRPr sz="2133" b="1">
                <a:solidFill>
                  <a:srgbClr val="9A9A9A"/>
                </a:solidFill>
              </a:defRPr>
            </a:lvl8pPr>
            <a:lvl9pPr rtl="0">
              <a:spcBef>
                <a:spcPts val="0"/>
              </a:spcBef>
              <a:buClr>
                <a:srgbClr val="9A9A9A"/>
              </a:buClr>
              <a:buSzPct val="100000"/>
              <a:defRPr sz="2133" b="1">
                <a:solidFill>
                  <a:srgbClr val="9A9A9A"/>
                </a:solidFill>
              </a:defRPr>
            </a:lvl9pPr>
          </a:lstStyle>
          <a:p>
            <a:pPr lvl="0"/>
            <a:r>
              <a:rPr lang="en-US"/>
              <a:t>CLICK TO EDIT MASTER TEXT STYLES</a:t>
            </a:r>
          </a:p>
        </p:txBody>
      </p:sp>
      <p:sp>
        <p:nvSpPr>
          <p:cNvPr id="12" name="Slide Number Placeholder 3"/>
          <p:cNvSpPr txBox="1">
            <a:spLocks/>
          </p:cNvSpPr>
          <p:nvPr/>
        </p:nvSpPr>
        <p:spPr>
          <a:xfrm>
            <a:off x="12859" y="6488297"/>
            <a:ext cx="804184" cy="366183"/>
          </a:xfrm>
          <a:prstGeom prst="rect">
            <a:avLst/>
          </a:prstGeom>
        </p:spPr>
        <p:txBody>
          <a:bodyPr vert="horz" lIns="121920" tIns="60960" rIns="121920" bIns="60960" rtlCol="0" anchor="ctr"/>
          <a:lstStyle>
            <a:defPPr marR="0" algn="l" rtl="0">
              <a:lnSpc>
                <a:spcPct val="100000"/>
              </a:lnSpc>
              <a:spcBef>
                <a:spcPts val="0"/>
              </a:spcBef>
              <a:spcAft>
                <a:spcPts val="0"/>
              </a:spcAft>
            </a:defPPr>
            <a:lvl1pPr marR="0" algn="l" rtl="0">
              <a:lnSpc>
                <a:spcPct val="100000"/>
              </a:lnSpc>
              <a:spcBef>
                <a:spcPts val="0"/>
              </a:spcBef>
              <a:spcAft>
                <a:spcPts val="0"/>
              </a:spcAft>
              <a:buNone/>
              <a:defRPr sz="900" b="0" i="0" u="none" strike="noStrike" cap="none" baseline="0">
                <a:solidFill>
                  <a:schemeClr val="tx2"/>
                </a:solidFill>
                <a:latin typeface="Helvetica Neue"/>
                <a:ea typeface="Arial"/>
                <a:cs typeface="Helvetica Neue"/>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fld id="{95E3A436-1048-CA4E-9C3F-FCB70029503E}" type="slidenum">
              <a:rPr kumimoji="0" lang="en-US" sz="1200" b="0" i="0" u="none" strike="noStrike" kern="0" cap="none" spc="0" normalizeH="0" baseline="0" noProof="0" smtClean="0">
                <a:ln>
                  <a:noFill/>
                </a:ln>
                <a:solidFill>
                  <a:srgbClr val="6C797A"/>
                </a:solidFill>
                <a:effectLst/>
                <a:uLnTx/>
                <a:uFillTx/>
                <a:latin typeface="Helvetica Neue"/>
                <a:ea typeface="Arial"/>
                <a:cs typeface="Helvetica Neue"/>
                <a:sym typeface="Arial"/>
                <a:rtl val="0"/>
              </a:rPr>
              <a:pPr marL="0" marR="0" lvl="0" indent="0" algn="l" defTabSz="121917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a:ln>
                <a:noFill/>
              </a:ln>
              <a:solidFill>
                <a:srgbClr val="6C797A"/>
              </a:solidFill>
              <a:effectLst/>
              <a:uLnTx/>
              <a:uFillTx/>
              <a:latin typeface="Helvetica Neue"/>
              <a:ea typeface="Arial"/>
              <a:cs typeface="Helvetica Neue"/>
              <a:sym typeface="Arial"/>
              <a:rtl val="0"/>
            </a:endParaRPr>
          </a:p>
        </p:txBody>
      </p:sp>
      <p:sp>
        <p:nvSpPr>
          <p:cNvPr id="14" name="Shape 148"/>
          <p:cNvSpPr txBox="1"/>
          <p:nvPr/>
        </p:nvSpPr>
        <p:spPr>
          <a:xfrm rot="5400000">
            <a:off x="-1076340" y="4860871"/>
            <a:ext cx="2471199" cy="292800"/>
          </a:xfrm>
          <a:prstGeom prst="rect">
            <a:avLst/>
          </a:prstGeom>
          <a:noFill/>
          <a:ln>
            <a:noFill/>
          </a:ln>
        </p:spPr>
        <p:txBody>
          <a:bodyPr lIns="121900" tIns="121900" rIns="121900" bIns="121900" anchor="t" anchorCtr="0">
            <a:noAutofit/>
          </a:bodyPr>
          <a:lstStyle/>
          <a:p>
            <a:pPr>
              <a:buClr>
                <a:srgbClr val="000000"/>
              </a:buClr>
              <a:buSzPct val="25000"/>
              <a:buFont typeface="Helvetica Neue"/>
              <a:buNone/>
            </a:pPr>
            <a:r>
              <a:rPr lang="en" sz="800">
                <a:solidFill>
                  <a:schemeClr val="bg2"/>
                </a:solidFill>
                <a:latin typeface="Helvetica Neue"/>
                <a:ea typeface="Helvetica Neue"/>
                <a:cs typeface="Helvetica Neue"/>
                <a:sym typeface="Helvetica Neue"/>
              </a:rPr>
              <a:t>© 201</a:t>
            </a:r>
            <a:r>
              <a:rPr lang="en-US" sz="800">
                <a:solidFill>
                  <a:schemeClr val="bg2"/>
                </a:solidFill>
                <a:latin typeface="Helvetica Neue"/>
                <a:ea typeface="Helvetica Neue"/>
                <a:cs typeface="Helvetica Neue"/>
                <a:sym typeface="Helvetica Neue"/>
              </a:rPr>
              <a:t>7</a:t>
            </a:r>
            <a:r>
              <a:rPr lang="en" sz="800">
                <a:solidFill>
                  <a:schemeClr val="bg2"/>
                </a:solidFill>
                <a:latin typeface="Helvetica Neue"/>
                <a:ea typeface="Helvetica Neue"/>
                <a:cs typeface="Helvetica Neue"/>
                <a:sym typeface="Helvetica Neue"/>
              </a:rPr>
              <a:t> DMI CONFIDENTIAL &amp; PROPRIETARY</a:t>
            </a:r>
          </a:p>
          <a:p>
            <a:pPr>
              <a:buClr>
                <a:srgbClr val="000000"/>
              </a:buClr>
              <a:buFont typeface="Arial"/>
              <a:buNone/>
            </a:pPr>
            <a:endParaRPr sz="800">
              <a:solidFill>
                <a:schemeClr val="bg2"/>
              </a:solidFill>
              <a:latin typeface="Helvetica Neue"/>
              <a:ea typeface="Helvetica Neue"/>
              <a:cs typeface="Helvetica Neue"/>
              <a:sym typeface="Helvetica Neue"/>
            </a:endParaRPr>
          </a:p>
        </p:txBody>
      </p:sp>
      <p:sp>
        <p:nvSpPr>
          <p:cNvPr id="15" name="Text Placeholder 3"/>
          <p:cNvSpPr>
            <a:spLocks noGrp="1"/>
          </p:cNvSpPr>
          <p:nvPr>
            <p:ph type="body" sz="quarter" idx="11"/>
          </p:nvPr>
        </p:nvSpPr>
        <p:spPr>
          <a:xfrm>
            <a:off x="463789" y="1509919"/>
            <a:ext cx="4200575" cy="3850295"/>
          </a:xfrm>
          <a:prstGeom prst="rect">
            <a:avLst/>
          </a:prstGeom>
        </p:spPr>
        <p:txBody>
          <a:bodyPr vert="horz" anchor="ctr"/>
          <a:lstStyle>
            <a:lvl1pPr>
              <a:defRPr sz="2667">
                <a:solidFill>
                  <a:schemeClr val="accent1"/>
                </a:solidFill>
                <a:latin typeface="Raleway"/>
                <a:ea typeface="Raleway"/>
                <a:cs typeface="Raleway"/>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stStyle>
          <a:p>
            <a:pPr lvl="0"/>
            <a:r>
              <a:rPr lang="en-US"/>
              <a:t>Click to edit Master text styles</a:t>
            </a:r>
          </a:p>
        </p:txBody>
      </p:sp>
      <p:sp>
        <p:nvSpPr>
          <p:cNvPr id="16" name="Text Placeholder 6"/>
          <p:cNvSpPr>
            <a:spLocks noGrp="1"/>
          </p:cNvSpPr>
          <p:nvPr>
            <p:ph type="body" sz="quarter" idx="12" hasCustomPrompt="1"/>
          </p:nvPr>
        </p:nvSpPr>
        <p:spPr>
          <a:xfrm>
            <a:off x="6382589" y="1652706"/>
            <a:ext cx="5431900" cy="3707508"/>
          </a:xfrm>
          <a:prstGeom prst="rect">
            <a:avLst/>
          </a:prstGeom>
        </p:spPr>
        <p:txBody>
          <a:bodyPr vert="horz" anchor="ctr"/>
          <a:lstStyle>
            <a:lvl1pPr algn="ctr">
              <a:defRPr sz="2400" b="1" cap="all">
                <a:solidFill>
                  <a:schemeClr val="tx1"/>
                </a:solidFill>
                <a:latin typeface="Raleway"/>
                <a:ea typeface="Raleway"/>
                <a:cs typeface="Raleway"/>
              </a:defRPr>
            </a:lvl1pPr>
            <a:lvl2pPr algn="ctr">
              <a:defRPr sz="2400" b="1"/>
            </a:lvl2pPr>
            <a:lvl3pPr algn="ctr">
              <a:defRPr sz="2400" b="1"/>
            </a:lvl3pPr>
            <a:lvl4pPr algn="ctr">
              <a:defRPr sz="2400" b="1"/>
            </a:lvl4pPr>
            <a:lvl5pPr algn="ctr">
              <a:defRPr sz="2400" b="1"/>
            </a:lvl5pPr>
          </a:lstStyle>
          <a:p>
            <a:pPr lvl="0"/>
            <a:r>
              <a:rPr lang="en-US"/>
              <a:t>CLICK TO EDIT MASTER TEXT STYLES</a:t>
            </a:r>
          </a:p>
        </p:txBody>
      </p:sp>
    </p:spTree>
    <p:extLst>
      <p:ext uri="{BB962C8B-B14F-4D97-AF65-F5344CB8AC3E}">
        <p14:creationId xmlns:p14="http://schemas.microsoft.com/office/powerpoint/2010/main" val="391408371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29" Type="http://schemas.openxmlformats.org/officeDocument/2006/relationships/hyperlink" Target="https://twitter.com/thechriskent" TargetMode="Externa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hyperlink" Target="https://thechriskent.com/" TargetMode="External"/><Relationship Id="rId10" Type="http://schemas.openxmlformats.org/officeDocument/2006/relationships/slideLayout" Target="../slideLayouts/slideLayout11.xml"/><Relationship Id="rId19" Type="http://schemas.openxmlformats.org/officeDocument/2006/relationships/slideLayout" Target="../slideLayouts/slideLayout20.xml"/><Relationship Id="rId31" Type="http://schemas.openxmlformats.org/officeDocument/2006/relationships/image" Target="../media/image2.svg"/><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theme" Target="../theme/theme2.xml"/><Relationship Id="rId30"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hyperlink" Target="https://thechriskent.com/" TargetMode="Externa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823436"/>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17946"/>
            <a:ext cx="12192000" cy="44005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8"/>
            <a:extLst>
              <a:ext uri="{FF2B5EF4-FFF2-40B4-BE49-F238E27FC236}">
                <a16:creationId xmlns:a16="http://schemas.microsoft.com/office/drawing/2014/main" id="{4F664193-D8FD-497F-8788-2A35A3692092}"/>
              </a:ext>
            </a:extLst>
          </p:cNvPr>
          <p:cNvSpPr txBox="1"/>
          <p:nvPr userDrawn="1"/>
        </p:nvSpPr>
        <p:spPr>
          <a:xfrm>
            <a:off x="5553635" y="6461567"/>
            <a:ext cx="6630843" cy="369332"/>
          </a:xfrm>
          <a:prstGeom prst="rect">
            <a:avLst/>
          </a:prstGeom>
          <a:noFill/>
        </p:spPr>
        <p:txBody>
          <a:bodyPr wrap="square" rtlCol="0" anchor="b">
            <a:spAutoFit/>
          </a:bodyPr>
          <a:lstStyle/>
          <a:p>
            <a:pPr algn="r"/>
            <a:r>
              <a:rPr lang="en-US" sz="1600" spc="300" dirty="0">
                <a:solidFill>
                  <a:schemeClr val="tx1">
                    <a:lumMod val="50000"/>
                    <a:lumOff val="50000"/>
                  </a:schemeClr>
                </a:solidFill>
              </a:rPr>
              <a:t>theChrisKent.com </a:t>
            </a:r>
            <a:r>
              <a:rPr lang="en-US" sz="1800" b="0" spc="300" dirty="0">
                <a:solidFill>
                  <a:schemeClr val="tx1">
                    <a:lumMod val="50000"/>
                    <a:lumOff val="50000"/>
                  </a:schemeClr>
                </a:solidFill>
                <a:latin typeface="Segoe UI" panose="020B0502040204020203" pitchFamily="34" charset="0"/>
                <a:cs typeface="Segoe UI" panose="020B0502040204020203" pitchFamily="34" charset="0"/>
              </a:rPr>
              <a:t>|</a:t>
            </a:r>
            <a:r>
              <a:rPr lang="en-US" sz="1600" spc="300" dirty="0">
                <a:solidFill>
                  <a:schemeClr val="tx1">
                    <a:lumMod val="50000"/>
                    <a:lumOff val="50000"/>
                  </a:schemeClr>
                </a:solidFill>
              </a:rPr>
              <a:t> MattJimison.com</a:t>
            </a:r>
          </a:p>
        </p:txBody>
      </p:sp>
      <p:sp>
        <p:nvSpPr>
          <p:cNvPr id="10" name="TextBox 9">
            <a:hlinkClick r:id="rId29"/>
            <a:extLst>
              <a:ext uri="{FF2B5EF4-FFF2-40B4-BE49-F238E27FC236}">
                <a16:creationId xmlns:a16="http://schemas.microsoft.com/office/drawing/2014/main" id="{872F76B5-A432-41F0-B5A2-F343D5CCFD18}"/>
              </a:ext>
            </a:extLst>
          </p:cNvPr>
          <p:cNvSpPr txBox="1"/>
          <p:nvPr userDrawn="1"/>
        </p:nvSpPr>
        <p:spPr>
          <a:xfrm>
            <a:off x="171396" y="6391627"/>
            <a:ext cx="2382375" cy="461665"/>
          </a:xfrm>
          <a:prstGeom prst="rect">
            <a:avLst/>
          </a:prstGeom>
          <a:noFill/>
        </p:spPr>
        <p:txBody>
          <a:bodyPr wrap="square" rtlCol="0">
            <a:spAutoFit/>
          </a:bodyPr>
          <a:lstStyle/>
          <a:p>
            <a:pPr algn="ctr"/>
            <a:r>
              <a:rPr lang="en-US" sz="2400" spc="20" baseline="0" dirty="0">
                <a:solidFill>
                  <a:schemeClr val="tx1">
                    <a:lumMod val="50000"/>
                    <a:lumOff val="50000"/>
                  </a:schemeClr>
                </a:solidFill>
                <a:latin typeface="+mn-lt"/>
              </a:rPr>
              <a:t>aka.ms/sppnp</a:t>
            </a:r>
          </a:p>
        </p:txBody>
      </p:sp>
      <p:pic>
        <p:nvPicPr>
          <p:cNvPr id="5" name="Graphic 4" descr="Run">
            <a:extLst>
              <a:ext uri="{FF2B5EF4-FFF2-40B4-BE49-F238E27FC236}">
                <a16:creationId xmlns:a16="http://schemas.microsoft.com/office/drawing/2014/main" id="{05C68842-09C8-4A0D-BAD4-DC40F783FD20}"/>
              </a:ext>
            </a:extLst>
          </p:cNvPr>
          <p:cNvPicPr>
            <a:picLocks noChangeAspect="1"/>
          </p:cNvPicPr>
          <p:nvPr userDrawn="1"/>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59759" y="6433460"/>
            <a:ext cx="397440" cy="397440"/>
          </a:xfrm>
          <a:prstGeom prst="rect">
            <a:avLst/>
          </a:prstGeom>
        </p:spPr>
      </p:pic>
    </p:spTree>
    <p:extLst>
      <p:ext uri="{BB962C8B-B14F-4D97-AF65-F5344CB8AC3E}">
        <p14:creationId xmlns:p14="http://schemas.microsoft.com/office/powerpoint/2010/main" val="240183641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31"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2" r:id="rId25"/>
    <p:sldLayoutId id="2147483733" r:id="rId26"/>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17946"/>
            <a:ext cx="12192000" cy="44005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hlinkClick r:id="rId23"/>
            <a:extLst>
              <a:ext uri="{FF2B5EF4-FFF2-40B4-BE49-F238E27FC236}">
                <a16:creationId xmlns:a16="http://schemas.microsoft.com/office/drawing/2014/main" id="{01FDDEF9-9621-48AF-9DBB-14C423EBF9A8}"/>
              </a:ext>
            </a:extLst>
          </p:cNvPr>
          <p:cNvSpPr txBox="1"/>
          <p:nvPr userDrawn="1"/>
        </p:nvSpPr>
        <p:spPr>
          <a:xfrm>
            <a:off x="5553635" y="6461567"/>
            <a:ext cx="6630843" cy="369332"/>
          </a:xfrm>
          <a:prstGeom prst="rect">
            <a:avLst/>
          </a:prstGeom>
          <a:noFill/>
        </p:spPr>
        <p:txBody>
          <a:bodyPr wrap="square" rtlCol="0" anchor="b">
            <a:spAutoFit/>
          </a:bodyPr>
          <a:lstStyle/>
          <a:p>
            <a:pPr algn="r"/>
            <a:r>
              <a:rPr lang="en-US" sz="1600" spc="300" dirty="0">
                <a:solidFill>
                  <a:schemeClr val="tx1">
                    <a:lumMod val="50000"/>
                    <a:lumOff val="50000"/>
                  </a:schemeClr>
                </a:solidFill>
              </a:rPr>
              <a:t>theChrisKent.com </a:t>
            </a:r>
            <a:r>
              <a:rPr lang="en-US" sz="1800" b="0" spc="300" dirty="0">
                <a:solidFill>
                  <a:schemeClr val="tx1">
                    <a:lumMod val="50000"/>
                    <a:lumOff val="50000"/>
                  </a:schemeClr>
                </a:solidFill>
                <a:latin typeface="Segoe UI" panose="020B0502040204020203" pitchFamily="34" charset="0"/>
                <a:cs typeface="Segoe UI" panose="020B0502040204020203" pitchFamily="34" charset="0"/>
              </a:rPr>
              <a:t>|</a:t>
            </a:r>
            <a:r>
              <a:rPr lang="en-US" sz="1600" spc="300" dirty="0">
                <a:solidFill>
                  <a:schemeClr val="tx1">
                    <a:lumMod val="50000"/>
                    <a:lumOff val="50000"/>
                  </a:schemeClr>
                </a:solidFill>
              </a:rPr>
              <a:t> MattJimison.com</a:t>
            </a:r>
          </a:p>
        </p:txBody>
      </p:sp>
    </p:spTree>
    <p:extLst>
      <p:ext uri="{BB962C8B-B14F-4D97-AF65-F5344CB8AC3E}">
        <p14:creationId xmlns:p14="http://schemas.microsoft.com/office/powerpoint/2010/main" val="2932208106"/>
      </p:ext>
    </p:extLst>
  </p:cSld>
  <p:clrMap bg1="lt1" tx1="dk1" bg2="lt2" tx2="dk2" accent1="accent1" accent2="accent2" accent3="accent3" accent4="accent4" accent5="accent5" accent6="accent6" hlink="hlink" folHlink="folHlink"/>
  <p:sldLayoutIdLst>
    <p:sldLayoutId id="2147483689" r:id="rId1"/>
    <p:sldLayoutId id="2147483675" r:id="rId2"/>
    <p:sldLayoutId id="2147483690" r:id="rId3"/>
    <p:sldLayoutId id="2147483704" r:id="rId4"/>
    <p:sldLayoutId id="2147483654" r:id="rId5"/>
    <p:sldLayoutId id="2147483691" r:id="rId6"/>
    <p:sldLayoutId id="2147483650" r:id="rId7"/>
    <p:sldLayoutId id="2147483694" r:id="rId8"/>
    <p:sldLayoutId id="2147483692" r:id="rId9"/>
    <p:sldLayoutId id="2147483693" r:id="rId10"/>
    <p:sldLayoutId id="2147483686" r:id="rId11"/>
    <p:sldLayoutId id="2147483662" r:id="rId12"/>
    <p:sldLayoutId id="2147483688" r:id="rId13"/>
    <p:sldLayoutId id="2147483695" r:id="rId14"/>
    <p:sldLayoutId id="2147483696" r:id="rId15"/>
    <p:sldLayoutId id="2147483697" r:id="rId16"/>
    <p:sldLayoutId id="2147483687" r:id="rId17"/>
    <p:sldLayoutId id="2147483655" r:id="rId18"/>
    <p:sldLayoutId id="2147483698" r:id="rId19"/>
    <p:sldLayoutId id="2147483700" r:id="rId20"/>
    <p:sldLayoutId id="2147483701" r:id="rId21"/>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20.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jpg&amp;ehk=KoZDBqkASBc"/><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14.png"/><Relationship Id="rId11" Type="http://schemas.openxmlformats.org/officeDocument/2006/relationships/image" Target="../media/image18.sv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hyperlink" Target="https://www.flickr.com/photos/torange-biz/22525538676" TargetMode="External"/><Relationship Id="rId9" Type="http://schemas.openxmlformats.org/officeDocument/2006/relationships/image" Target="../media/image16.sv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9.jpg&amp;ehk=RTcMh41Wh9Op9jfrQVymkA&amp;r=0&amp;pid=OfficeInsert"/><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14.png"/><Relationship Id="rId11" Type="http://schemas.openxmlformats.org/officeDocument/2006/relationships/image" Target="../media/image22.svg"/><Relationship Id="rId5" Type="http://schemas.openxmlformats.org/officeDocument/2006/relationships/image" Target="../media/image20.jpg"/><Relationship Id="rId10" Type="http://schemas.openxmlformats.org/officeDocument/2006/relationships/image" Target="../media/image21.png"/><Relationship Id="rId4" Type="http://schemas.openxmlformats.org/officeDocument/2006/relationships/hyperlink" Target="https://www.vexels.com/vectors/preview/75031/witch-bats-halloween-night-background" TargetMode="External"/><Relationship Id="rId9"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16.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31.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0.xml"/><Relationship Id="rId5" Type="http://schemas.openxmlformats.org/officeDocument/2006/relationships/image" Target="../media/image35.sv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8" Type="http://schemas.openxmlformats.org/officeDocument/2006/relationships/image" Target="../media/image42.jp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36.png"/><Relationship Id="rId1" Type="http://schemas.openxmlformats.org/officeDocument/2006/relationships/slideLayout" Target="../slideLayouts/slideLayout20.xml"/><Relationship Id="rId6" Type="http://schemas.openxmlformats.org/officeDocument/2006/relationships/image" Target="../media/image40.png"/><Relationship Id="rId11" Type="http://schemas.openxmlformats.org/officeDocument/2006/relationships/image" Target="../media/image45.jpe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movielandgroup.blogspot.hr/2016/08/recenzija-stranger-things-cudnjikave.html" TargetMode="External"/><Relationship Id="rId2" Type="http://schemas.openxmlformats.org/officeDocument/2006/relationships/image" Target="../media/image50.jpg&amp;ehk=fLP8fp4CcpqZkAt1bZPfIQ&amp;r=0&amp;pid=OfficeInsert"/><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amp;ehk=yEJsHFKtYM"/><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9.svg"/><Relationship Id="rId7" Type="http://schemas.openxmlformats.org/officeDocument/2006/relationships/image" Target="../media/image56.svg"/><Relationship Id="rId2" Type="http://schemas.openxmlformats.org/officeDocument/2006/relationships/image" Target="../media/image48.png"/><Relationship Id="rId1" Type="http://schemas.openxmlformats.org/officeDocument/2006/relationships/slideLayout" Target="../slideLayouts/slideLayout23.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svg"/><Relationship Id="rId7" Type="http://schemas.openxmlformats.org/officeDocument/2006/relationships/image" Target="../media/image58.svg"/><Relationship Id="rId2" Type="http://schemas.openxmlformats.org/officeDocument/2006/relationships/image" Target="../media/image53.png"/><Relationship Id="rId1" Type="http://schemas.openxmlformats.org/officeDocument/2006/relationships/slideLayout" Target="../slideLayouts/slideLayout23.xml"/><Relationship Id="rId6" Type="http://schemas.openxmlformats.org/officeDocument/2006/relationships/image" Target="../media/image57.png"/><Relationship Id="rId5" Type="http://schemas.openxmlformats.org/officeDocument/2006/relationships/image" Target="../media/image56.svg"/><Relationship Id="rId4" Type="http://schemas.openxmlformats.org/officeDocument/2006/relationships/image" Target="../media/image55.png"/><Relationship Id="rId9" Type="http://schemas.openxmlformats.org/officeDocument/2006/relationships/image" Target="../media/image60.svg"/></Relationships>
</file>

<file path=ppt/slides/_rels/slide2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hyperlink" Target="https://github.com/SharePoint/PnP-PowerShell/blob/master/Documentation/readme.md" TargetMode="Externa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63.gif"/><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2.wdp"/><Relationship Id="rId7" Type="http://schemas.openxmlformats.org/officeDocument/2006/relationships/diagramColors" Target="../diagrams/colors2.xml"/><Relationship Id="rId2" Type="http://schemas.openxmlformats.org/officeDocument/2006/relationships/image" Target="../media/image64.png"/><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3.xml"/><Relationship Id="rId4" Type="http://schemas.openxmlformats.org/officeDocument/2006/relationships/image" Target="../media/image74.svg"/></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3.xml"/><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2.png"/><Relationship Id="rId7" Type="http://schemas.openxmlformats.org/officeDocument/2006/relationships/image" Target="../media/image14.png"/><Relationship Id="rId2" Type="http://schemas.openxmlformats.org/officeDocument/2006/relationships/image" Target="../media/image81.jpeg"/><Relationship Id="rId1" Type="http://schemas.openxmlformats.org/officeDocument/2006/relationships/slideLayout" Target="../slideLayouts/slideLayout17.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51.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53.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jpg"/><Relationship Id="rId18" Type="http://schemas.openxmlformats.org/officeDocument/2006/relationships/image" Target="../media/image104.png"/><Relationship Id="rId26" Type="http://schemas.openxmlformats.org/officeDocument/2006/relationships/image" Target="../media/image112.png"/><Relationship Id="rId3" Type="http://schemas.openxmlformats.org/officeDocument/2006/relationships/image" Target="../media/image89.png"/><Relationship Id="rId21" Type="http://schemas.openxmlformats.org/officeDocument/2006/relationships/image" Target="../media/image107.png"/><Relationship Id="rId7" Type="http://schemas.openxmlformats.org/officeDocument/2006/relationships/image" Target="../media/image93.png"/><Relationship Id="rId12" Type="http://schemas.openxmlformats.org/officeDocument/2006/relationships/image" Target="../media/image98.png"/><Relationship Id="rId17" Type="http://schemas.openxmlformats.org/officeDocument/2006/relationships/image" Target="../media/image103.png"/><Relationship Id="rId25" Type="http://schemas.openxmlformats.org/officeDocument/2006/relationships/image" Target="../media/image111.png"/><Relationship Id="rId33" Type="http://schemas.openxmlformats.org/officeDocument/2006/relationships/image" Target="../media/image119.png"/><Relationship Id="rId2" Type="http://schemas.openxmlformats.org/officeDocument/2006/relationships/image" Target="../media/image88.png"/><Relationship Id="rId16" Type="http://schemas.openxmlformats.org/officeDocument/2006/relationships/image" Target="../media/image102.png"/><Relationship Id="rId20" Type="http://schemas.openxmlformats.org/officeDocument/2006/relationships/image" Target="../media/image106.png"/><Relationship Id="rId29" Type="http://schemas.openxmlformats.org/officeDocument/2006/relationships/image" Target="../media/image115.jpeg"/><Relationship Id="rId1" Type="http://schemas.openxmlformats.org/officeDocument/2006/relationships/slideLayout" Target="../slideLayouts/slideLayout27.xml"/><Relationship Id="rId6" Type="http://schemas.openxmlformats.org/officeDocument/2006/relationships/image" Target="../media/image92.png"/><Relationship Id="rId11" Type="http://schemas.openxmlformats.org/officeDocument/2006/relationships/image" Target="../media/image97.png"/><Relationship Id="rId24" Type="http://schemas.openxmlformats.org/officeDocument/2006/relationships/image" Target="../media/image110.png"/><Relationship Id="rId32" Type="http://schemas.openxmlformats.org/officeDocument/2006/relationships/image" Target="../media/image118.jpeg"/><Relationship Id="rId5" Type="http://schemas.openxmlformats.org/officeDocument/2006/relationships/image" Target="../media/image91.png"/><Relationship Id="rId15" Type="http://schemas.openxmlformats.org/officeDocument/2006/relationships/image" Target="../media/image101.png"/><Relationship Id="rId23" Type="http://schemas.openxmlformats.org/officeDocument/2006/relationships/image" Target="../media/image109.png"/><Relationship Id="rId28" Type="http://schemas.openxmlformats.org/officeDocument/2006/relationships/image" Target="../media/image114.png"/><Relationship Id="rId10" Type="http://schemas.openxmlformats.org/officeDocument/2006/relationships/image" Target="../media/image96.png"/><Relationship Id="rId19" Type="http://schemas.openxmlformats.org/officeDocument/2006/relationships/image" Target="../media/image105.png"/><Relationship Id="rId31" Type="http://schemas.openxmlformats.org/officeDocument/2006/relationships/image" Target="../media/image117.png"/><Relationship Id="rId4" Type="http://schemas.openxmlformats.org/officeDocument/2006/relationships/image" Target="../media/image90.jpeg"/><Relationship Id="rId9" Type="http://schemas.openxmlformats.org/officeDocument/2006/relationships/image" Target="../media/image95.png"/><Relationship Id="rId14" Type="http://schemas.openxmlformats.org/officeDocument/2006/relationships/image" Target="../media/image100.png"/><Relationship Id="rId22" Type="http://schemas.openxmlformats.org/officeDocument/2006/relationships/image" Target="../media/image108.png"/><Relationship Id="rId27" Type="http://schemas.openxmlformats.org/officeDocument/2006/relationships/image" Target="../media/image113.png"/><Relationship Id="rId30" Type="http://schemas.openxmlformats.org/officeDocument/2006/relationships/image" Target="../media/image116.jpeg"/></Relationships>
</file>

<file path=ppt/slides/_rels/slide54.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B35EA85A-A888-408F-AF41-4D94312F61C4}"/>
              </a:ext>
            </a:extLst>
          </p:cNvPr>
          <p:cNvGrpSpPr/>
          <p:nvPr/>
        </p:nvGrpSpPr>
        <p:grpSpPr>
          <a:xfrm>
            <a:off x="406311" y="1275918"/>
            <a:ext cx="11379379" cy="2841894"/>
            <a:chOff x="498841" y="924572"/>
            <a:chExt cx="11379379" cy="2841894"/>
          </a:xfrm>
        </p:grpSpPr>
        <p:sp>
          <p:nvSpPr>
            <p:cNvPr id="4" name="Title 1">
              <a:extLst>
                <a:ext uri="{FF2B5EF4-FFF2-40B4-BE49-F238E27FC236}">
                  <a16:creationId xmlns:a16="http://schemas.microsoft.com/office/drawing/2014/main" id="{801ABCDE-79D1-4E15-9577-E80FA2269EE8}"/>
                </a:ext>
              </a:extLst>
            </p:cNvPr>
            <p:cNvSpPr txBox="1">
              <a:spLocks/>
            </p:cNvSpPr>
            <p:nvPr/>
          </p:nvSpPr>
          <p:spPr>
            <a:xfrm>
              <a:off x="1529064" y="2460177"/>
              <a:ext cx="9143074" cy="1306289"/>
            </a:xfrm>
            <a:prstGeom prst="rect">
              <a:avLst/>
            </a:prstGeom>
          </p:spPr>
          <p:txBody>
            <a:bodyPr vert="horz" lIns="91440" tIns="45720" rIns="91440" bIns="45720" rtlCol="0" anchor="t">
              <a:noAutofit/>
              <a:scene3d>
                <a:camera prst="orthographicFront">
                  <a:rot lat="0" lon="0" rev="0"/>
                </a:camera>
                <a:lightRig rig="threePt" dir="t"/>
              </a:scene3d>
            </a:bodyPr>
            <a:lstStyle>
              <a:lvl1pPr algn="ctr" defTabSz="914400" rtl="0" eaLnBrk="1" latinLnBrk="0" hangingPunct="1">
                <a:lnSpc>
                  <a:spcPct val="90000"/>
                </a:lnSpc>
                <a:spcBef>
                  <a:spcPct val="0"/>
                </a:spcBef>
                <a:buNone/>
                <a:defRPr sz="6600" kern="1200">
                  <a:solidFill>
                    <a:schemeClr val="bg1"/>
                  </a:solidFill>
                  <a:latin typeface="+mj-lt"/>
                  <a:ea typeface="+mj-ea"/>
                  <a:cs typeface="+mj-cs"/>
                </a:defRPr>
              </a:lvl1pPr>
            </a:lstStyle>
            <a:p>
              <a:r>
                <a:rPr lang="en-US" sz="5600" cap="all" spc="-300" dirty="0">
                  <a:ln w="19050">
                    <a:solidFill>
                      <a:srgbClr val="FF0505"/>
                    </a:solidFill>
                  </a:ln>
                  <a:noFill/>
                  <a:effectLst>
                    <a:glow rad="88900">
                      <a:schemeClr val="tx2">
                        <a:alpha val="32000"/>
                      </a:schemeClr>
                    </a:glow>
                  </a:effectLst>
                  <a:latin typeface="Indira K" pitchFamily="2" charset="0"/>
                </a:rPr>
                <a:t>Patterns &amp; Practices</a:t>
              </a:r>
            </a:p>
          </p:txBody>
        </p:sp>
        <p:sp>
          <p:nvSpPr>
            <p:cNvPr id="5" name="Title 1">
              <a:extLst>
                <a:ext uri="{FF2B5EF4-FFF2-40B4-BE49-F238E27FC236}">
                  <a16:creationId xmlns:a16="http://schemas.microsoft.com/office/drawing/2014/main" id="{A21F6423-267A-4568-9CF9-F2CFF5F224B2}"/>
                </a:ext>
              </a:extLst>
            </p:cNvPr>
            <p:cNvSpPr txBox="1">
              <a:spLocks/>
            </p:cNvSpPr>
            <p:nvPr/>
          </p:nvSpPr>
          <p:spPr>
            <a:xfrm>
              <a:off x="498841" y="926167"/>
              <a:ext cx="1591219" cy="1893825"/>
            </a:xfrm>
            <a:prstGeom prst="rect">
              <a:avLst/>
            </a:prstGeom>
          </p:spPr>
          <p:txBody>
            <a:bodyPr vert="horz" lIns="91440" tIns="45720" rIns="91440" bIns="45720" rtlCol="0" anchor="t">
              <a:noAutofit/>
              <a:scene3d>
                <a:camera prst="orthographicFront">
                  <a:rot lat="0" lon="0" rev="0"/>
                </a:camera>
                <a:lightRig rig="threePt" dir="t"/>
              </a:scene3d>
            </a:bodyPr>
            <a:lstStyle>
              <a:lvl1pPr algn="ctr" defTabSz="914400" rtl="0" eaLnBrk="1" latinLnBrk="0" hangingPunct="1">
                <a:lnSpc>
                  <a:spcPct val="90000"/>
                </a:lnSpc>
                <a:spcBef>
                  <a:spcPct val="0"/>
                </a:spcBef>
                <a:buNone/>
                <a:defRPr sz="6600" kern="1200">
                  <a:solidFill>
                    <a:schemeClr val="bg1"/>
                  </a:solidFill>
                  <a:latin typeface="+mj-lt"/>
                  <a:ea typeface="+mj-ea"/>
                  <a:cs typeface="+mj-cs"/>
                </a:defRPr>
              </a:lvl1pPr>
            </a:lstStyle>
            <a:p>
              <a:pPr algn="l"/>
              <a:r>
                <a:rPr lang="en-US" sz="16600" cap="all" spc="-300" dirty="0">
                  <a:ln w="19050">
                    <a:solidFill>
                      <a:srgbClr val="FF0505"/>
                    </a:solidFill>
                  </a:ln>
                  <a:noFill/>
                  <a:effectLst>
                    <a:glow rad="88900">
                      <a:schemeClr val="tx2">
                        <a:alpha val="32000"/>
                      </a:schemeClr>
                    </a:glow>
                  </a:effectLst>
                  <a:latin typeface="Indira K" pitchFamily="2" charset="0"/>
                </a:rPr>
                <a:t>S</a:t>
              </a:r>
              <a:endParaRPr lang="en-US" sz="11500" cap="all" spc="-300" dirty="0">
                <a:ln w="19050">
                  <a:solidFill>
                    <a:srgbClr val="FF0505"/>
                  </a:solidFill>
                </a:ln>
                <a:noFill/>
                <a:effectLst>
                  <a:glow rad="88900">
                    <a:schemeClr val="tx2">
                      <a:alpha val="32000"/>
                    </a:schemeClr>
                  </a:glow>
                </a:effectLst>
                <a:latin typeface="Indira K" pitchFamily="2" charset="0"/>
              </a:endParaRPr>
            </a:p>
          </p:txBody>
        </p:sp>
        <p:sp>
          <p:nvSpPr>
            <p:cNvPr id="6" name="Title 1">
              <a:extLst>
                <a:ext uri="{FF2B5EF4-FFF2-40B4-BE49-F238E27FC236}">
                  <a16:creationId xmlns:a16="http://schemas.microsoft.com/office/drawing/2014/main" id="{E9C8DB6D-188C-4A95-ABEC-79A30C39B0A6}"/>
                </a:ext>
              </a:extLst>
            </p:cNvPr>
            <p:cNvSpPr txBox="1">
              <a:spLocks/>
            </p:cNvSpPr>
            <p:nvPr/>
          </p:nvSpPr>
          <p:spPr>
            <a:xfrm>
              <a:off x="10069285" y="924572"/>
              <a:ext cx="1808935" cy="2007874"/>
            </a:xfrm>
            <a:prstGeom prst="rect">
              <a:avLst/>
            </a:prstGeom>
          </p:spPr>
          <p:txBody>
            <a:bodyPr vert="horz" lIns="91440" tIns="45720" rIns="91440" bIns="45720" rtlCol="0" anchor="t">
              <a:noAutofit/>
              <a:scene3d>
                <a:camera prst="orthographicFront">
                  <a:rot lat="0" lon="0" rev="0"/>
                </a:camera>
                <a:lightRig rig="threePt" dir="t"/>
              </a:scene3d>
            </a:bodyPr>
            <a:lstStyle>
              <a:lvl1pPr algn="ctr" defTabSz="914400" rtl="0" eaLnBrk="1" latinLnBrk="0" hangingPunct="1">
                <a:lnSpc>
                  <a:spcPct val="90000"/>
                </a:lnSpc>
                <a:spcBef>
                  <a:spcPct val="0"/>
                </a:spcBef>
                <a:buNone/>
                <a:defRPr sz="6600" kern="1200">
                  <a:solidFill>
                    <a:schemeClr val="bg1"/>
                  </a:solidFill>
                  <a:latin typeface="+mj-lt"/>
                  <a:ea typeface="+mj-ea"/>
                  <a:cs typeface="+mj-cs"/>
                </a:defRPr>
              </a:lvl1pPr>
            </a:lstStyle>
            <a:p>
              <a:pPr algn="r"/>
              <a:r>
                <a:rPr lang="en-US" sz="16600" cap="all" spc="-300" dirty="0">
                  <a:ln w="19050">
                    <a:solidFill>
                      <a:srgbClr val="FF0505"/>
                    </a:solidFill>
                  </a:ln>
                  <a:noFill/>
                  <a:effectLst>
                    <a:glow rad="88900">
                      <a:schemeClr val="tx2">
                        <a:alpha val="32000"/>
                      </a:schemeClr>
                    </a:glow>
                  </a:effectLst>
                  <a:latin typeface="Indira K" pitchFamily="2" charset="0"/>
                </a:rPr>
                <a:t>t</a:t>
              </a:r>
              <a:endParaRPr lang="en-US" sz="11500" cap="all" spc="-300" dirty="0">
                <a:ln w="19050">
                  <a:solidFill>
                    <a:srgbClr val="FF0505"/>
                  </a:solidFill>
                </a:ln>
                <a:noFill/>
                <a:effectLst>
                  <a:glow rad="88900">
                    <a:schemeClr val="tx2">
                      <a:alpha val="32000"/>
                    </a:schemeClr>
                  </a:glow>
                </a:effectLst>
                <a:latin typeface="Indira K" pitchFamily="2" charset="0"/>
              </a:endParaRPr>
            </a:p>
          </p:txBody>
        </p:sp>
        <p:sp>
          <p:nvSpPr>
            <p:cNvPr id="7" name="Title 1">
              <a:extLst>
                <a:ext uri="{FF2B5EF4-FFF2-40B4-BE49-F238E27FC236}">
                  <a16:creationId xmlns:a16="http://schemas.microsoft.com/office/drawing/2014/main" id="{91CD886C-7ABD-45B0-8BA1-5D9EBB97CF8F}"/>
                </a:ext>
              </a:extLst>
            </p:cNvPr>
            <p:cNvSpPr txBox="1">
              <a:spLocks/>
            </p:cNvSpPr>
            <p:nvPr/>
          </p:nvSpPr>
          <p:spPr>
            <a:xfrm>
              <a:off x="1480459" y="1018179"/>
              <a:ext cx="8926285" cy="1441998"/>
            </a:xfrm>
            <a:prstGeom prst="rect">
              <a:avLst/>
            </a:prstGeom>
          </p:spPr>
          <p:txBody>
            <a:bodyPr vert="horz" lIns="91440" tIns="45720" rIns="91440" bIns="45720" rtlCol="0" anchor="t">
              <a:noAutofit/>
              <a:scene3d>
                <a:camera prst="orthographicFront">
                  <a:rot lat="0" lon="0" rev="0"/>
                </a:camera>
                <a:lightRig rig="threePt" dir="t"/>
              </a:scene3d>
            </a:bodyPr>
            <a:lstStyle>
              <a:lvl1pPr algn="ctr" defTabSz="914400" rtl="0" eaLnBrk="1" latinLnBrk="0" hangingPunct="1">
                <a:lnSpc>
                  <a:spcPct val="90000"/>
                </a:lnSpc>
                <a:spcBef>
                  <a:spcPct val="0"/>
                </a:spcBef>
                <a:buNone/>
                <a:defRPr sz="6600" kern="1200">
                  <a:solidFill>
                    <a:schemeClr val="bg1"/>
                  </a:solidFill>
                  <a:latin typeface="+mj-lt"/>
                  <a:ea typeface="+mj-ea"/>
                  <a:cs typeface="+mj-cs"/>
                </a:defRPr>
              </a:lvl1pPr>
            </a:lstStyle>
            <a:p>
              <a:r>
                <a:rPr lang="en-US" sz="11500" cap="all" spc="-300" dirty="0">
                  <a:ln w="19050">
                    <a:solidFill>
                      <a:srgbClr val="FF0505"/>
                    </a:solidFill>
                  </a:ln>
                  <a:noFill/>
                  <a:effectLst>
                    <a:glow rad="88900">
                      <a:schemeClr val="tx2">
                        <a:alpha val="32000"/>
                      </a:schemeClr>
                    </a:glow>
                  </a:effectLst>
                  <a:latin typeface="Indira K" pitchFamily="2" charset="0"/>
                </a:rPr>
                <a:t>harePoin</a:t>
              </a:r>
            </a:p>
          </p:txBody>
        </p:sp>
        <p:sp>
          <p:nvSpPr>
            <p:cNvPr id="11" name="Rectangle 10">
              <a:extLst>
                <a:ext uri="{FF2B5EF4-FFF2-40B4-BE49-F238E27FC236}">
                  <a16:creationId xmlns:a16="http://schemas.microsoft.com/office/drawing/2014/main" id="{D7345F10-6E95-4345-A2BB-B355940B7864}"/>
                </a:ext>
              </a:extLst>
            </p:cNvPr>
            <p:cNvSpPr/>
            <p:nvPr/>
          </p:nvSpPr>
          <p:spPr>
            <a:xfrm>
              <a:off x="607701" y="941974"/>
              <a:ext cx="11161661" cy="91440"/>
            </a:xfrm>
            <a:prstGeom prst="rect">
              <a:avLst/>
            </a:prstGeom>
            <a:noFill/>
            <a:ln>
              <a:solidFill>
                <a:srgbClr val="FF0505"/>
              </a:solidFill>
            </a:ln>
            <a:effectLst>
              <a:glow rad="88900">
                <a:schemeClr val="tx2">
                  <a:alpha val="3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505"/>
                  </a:solidFill>
                </a:ln>
              </a:endParaRPr>
            </a:p>
          </p:txBody>
        </p:sp>
        <p:sp>
          <p:nvSpPr>
            <p:cNvPr id="12" name="Rectangle 11">
              <a:extLst>
                <a:ext uri="{FF2B5EF4-FFF2-40B4-BE49-F238E27FC236}">
                  <a16:creationId xmlns:a16="http://schemas.microsoft.com/office/drawing/2014/main" id="{A8BE4C0A-4462-4DBD-B67E-290D1A2283CE}"/>
                </a:ext>
              </a:extLst>
            </p:cNvPr>
            <p:cNvSpPr/>
            <p:nvPr/>
          </p:nvSpPr>
          <p:spPr>
            <a:xfrm>
              <a:off x="607701" y="2841006"/>
              <a:ext cx="1005840" cy="91440"/>
            </a:xfrm>
            <a:prstGeom prst="rect">
              <a:avLst/>
            </a:prstGeom>
            <a:noFill/>
            <a:ln>
              <a:solidFill>
                <a:srgbClr val="FF0505"/>
              </a:solidFill>
            </a:ln>
            <a:effectLst>
              <a:glow rad="88900">
                <a:schemeClr val="tx2">
                  <a:alpha val="3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505"/>
                  </a:solidFill>
                </a:ln>
              </a:endParaRPr>
            </a:p>
          </p:txBody>
        </p:sp>
        <p:sp>
          <p:nvSpPr>
            <p:cNvPr id="13" name="Rectangle 12">
              <a:extLst>
                <a:ext uri="{FF2B5EF4-FFF2-40B4-BE49-F238E27FC236}">
                  <a16:creationId xmlns:a16="http://schemas.microsoft.com/office/drawing/2014/main" id="{A956F178-7C4A-45D7-AC2E-7B391722F587}"/>
                </a:ext>
              </a:extLst>
            </p:cNvPr>
            <p:cNvSpPr/>
            <p:nvPr/>
          </p:nvSpPr>
          <p:spPr>
            <a:xfrm flipV="1">
              <a:off x="10641014" y="2841006"/>
              <a:ext cx="1097280" cy="91440"/>
            </a:xfrm>
            <a:prstGeom prst="rect">
              <a:avLst/>
            </a:prstGeom>
            <a:noFill/>
            <a:ln>
              <a:solidFill>
                <a:srgbClr val="FF0505"/>
              </a:solidFill>
            </a:ln>
            <a:effectLst>
              <a:glow rad="88900">
                <a:schemeClr val="tx2">
                  <a:alpha val="3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505"/>
                  </a:solidFill>
                </a:ln>
              </a:endParaRPr>
            </a:p>
          </p:txBody>
        </p:sp>
      </p:grpSp>
      <p:grpSp>
        <p:nvGrpSpPr>
          <p:cNvPr id="22" name="Group 21">
            <a:extLst>
              <a:ext uri="{FF2B5EF4-FFF2-40B4-BE49-F238E27FC236}">
                <a16:creationId xmlns:a16="http://schemas.microsoft.com/office/drawing/2014/main" id="{1D6F2CAB-DCF7-4C5A-A2CB-1D0A18C36AF5}"/>
              </a:ext>
            </a:extLst>
          </p:cNvPr>
          <p:cNvGrpSpPr/>
          <p:nvPr/>
        </p:nvGrpSpPr>
        <p:grpSpPr>
          <a:xfrm>
            <a:off x="110477" y="5747403"/>
            <a:ext cx="3636788" cy="887677"/>
            <a:chOff x="515171" y="5908768"/>
            <a:chExt cx="3636788" cy="887677"/>
          </a:xfrm>
        </p:grpSpPr>
        <p:sp>
          <p:nvSpPr>
            <p:cNvPr id="17" name="TextBox 16">
              <a:extLst>
                <a:ext uri="{FF2B5EF4-FFF2-40B4-BE49-F238E27FC236}">
                  <a16:creationId xmlns:a16="http://schemas.microsoft.com/office/drawing/2014/main" id="{141C8869-76D7-4742-AF27-233C5352670B}"/>
                </a:ext>
              </a:extLst>
            </p:cNvPr>
            <p:cNvSpPr txBox="1"/>
            <p:nvPr/>
          </p:nvSpPr>
          <p:spPr>
            <a:xfrm>
              <a:off x="515171" y="6150114"/>
              <a:ext cx="3636788" cy="646331"/>
            </a:xfrm>
            <a:prstGeom prst="rect">
              <a:avLst/>
            </a:prstGeom>
            <a:noFill/>
          </p:spPr>
          <p:txBody>
            <a:bodyPr wrap="square" rtlCol="0">
              <a:spAutoFit/>
            </a:bodyPr>
            <a:lstStyle/>
            <a:p>
              <a:pPr algn="ctr"/>
              <a:r>
                <a:rPr lang="en-US" sz="3600" b="1" spc="-150" normalizeH="1" dirty="0">
                  <a:solidFill>
                    <a:schemeClr val="accent3">
                      <a:lumMod val="60000"/>
                      <a:lumOff val="40000"/>
                    </a:schemeClr>
                  </a:solidFill>
                  <a:effectLst>
                    <a:glow rad="50800">
                      <a:schemeClr val="accent3">
                        <a:lumMod val="60000"/>
                        <a:lumOff val="40000"/>
                      </a:schemeClr>
                    </a:glow>
                  </a:effectLst>
                  <a:latin typeface="AvantGarde CondBook" panose="020B0506000000000000" pitchFamily="34" charset="0"/>
                </a:rPr>
                <a:t>CHRIS KENT</a:t>
              </a:r>
            </a:p>
          </p:txBody>
        </p:sp>
        <p:sp>
          <p:nvSpPr>
            <p:cNvPr id="18" name="TextBox 17">
              <a:extLst>
                <a:ext uri="{FF2B5EF4-FFF2-40B4-BE49-F238E27FC236}">
                  <a16:creationId xmlns:a16="http://schemas.microsoft.com/office/drawing/2014/main" id="{5B8E323F-600A-40DD-B62F-B50FA253C6BD}"/>
                </a:ext>
              </a:extLst>
            </p:cNvPr>
            <p:cNvSpPr txBox="1"/>
            <p:nvPr/>
          </p:nvSpPr>
          <p:spPr>
            <a:xfrm>
              <a:off x="515171" y="5908768"/>
              <a:ext cx="3636788" cy="400110"/>
            </a:xfrm>
            <a:prstGeom prst="rect">
              <a:avLst/>
            </a:prstGeom>
            <a:noFill/>
          </p:spPr>
          <p:txBody>
            <a:bodyPr wrap="square" rtlCol="0">
              <a:spAutoFit/>
            </a:bodyPr>
            <a:lstStyle/>
            <a:p>
              <a:pPr algn="ctr"/>
              <a:r>
                <a:rPr lang="en-US" sz="2000" b="1" spc="-150" normalizeH="1" dirty="0">
                  <a:solidFill>
                    <a:schemeClr val="accent3">
                      <a:lumMod val="60000"/>
                      <a:lumOff val="40000"/>
                    </a:schemeClr>
                  </a:solidFill>
                  <a:effectLst>
                    <a:glow>
                      <a:schemeClr val="accent3">
                        <a:lumMod val="60000"/>
                        <a:lumOff val="40000"/>
                      </a:schemeClr>
                    </a:glow>
                  </a:effectLst>
                  <a:latin typeface="AvantGarde CondBook" panose="020B0506000000000000" pitchFamily="34" charset="0"/>
                </a:rPr>
                <a:t>SharePoint Practice Lead</a:t>
              </a:r>
            </a:p>
          </p:txBody>
        </p:sp>
      </p:grpSp>
      <p:grpSp>
        <p:nvGrpSpPr>
          <p:cNvPr id="21" name="Group 20">
            <a:extLst>
              <a:ext uri="{FF2B5EF4-FFF2-40B4-BE49-F238E27FC236}">
                <a16:creationId xmlns:a16="http://schemas.microsoft.com/office/drawing/2014/main" id="{5807AE16-5866-433B-9D8F-0BFCD1DEEBED}"/>
              </a:ext>
            </a:extLst>
          </p:cNvPr>
          <p:cNvGrpSpPr/>
          <p:nvPr/>
        </p:nvGrpSpPr>
        <p:grpSpPr>
          <a:xfrm>
            <a:off x="8447164" y="5738259"/>
            <a:ext cx="3636788" cy="887677"/>
            <a:chOff x="3746947" y="5908768"/>
            <a:chExt cx="3636788" cy="887677"/>
          </a:xfrm>
        </p:grpSpPr>
        <p:sp>
          <p:nvSpPr>
            <p:cNvPr id="19" name="TextBox 18">
              <a:extLst>
                <a:ext uri="{FF2B5EF4-FFF2-40B4-BE49-F238E27FC236}">
                  <a16:creationId xmlns:a16="http://schemas.microsoft.com/office/drawing/2014/main" id="{4407ECBA-B0DB-4929-A300-FA392922241B}"/>
                </a:ext>
              </a:extLst>
            </p:cNvPr>
            <p:cNvSpPr txBox="1"/>
            <p:nvPr/>
          </p:nvSpPr>
          <p:spPr>
            <a:xfrm>
              <a:off x="3746947" y="6150114"/>
              <a:ext cx="3636788" cy="646331"/>
            </a:xfrm>
            <a:prstGeom prst="rect">
              <a:avLst/>
            </a:prstGeom>
            <a:noFill/>
          </p:spPr>
          <p:txBody>
            <a:bodyPr wrap="square" rtlCol="0">
              <a:spAutoFit/>
            </a:bodyPr>
            <a:lstStyle/>
            <a:p>
              <a:pPr algn="ctr"/>
              <a:r>
                <a:rPr lang="en-US" sz="3600" b="1" spc="-150" normalizeH="1" dirty="0">
                  <a:solidFill>
                    <a:schemeClr val="accent3">
                      <a:lumMod val="60000"/>
                      <a:lumOff val="40000"/>
                    </a:schemeClr>
                  </a:solidFill>
                  <a:effectLst>
                    <a:glow rad="50800">
                      <a:schemeClr val="accent3">
                        <a:lumMod val="60000"/>
                        <a:lumOff val="40000"/>
                      </a:schemeClr>
                    </a:glow>
                  </a:effectLst>
                  <a:latin typeface="AvantGarde CondBook" panose="020B0506000000000000" pitchFamily="34" charset="0"/>
                </a:rPr>
                <a:t>MATT JIMISON</a:t>
              </a:r>
            </a:p>
          </p:txBody>
        </p:sp>
        <p:sp>
          <p:nvSpPr>
            <p:cNvPr id="20" name="TextBox 19">
              <a:extLst>
                <a:ext uri="{FF2B5EF4-FFF2-40B4-BE49-F238E27FC236}">
                  <a16:creationId xmlns:a16="http://schemas.microsoft.com/office/drawing/2014/main" id="{28AB9F87-A6DE-43B4-8B4E-7C5A74E151CA}"/>
                </a:ext>
              </a:extLst>
            </p:cNvPr>
            <p:cNvSpPr txBox="1"/>
            <p:nvPr/>
          </p:nvSpPr>
          <p:spPr>
            <a:xfrm>
              <a:off x="3746947" y="5908768"/>
              <a:ext cx="3636788" cy="400110"/>
            </a:xfrm>
            <a:prstGeom prst="rect">
              <a:avLst/>
            </a:prstGeom>
            <a:noFill/>
          </p:spPr>
          <p:txBody>
            <a:bodyPr wrap="square" rtlCol="0">
              <a:spAutoFit/>
            </a:bodyPr>
            <a:lstStyle/>
            <a:p>
              <a:pPr algn="ctr"/>
              <a:r>
                <a:rPr lang="en-US" sz="2000" b="1" spc="-150" normalizeH="1" dirty="0">
                  <a:solidFill>
                    <a:schemeClr val="accent3">
                      <a:lumMod val="60000"/>
                      <a:lumOff val="40000"/>
                    </a:schemeClr>
                  </a:solidFill>
                  <a:effectLst>
                    <a:glow>
                      <a:schemeClr val="accent3">
                        <a:lumMod val="60000"/>
                        <a:lumOff val="40000"/>
                      </a:schemeClr>
                    </a:glow>
                  </a:effectLst>
                  <a:latin typeface="AvantGarde CondBook" panose="020B0506000000000000" pitchFamily="34" charset="0"/>
                </a:rPr>
                <a:t>Director of Platform Solutions</a:t>
              </a:r>
            </a:p>
          </p:txBody>
        </p:sp>
      </p:grpSp>
      <p:sp>
        <p:nvSpPr>
          <p:cNvPr id="23" name="Rectangle 22">
            <a:extLst>
              <a:ext uri="{FF2B5EF4-FFF2-40B4-BE49-F238E27FC236}">
                <a16:creationId xmlns:a16="http://schemas.microsoft.com/office/drawing/2014/main" id="{F622308C-93D6-4F30-996C-03FEE573E07E}"/>
              </a:ext>
            </a:extLst>
          </p:cNvPr>
          <p:cNvSpPr/>
          <p:nvPr/>
        </p:nvSpPr>
        <p:spPr>
          <a:xfrm rot="10800000">
            <a:off x="-4" y="1091170"/>
            <a:ext cx="12191999" cy="314810"/>
          </a:xfrm>
          <a:prstGeom prst="rect">
            <a:avLst/>
          </a:prstGeom>
          <a:gradFill flip="none" rotWithShape="1">
            <a:gsLst>
              <a:gs pos="0">
                <a:srgbClr val="080808">
                  <a:alpha val="70000"/>
                </a:srgbClr>
              </a:gs>
              <a:gs pos="100000">
                <a:srgbClr val="080808">
                  <a:alpha val="70000"/>
                </a:srgbClr>
              </a:gs>
              <a:gs pos="50000">
                <a:srgbClr val="080808">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D68A84D-2C20-4CD1-A293-7EFB9EFA3787}"/>
              </a:ext>
            </a:extLst>
          </p:cNvPr>
          <p:cNvSpPr/>
          <p:nvPr/>
        </p:nvSpPr>
        <p:spPr>
          <a:xfrm>
            <a:off x="406311" y="3072512"/>
            <a:ext cx="1150778" cy="318298"/>
          </a:xfrm>
          <a:prstGeom prst="rect">
            <a:avLst/>
          </a:prstGeom>
          <a:gradFill flip="none" rotWithShape="1">
            <a:gsLst>
              <a:gs pos="0">
                <a:srgbClr val="080808">
                  <a:alpha val="70000"/>
                </a:srgbClr>
              </a:gs>
              <a:gs pos="100000">
                <a:srgbClr val="080808">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294DDDC-164D-4D92-860B-08D8F4676A1D}"/>
              </a:ext>
            </a:extLst>
          </p:cNvPr>
          <p:cNvSpPr/>
          <p:nvPr/>
        </p:nvSpPr>
        <p:spPr>
          <a:xfrm rot="10800000">
            <a:off x="10543030" y="3124641"/>
            <a:ext cx="1133801" cy="266168"/>
          </a:xfrm>
          <a:prstGeom prst="rect">
            <a:avLst/>
          </a:prstGeom>
          <a:gradFill flip="none" rotWithShape="1">
            <a:gsLst>
              <a:gs pos="0">
                <a:srgbClr val="080808">
                  <a:alpha val="70000"/>
                </a:srgbClr>
              </a:gs>
              <a:gs pos="100000">
                <a:srgbClr val="080808">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553BD17-883C-46AE-984E-A68538158964}"/>
              </a:ext>
            </a:extLst>
          </p:cNvPr>
          <p:cNvSpPr/>
          <p:nvPr/>
        </p:nvSpPr>
        <p:spPr>
          <a:xfrm>
            <a:off x="406311" y="1092542"/>
            <a:ext cx="11379378" cy="2757620"/>
          </a:xfrm>
          <a:prstGeom prst="rect">
            <a:avLst/>
          </a:prstGeom>
          <a:blipFill dpi="0" rotWithShape="1">
            <a:blip r:embed="rId2">
              <a:alphaModFix amt="1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3537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3852642"/>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80s Retro Halloween Clip Art">
            <a:extLst>
              <a:ext uri="{FF2B5EF4-FFF2-40B4-BE49-F238E27FC236}">
                <a16:creationId xmlns:a16="http://schemas.microsoft.com/office/drawing/2014/main" id="{37D24D83-37EB-4649-972E-7756152407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0112" y="978730"/>
            <a:ext cx="2247900" cy="5010150"/>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Oval 1">
            <a:extLst>
              <a:ext uri="{FF2B5EF4-FFF2-40B4-BE49-F238E27FC236}">
                <a16:creationId xmlns:a16="http://schemas.microsoft.com/office/drawing/2014/main" id="{A41E11F6-1670-43C3-81FC-A349D9035907}"/>
              </a:ext>
            </a:extLst>
          </p:cNvPr>
          <p:cNvSpPr/>
          <p:nvPr/>
        </p:nvSpPr>
        <p:spPr>
          <a:xfrm rot="840921">
            <a:off x="9415270" y="1113347"/>
            <a:ext cx="2753591" cy="1216045"/>
          </a:xfrm>
          <a:prstGeom prst="wedgeEllipseCallout">
            <a:avLst>
              <a:gd name="adj1" fmla="val -29166"/>
              <a:gd name="adj2" fmla="val 92750"/>
            </a:avLst>
          </a:prstGeom>
          <a:pattFill prst="pct60">
            <a:fgClr>
              <a:srgbClr val="C94A28"/>
            </a:fgClr>
            <a:bgClr>
              <a:srgbClr val="D6663A"/>
            </a:bgClr>
          </a:patt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effectLst>
                  <a:glow rad="12700">
                    <a:schemeClr val="accent3">
                      <a:lumMod val="20000"/>
                      <a:lumOff val="80000"/>
                      <a:alpha val="80000"/>
                    </a:schemeClr>
                  </a:glow>
                </a:effectLst>
                <a:latin typeface="Forte" panose="03060902040502070203" pitchFamily="66" charset="0"/>
              </a:rPr>
              <a:t>Mee-OW!</a:t>
            </a:r>
          </a:p>
        </p:txBody>
      </p:sp>
      <p:sp>
        <p:nvSpPr>
          <p:cNvPr id="6" name="Title 3">
            <a:extLst>
              <a:ext uri="{FF2B5EF4-FFF2-40B4-BE49-F238E27FC236}">
                <a16:creationId xmlns:a16="http://schemas.microsoft.com/office/drawing/2014/main" id="{1278A684-B949-4BCF-97B5-3E986377C541}"/>
              </a:ext>
            </a:extLst>
          </p:cNvPr>
          <p:cNvSpPr txBox="1">
            <a:spLocks/>
          </p:cNvSpPr>
          <p:nvPr/>
        </p:nvSpPr>
        <p:spPr>
          <a:xfrm>
            <a:off x="302895" y="370708"/>
            <a:ext cx="11586211" cy="1216045"/>
          </a:xfrm>
          <a:prstGeom prst="rect">
            <a:avLst/>
          </a:prstGeom>
        </p:spPr>
        <p:txBody>
          <a:bodyPr>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7200"/>
              <a:t>Agenda</a:t>
            </a:r>
            <a:endParaRPr lang="en-US" sz="7200" dirty="0"/>
          </a:p>
        </p:txBody>
      </p:sp>
      <p:sp>
        <p:nvSpPr>
          <p:cNvPr id="7" name="Content Placeholder 4">
            <a:extLst>
              <a:ext uri="{FF2B5EF4-FFF2-40B4-BE49-F238E27FC236}">
                <a16:creationId xmlns:a16="http://schemas.microsoft.com/office/drawing/2014/main" id="{9F57E6A9-9E2F-4747-AE98-FFD7AAD115B2}"/>
              </a:ext>
            </a:extLst>
          </p:cNvPr>
          <p:cNvSpPr txBox="1">
            <a:spLocks/>
          </p:cNvSpPr>
          <p:nvPr/>
        </p:nvSpPr>
        <p:spPr>
          <a:xfrm>
            <a:off x="302894" y="1721224"/>
            <a:ext cx="11586211" cy="4536886"/>
          </a:xfrm>
          <a:prstGeom prst="rect">
            <a:avLst/>
          </a:prstGeom>
        </p:spPr>
        <p:txBody>
          <a:bodyPr>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en-US" dirty="0"/>
              <a:t>Title Slide</a:t>
            </a:r>
          </a:p>
          <a:p>
            <a:pPr marL="457200" indent="-457200"/>
            <a:r>
              <a:rPr lang="en-US" dirty="0"/>
              <a:t>Agenda</a:t>
            </a:r>
          </a:p>
          <a:p>
            <a:pPr marL="457200" indent="-457200"/>
            <a:r>
              <a:rPr lang="en-US" dirty="0"/>
              <a:t>Me reading the agenda to you</a:t>
            </a:r>
          </a:p>
        </p:txBody>
      </p:sp>
    </p:spTree>
    <p:extLst>
      <p:ext uri="{BB962C8B-B14F-4D97-AF65-F5344CB8AC3E}">
        <p14:creationId xmlns:p14="http://schemas.microsoft.com/office/powerpoint/2010/main" val="17989144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 calcmode="lin" valueType="num">
                                      <p:cBhvr>
                                        <p:cTn id="15"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7">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18" dur="500"/>
                                        <p:tgtEl>
                                          <p:spTgt spid="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p:cTn id="23"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7">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C4BB17F-057C-4115-B2CF-81BA5A29DA28}"/>
              </a:ext>
            </a:extLst>
          </p:cNvPr>
          <p:cNvPicPr>
            <a:picLocks noChangeAspect="1"/>
          </p:cNvPicPr>
          <p:nvPr/>
        </p:nvPicPr>
        <p:blipFill rotWithShape="1">
          <a:blip r:embed="rId2">
            <a:extLst>
              <a:ext uri="{28A0092B-C50C-407E-A947-70E740481C1C}">
                <a14:useLocalDpi xmlns:a14="http://schemas.microsoft.com/office/drawing/2010/main" val="0"/>
              </a:ext>
            </a:extLst>
          </a:blip>
          <a:srcRect b="5986"/>
          <a:stretch/>
        </p:blipFill>
        <p:spPr>
          <a:xfrm>
            <a:off x="0" y="-8826"/>
            <a:ext cx="12191999" cy="6464055"/>
          </a:xfrm>
          <a:prstGeom prst="rect">
            <a:avLst/>
          </a:prstGeom>
        </p:spPr>
      </p:pic>
      <p:pic>
        <p:nvPicPr>
          <p:cNvPr id="7" name="Picture 6" descr="A picture containing object, wall, indoor, clock&#10;&#10;Description generated with high confidence">
            <a:extLst>
              <a:ext uri="{FF2B5EF4-FFF2-40B4-BE49-F238E27FC236}">
                <a16:creationId xmlns:a16="http://schemas.microsoft.com/office/drawing/2014/main" id="{45688124-67F6-4799-8EC7-DFDFDC3DD1F3}"/>
              </a:ext>
            </a:extLst>
          </p:cNvPr>
          <p:cNvPicPr>
            <a:picLocks noChangeAspect="1"/>
          </p:cNvPicPr>
          <p:nvPr/>
        </p:nvPicPr>
        <p:blipFill rotWithShape="1">
          <a:blip r:embed="rId3">
            <a:extLst>
              <a:ext uri="{28A0092B-C50C-407E-A947-70E740481C1C}">
                <a14:useLocalDpi xmlns:a14="http://schemas.microsoft.com/office/drawing/2010/main" val="0"/>
              </a:ext>
            </a:extLst>
          </a:blip>
          <a:srcRect b="5985"/>
          <a:stretch/>
        </p:blipFill>
        <p:spPr>
          <a:xfrm>
            <a:off x="0" y="-8825"/>
            <a:ext cx="12191999" cy="6464054"/>
          </a:xfrm>
          <a:prstGeom prst="rect">
            <a:avLst/>
          </a:prstGeom>
        </p:spPr>
      </p:pic>
      <p:pic>
        <p:nvPicPr>
          <p:cNvPr id="11" name="Picture 10" descr="A picture containing object, wall, indoor, clock&#10;&#10;Description generated with high confidence">
            <a:extLst>
              <a:ext uri="{FF2B5EF4-FFF2-40B4-BE49-F238E27FC236}">
                <a16:creationId xmlns:a16="http://schemas.microsoft.com/office/drawing/2014/main" id="{C8A3F13C-0BFD-413E-B00D-41C3C56EDBDC}"/>
              </a:ext>
            </a:extLst>
          </p:cNvPr>
          <p:cNvPicPr>
            <a:picLocks noChangeAspect="1"/>
          </p:cNvPicPr>
          <p:nvPr/>
        </p:nvPicPr>
        <p:blipFill rotWithShape="1">
          <a:blip r:embed="rId4">
            <a:extLst>
              <a:ext uri="{28A0092B-C50C-407E-A947-70E740481C1C}">
                <a14:useLocalDpi xmlns:a14="http://schemas.microsoft.com/office/drawing/2010/main" val="0"/>
              </a:ext>
            </a:extLst>
          </a:blip>
          <a:srcRect b="5986"/>
          <a:stretch/>
        </p:blipFill>
        <p:spPr>
          <a:xfrm>
            <a:off x="0" y="-8828"/>
            <a:ext cx="12191999" cy="6464057"/>
          </a:xfrm>
          <a:prstGeom prst="rect">
            <a:avLst/>
          </a:prstGeom>
        </p:spPr>
      </p:pic>
      <p:pic>
        <p:nvPicPr>
          <p:cNvPr id="13" name="Picture 12">
            <a:extLst>
              <a:ext uri="{FF2B5EF4-FFF2-40B4-BE49-F238E27FC236}">
                <a16:creationId xmlns:a16="http://schemas.microsoft.com/office/drawing/2014/main" id="{C8478A8C-0644-4938-83A2-951FCDF916EC}"/>
              </a:ext>
            </a:extLst>
          </p:cNvPr>
          <p:cNvPicPr>
            <a:picLocks noChangeAspect="1"/>
          </p:cNvPicPr>
          <p:nvPr/>
        </p:nvPicPr>
        <p:blipFill rotWithShape="1">
          <a:blip r:embed="rId5">
            <a:extLst>
              <a:ext uri="{28A0092B-C50C-407E-A947-70E740481C1C}">
                <a14:useLocalDpi xmlns:a14="http://schemas.microsoft.com/office/drawing/2010/main" val="0"/>
              </a:ext>
            </a:extLst>
          </a:blip>
          <a:srcRect b="6114"/>
          <a:stretch/>
        </p:blipFill>
        <p:spPr>
          <a:xfrm>
            <a:off x="0" y="0"/>
            <a:ext cx="12191999" cy="6455230"/>
          </a:xfrm>
          <a:prstGeom prst="rect">
            <a:avLst/>
          </a:prstGeom>
        </p:spPr>
      </p:pic>
      <p:pic>
        <p:nvPicPr>
          <p:cNvPr id="15" name="Picture 14" descr="A picture containing object, wall, clock, indoor&#10;&#10;Description generated with high confidence">
            <a:extLst>
              <a:ext uri="{FF2B5EF4-FFF2-40B4-BE49-F238E27FC236}">
                <a16:creationId xmlns:a16="http://schemas.microsoft.com/office/drawing/2014/main" id="{9D2A1350-615A-494C-90C3-75EE1290D849}"/>
              </a:ext>
            </a:extLst>
          </p:cNvPr>
          <p:cNvPicPr>
            <a:picLocks noChangeAspect="1"/>
          </p:cNvPicPr>
          <p:nvPr/>
        </p:nvPicPr>
        <p:blipFill rotWithShape="1">
          <a:blip r:embed="rId6">
            <a:extLst>
              <a:ext uri="{28A0092B-C50C-407E-A947-70E740481C1C}">
                <a14:useLocalDpi xmlns:a14="http://schemas.microsoft.com/office/drawing/2010/main" val="0"/>
              </a:ext>
            </a:extLst>
          </a:blip>
          <a:srcRect b="6114"/>
          <a:stretch/>
        </p:blipFill>
        <p:spPr>
          <a:xfrm>
            <a:off x="0" y="0"/>
            <a:ext cx="12192000" cy="6455229"/>
          </a:xfrm>
          <a:prstGeom prst="rect">
            <a:avLst/>
          </a:prstGeom>
        </p:spPr>
      </p:pic>
      <p:pic>
        <p:nvPicPr>
          <p:cNvPr id="17" name="Picture 16" descr="A picture containing object, wall, indoor, clock&#10;&#10;Description generated with high confidence">
            <a:extLst>
              <a:ext uri="{FF2B5EF4-FFF2-40B4-BE49-F238E27FC236}">
                <a16:creationId xmlns:a16="http://schemas.microsoft.com/office/drawing/2014/main" id="{09BB3E15-6138-45DB-966F-4B45421CEC9B}"/>
              </a:ext>
            </a:extLst>
          </p:cNvPr>
          <p:cNvPicPr>
            <a:picLocks noChangeAspect="1"/>
          </p:cNvPicPr>
          <p:nvPr/>
        </p:nvPicPr>
        <p:blipFill rotWithShape="1">
          <a:blip r:embed="rId7">
            <a:extLst>
              <a:ext uri="{28A0092B-C50C-407E-A947-70E740481C1C}">
                <a14:useLocalDpi xmlns:a14="http://schemas.microsoft.com/office/drawing/2010/main" val="0"/>
              </a:ext>
            </a:extLst>
          </a:blip>
          <a:srcRect b="6114"/>
          <a:stretch/>
        </p:blipFill>
        <p:spPr>
          <a:xfrm>
            <a:off x="-1" y="0"/>
            <a:ext cx="12192001" cy="6455229"/>
          </a:xfrm>
          <a:prstGeom prst="rect">
            <a:avLst/>
          </a:prstGeom>
        </p:spPr>
      </p:pic>
      <p:sp>
        <p:nvSpPr>
          <p:cNvPr id="21" name="Rectangle 20">
            <a:extLst>
              <a:ext uri="{FF2B5EF4-FFF2-40B4-BE49-F238E27FC236}">
                <a16:creationId xmlns:a16="http://schemas.microsoft.com/office/drawing/2014/main" id="{E58472EB-8A86-426C-9B4E-85BA92D2F892}"/>
              </a:ext>
            </a:extLst>
          </p:cNvPr>
          <p:cNvSpPr/>
          <p:nvPr/>
        </p:nvSpPr>
        <p:spPr>
          <a:xfrm>
            <a:off x="-2" y="-1"/>
            <a:ext cx="12192002" cy="6455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600" dirty="0">
                <a:ln w="28575">
                  <a:solidFill>
                    <a:srgbClr val="049C57"/>
                  </a:solidFill>
                </a:ln>
                <a:solidFill>
                  <a:srgbClr val="FEF8FF"/>
                </a:solidFill>
                <a:effectLst>
                  <a:glow rad="139700">
                    <a:srgbClr val="29BD7B">
                      <a:alpha val="53000"/>
                    </a:srgbClr>
                  </a:glow>
                </a:effectLst>
                <a:latin typeface="+mj-lt"/>
              </a:rPr>
              <a:t>GOALS</a:t>
            </a:r>
          </a:p>
        </p:txBody>
      </p:sp>
    </p:spTree>
    <p:extLst>
      <p:ext uri="{BB962C8B-B14F-4D97-AF65-F5344CB8AC3E}">
        <p14:creationId xmlns:p14="http://schemas.microsoft.com/office/powerpoint/2010/main" val="2652201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childTnLst>
                                </p:cTn>
                              </p:par>
                            </p:childTnLst>
                          </p:cTn>
                        </p:par>
                        <p:par>
                          <p:cTn id="12" fill="hold">
                            <p:stCondLst>
                              <p:cond delay="2250"/>
                            </p:stCondLst>
                            <p:childTnLst>
                              <p:par>
                                <p:cTn id="13" presetID="10" presetClass="entr" presetSubtype="0" fill="hold" nodeType="after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childTnLst>
                          </p:cTn>
                        </p:par>
                        <p:par>
                          <p:cTn id="16" fill="hold">
                            <p:stCondLst>
                              <p:cond delay="3500"/>
                            </p:stCondLst>
                            <p:childTnLst>
                              <p:par>
                                <p:cTn id="17" presetID="10" presetClass="entr" presetSubtype="0" fill="hold" nodeType="afterEffect">
                                  <p:stCondLst>
                                    <p:cond delay="10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childTnLst>
                                </p:cTn>
                              </p:par>
                            </p:childTnLst>
                          </p:cTn>
                        </p:par>
                        <p:par>
                          <p:cTn id="20" fill="hold">
                            <p:stCondLst>
                              <p:cond delay="4750"/>
                            </p:stCondLst>
                            <p:childTnLst>
                              <p:par>
                                <p:cTn id="21" presetID="10" presetClass="entr" presetSubtype="0" fill="hold" nodeType="afterEffect">
                                  <p:stCondLst>
                                    <p:cond delay="10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50"/>
                                        <p:tgtEl>
                                          <p:spTgt spid="15"/>
                                        </p:tgtEl>
                                      </p:cBhvr>
                                    </p:animEffect>
                                  </p:childTnLst>
                                </p:cTn>
                              </p:par>
                            </p:childTnLst>
                          </p:cTn>
                        </p:par>
                        <p:par>
                          <p:cTn id="24" fill="hold">
                            <p:stCondLst>
                              <p:cond delay="6000"/>
                            </p:stCondLst>
                            <p:childTnLst>
                              <p:par>
                                <p:cTn id="25" presetID="10" presetClass="entr" presetSubtype="0" fill="hold" nodeType="afterEffect">
                                  <p:stCondLst>
                                    <p:cond delay="10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250"/>
                                        <p:tgtEl>
                                          <p:spTgt spid="17"/>
                                        </p:tgtEl>
                                      </p:cBhvr>
                                    </p:animEffect>
                                  </p:childTnLst>
                                </p:cTn>
                              </p:par>
                            </p:childTnLst>
                          </p:cTn>
                        </p:par>
                        <p:par>
                          <p:cTn id="28" fill="hold">
                            <p:stCondLst>
                              <p:cond delay="7250"/>
                            </p:stCondLst>
                            <p:childTnLst>
                              <p:par>
                                <p:cTn id="29" presetID="1" presetClass="exit" presetSubtype="0" fill="hold" nodeType="afterEffect">
                                  <p:stCondLst>
                                    <p:cond delay="100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xit" presetSubtype="0" fill="hold" nodeType="withEffect">
                                  <p:stCondLst>
                                    <p:cond delay="1000"/>
                                  </p:stCondLst>
                                  <p:childTnLst>
                                    <p:set>
                                      <p:cBhvr>
                                        <p:cTn id="32" dur="1" fill="hold">
                                          <p:stCondLst>
                                            <p:cond delay="0"/>
                                          </p:stCondLst>
                                        </p:cTn>
                                        <p:tgtEl>
                                          <p:spTgt spid="11"/>
                                        </p:tgtEl>
                                        <p:attrNameLst>
                                          <p:attrName>style.visibility</p:attrName>
                                        </p:attrNameLst>
                                      </p:cBhvr>
                                      <p:to>
                                        <p:strVal val="hidden"/>
                                      </p:to>
                                    </p:set>
                                  </p:childTnLst>
                                </p:cTn>
                              </p:par>
                              <p:par>
                                <p:cTn id="33" presetID="1" presetClass="exit" presetSubtype="0" fill="hold" nodeType="withEffect">
                                  <p:stCondLst>
                                    <p:cond delay="1000"/>
                                  </p:stCondLst>
                                  <p:childTnLst>
                                    <p:set>
                                      <p:cBhvr>
                                        <p:cTn id="34" dur="1" fill="hold">
                                          <p:stCondLst>
                                            <p:cond delay="0"/>
                                          </p:stCondLst>
                                        </p:cTn>
                                        <p:tgtEl>
                                          <p:spTgt spid="13"/>
                                        </p:tgtEl>
                                        <p:attrNameLst>
                                          <p:attrName>style.visibility</p:attrName>
                                        </p:attrNameLst>
                                      </p:cBhvr>
                                      <p:to>
                                        <p:strVal val="hidden"/>
                                      </p:to>
                                    </p:set>
                                  </p:childTnLst>
                                </p:cTn>
                              </p:par>
                              <p:par>
                                <p:cTn id="35" presetID="1" presetClass="exit" presetSubtype="0" fill="hold" nodeType="withEffect">
                                  <p:stCondLst>
                                    <p:cond delay="1000"/>
                                  </p:stCondLst>
                                  <p:childTnLst>
                                    <p:set>
                                      <p:cBhvr>
                                        <p:cTn id="36" dur="1" fill="hold">
                                          <p:stCondLst>
                                            <p:cond delay="0"/>
                                          </p:stCondLst>
                                        </p:cTn>
                                        <p:tgtEl>
                                          <p:spTgt spid="15"/>
                                        </p:tgtEl>
                                        <p:attrNameLst>
                                          <p:attrName>style.visibility</p:attrName>
                                        </p:attrNameLst>
                                      </p:cBhvr>
                                      <p:to>
                                        <p:strVal val="hidden"/>
                                      </p:to>
                                    </p:set>
                                  </p:childTnLst>
                                </p:cTn>
                              </p:par>
                              <p:par>
                                <p:cTn id="37" presetID="10" presetClass="exit" presetSubtype="0" fill="hold" nodeType="withEffect">
                                  <p:stCondLst>
                                    <p:cond delay="1000"/>
                                  </p:stCondLst>
                                  <p:childTnLst>
                                    <p:animEffect transition="out" filter="fade">
                                      <p:cBhvr>
                                        <p:cTn id="38" dur="250"/>
                                        <p:tgtEl>
                                          <p:spTgt spid="17"/>
                                        </p:tgtEl>
                                      </p:cBhvr>
                                    </p:animEffect>
                                    <p:set>
                                      <p:cBhvr>
                                        <p:cTn id="39" dur="1" fill="hold">
                                          <p:stCondLst>
                                            <p:cond delay="24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0779483"/>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65238"/>
            <a:ext cx="12192000" cy="2566987"/>
          </a:xfrm>
          <a:noFill/>
        </p:spPr>
        <p:txBody>
          <a:bodyPr anchor="ctr">
            <a:noAutofit/>
          </a:bodyPr>
          <a:lstStyle/>
          <a:p>
            <a:pPr algn="ctr"/>
            <a:r>
              <a:rPr lang="en-US" sz="8800" cap="all" dirty="0">
                <a:solidFill>
                  <a:schemeClr val="bg1"/>
                </a:solidFill>
              </a:rPr>
              <a:t>Patterns &amp; Practices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832225"/>
            <a:ext cx="12192000" cy="1544638"/>
          </a:xfrm>
        </p:spPr>
        <p:txBody>
          <a:bodyPr>
            <a:normAutofit/>
          </a:bodyPr>
          <a:lstStyle/>
          <a:p>
            <a:pPr marL="0" indent="0" algn="ctr">
              <a:buNone/>
            </a:pPr>
            <a:r>
              <a:rPr lang="en-US" sz="6200" dirty="0">
                <a:solidFill>
                  <a:schemeClr val="accent2"/>
                </a:solidFill>
              </a:rPr>
              <a:t>Why </a:t>
            </a:r>
            <a:r>
              <a:rPr lang="en-US" sz="6200" b="1" dirty="0">
                <a:solidFill>
                  <a:schemeClr val="tx1">
                    <a:lumMod val="50000"/>
                    <a:lumOff val="50000"/>
                  </a:schemeClr>
                </a:solidFill>
                <a:cs typeface="Arial" panose="020B0604020202020204" pitchFamily="34" charset="0"/>
              </a:rPr>
              <a:t>|</a:t>
            </a:r>
            <a:r>
              <a:rPr lang="en-US" sz="6200" dirty="0">
                <a:solidFill>
                  <a:schemeClr val="accent2"/>
                </a:solidFill>
              </a:rPr>
              <a:t> What </a:t>
            </a:r>
            <a:r>
              <a:rPr lang="en-US" sz="6200" b="1" dirty="0">
                <a:solidFill>
                  <a:schemeClr val="tx1">
                    <a:lumMod val="50000"/>
                    <a:lumOff val="50000"/>
                  </a:schemeClr>
                </a:solidFill>
                <a:cs typeface="Arial" panose="020B0604020202020204" pitchFamily="34" charset="0"/>
              </a:rPr>
              <a:t>|</a:t>
            </a:r>
            <a:r>
              <a:rPr lang="en-US" sz="6200" dirty="0">
                <a:solidFill>
                  <a:schemeClr val="accent2"/>
                </a:solidFill>
              </a:rPr>
              <a:t> How</a:t>
            </a:r>
          </a:p>
        </p:txBody>
      </p:sp>
    </p:spTree>
    <p:extLst>
      <p:ext uri="{BB962C8B-B14F-4D97-AF65-F5344CB8AC3E}">
        <p14:creationId xmlns:p14="http://schemas.microsoft.com/office/powerpoint/2010/main" val="16940277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Staying INFORMED</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2"/>
                </a:solidFill>
              </a:rPr>
              <a:t>Videos </a:t>
            </a:r>
            <a:r>
              <a:rPr lang="en-US" sz="6200" b="1" dirty="0">
                <a:solidFill>
                  <a:schemeClr val="tx1">
                    <a:lumMod val="50000"/>
                    <a:lumOff val="50000"/>
                  </a:schemeClr>
                </a:solidFill>
                <a:cs typeface="Arial" panose="020B0604020202020204" pitchFamily="34" charset="0"/>
              </a:rPr>
              <a:t>|</a:t>
            </a:r>
            <a:r>
              <a:rPr lang="en-US" sz="6200" dirty="0">
                <a:solidFill>
                  <a:schemeClr val="accent2"/>
                </a:solidFill>
              </a:rPr>
              <a:t> Calls </a:t>
            </a:r>
            <a:r>
              <a:rPr lang="en-US" sz="6200" b="1" dirty="0">
                <a:solidFill>
                  <a:schemeClr val="tx1">
                    <a:lumMod val="50000"/>
                    <a:lumOff val="50000"/>
                  </a:schemeClr>
                </a:solidFill>
                <a:cs typeface="Arial" panose="020B0604020202020204" pitchFamily="34" charset="0"/>
              </a:rPr>
              <a:t>|</a:t>
            </a:r>
            <a:r>
              <a:rPr lang="en-US" sz="6200" dirty="0">
                <a:solidFill>
                  <a:schemeClr val="accent2"/>
                </a:solidFill>
              </a:rPr>
              <a:t> Updates</a:t>
            </a:r>
          </a:p>
        </p:txBody>
      </p:sp>
    </p:spTree>
    <p:extLst>
      <p:ext uri="{BB962C8B-B14F-4D97-AF65-F5344CB8AC3E}">
        <p14:creationId xmlns:p14="http://schemas.microsoft.com/office/powerpoint/2010/main" val="113891836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SHARING IS CARING</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2"/>
                </a:solidFill>
              </a:rPr>
              <a:t>How to Contribute</a:t>
            </a:r>
          </a:p>
        </p:txBody>
      </p:sp>
    </p:spTree>
    <p:extLst>
      <p:ext uri="{BB962C8B-B14F-4D97-AF65-F5344CB8AC3E}">
        <p14:creationId xmlns:p14="http://schemas.microsoft.com/office/powerpoint/2010/main" val="236484749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710356"/>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t="-17000" b="-17000"/>
          </a:stretch>
        </a:blip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527165" y="2364769"/>
            <a:ext cx="5910263" cy="733425"/>
          </a:xfrm>
        </p:spPr>
        <p:txBody>
          <a:bodyPr>
            <a:normAutofit/>
          </a:bodyPr>
          <a:lstStyle/>
          <a:p>
            <a:pPr marL="0" indent="0" algn="ctr">
              <a:buNone/>
            </a:pPr>
            <a:r>
              <a:rPr lang="en-US" sz="4000" dirty="0">
                <a:solidFill>
                  <a:schemeClr val="bg1"/>
                </a:solidFill>
              </a:rPr>
              <a:t>@theChrisKent</a:t>
            </a:r>
          </a:p>
        </p:txBody>
      </p:sp>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a:off x="8484616" y="5313363"/>
            <a:ext cx="3704336" cy="801687"/>
          </a:xfrm>
        </p:spPr>
        <p:txBody>
          <a:bodyPr>
            <a:noAutofit/>
          </a:bodyPr>
          <a:lstStyle/>
          <a:p>
            <a:r>
              <a:rPr lang="en-US" sz="5400" dirty="0">
                <a:solidFill>
                  <a:schemeClr val="bg1"/>
                </a:solidFill>
              </a:rPr>
              <a:t>Chris Kent</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5"/>
          <a:stretch>
            <a:fillRect/>
          </a:stretch>
        </p:blipFill>
        <p:spPr>
          <a:xfrm>
            <a:off x="6652615" y="919592"/>
            <a:ext cx="3880396" cy="38231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6">
            <a:extLst>
              <a:ext uri="{BEBA8EAE-BF5A-486C-A8C5-ECC9F3942E4B}">
                <a14:imgProps xmlns:a14="http://schemas.microsoft.com/office/drawing/2010/main">
                  <a14:imgLayer r:embed="rId7">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2702014" y="1084483"/>
            <a:ext cx="1417431" cy="1149101"/>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596053">
            <a:off x="7566141" y="5032253"/>
            <a:ext cx="914400" cy="914400"/>
          </a:xfrm>
          <a:prstGeom prst="rect">
            <a:avLst/>
          </a:prstGeom>
        </p:spPr>
      </p:pic>
      <p:pic>
        <p:nvPicPr>
          <p:cNvPr id="18" name="Graphic 17" descr="Hamster">
            <a:extLst>
              <a:ext uri="{FF2B5EF4-FFF2-40B4-BE49-F238E27FC236}">
                <a16:creationId xmlns:a16="http://schemas.microsoft.com/office/drawing/2014/main" id="{113D147C-2272-44BC-8B2F-06EC943984E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60541" y="3419605"/>
            <a:ext cx="1500376" cy="1500376"/>
          </a:xfrm>
          <a:prstGeom prst="rect">
            <a:avLst/>
          </a:prstGeom>
        </p:spPr>
      </p:pic>
      <p:sp>
        <p:nvSpPr>
          <p:cNvPr id="19" name="Content Placeholder 4">
            <a:extLst>
              <a:ext uri="{FF2B5EF4-FFF2-40B4-BE49-F238E27FC236}">
                <a16:creationId xmlns:a16="http://schemas.microsoft.com/office/drawing/2014/main" id="{859479E5-DC15-4960-83FF-FB6F95D240BD}"/>
              </a:ext>
            </a:extLst>
          </p:cNvPr>
          <p:cNvSpPr txBox="1">
            <a:spLocks/>
          </p:cNvSpPr>
          <p:nvPr/>
        </p:nvSpPr>
        <p:spPr>
          <a:xfrm>
            <a:off x="455295" y="4919981"/>
            <a:ext cx="5910870" cy="779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dirty="0"/>
              <a:t>theChrisKent.com</a:t>
            </a:r>
          </a:p>
        </p:txBody>
      </p:sp>
    </p:spTree>
    <p:extLst>
      <p:ext uri="{BB962C8B-B14F-4D97-AF65-F5344CB8AC3E}">
        <p14:creationId xmlns:p14="http://schemas.microsoft.com/office/powerpoint/2010/main" val="17214333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8" presetClass="emph" presetSubtype="0" fill="hold" nodeType="withEffect">
                                  <p:stCondLst>
                                    <p:cond delay="0"/>
                                  </p:stCondLst>
                                  <p:childTnLst>
                                    <p:animRot by="21600000">
                                      <p:cBhvr>
                                        <p:cTn id="10" dur="250" fill="hold"/>
                                        <p:tgtEl>
                                          <p:spTgt spid="6"/>
                                        </p:tgtEl>
                                        <p:attrNameLst>
                                          <p:attrName>r</p:attrName>
                                        </p:attrNameLst>
                                      </p:cBhvr>
                                    </p:animRot>
                                  </p:childTnLst>
                                </p:cTn>
                              </p:par>
                            </p:childTnLst>
                          </p:cTn>
                        </p:par>
                        <p:par>
                          <p:cTn id="11" fill="hold">
                            <p:stCondLst>
                              <p:cond delay="250"/>
                            </p:stCondLst>
                            <p:childTnLst>
                              <p:par>
                                <p:cTn id="12" presetID="32" presetClass="emph" presetSubtype="0" fill="hold" nodeType="afterEffect">
                                  <p:stCondLst>
                                    <p:cond delay="0"/>
                                  </p:stCondLst>
                                  <p:childTnLst>
                                    <p:animRot by="120000">
                                      <p:cBhvr>
                                        <p:cTn id="13" dur="1" fill="hold">
                                          <p:stCondLst>
                                            <p:cond delay="0"/>
                                          </p:stCondLst>
                                        </p:cTn>
                                        <p:tgtEl>
                                          <p:spTgt spid="6"/>
                                        </p:tgtEl>
                                        <p:attrNameLst>
                                          <p:attrName>r</p:attrName>
                                        </p:attrNameLst>
                                      </p:cBhvr>
                                    </p:animRot>
                                    <p:animRot by="-240000">
                                      <p:cBhvr>
                                        <p:cTn id="14" dur="2" fill="hold">
                                          <p:stCondLst>
                                            <p:cond delay="27"/>
                                          </p:stCondLst>
                                        </p:cTn>
                                        <p:tgtEl>
                                          <p:spTgt spid="6"/>
                                        </p:tgtEl>
                                        <p:attrNameLst>
                                          <p:attrName>r</p:attrName>
                                        </p:attrNameLst>
                                      </p:cBhvr>
                                    </p:animRot>
                                    <p:animRot by="240000">
                                      <p:cBhvr>
                                        <p:cTn id="15" dur="2" fill="hold">
                                          <p:stCondLst>
                                            <p:cond delay="53"/>
                                          </p:stCondLst>
                                        </p:cTn>
                                        <p:tgtEl>
                                          <p:spTgt spid="6"/>
                                        </p:tgtEl>
                                        <p:attrNameLst>
                                          <p:attrName>r</p:attrName>
                                        </p:attrNameLst>
                                      </p:cBhvr>
                                    </p:animRot>
                                    <p:animRot by="-240000">
                                      <p:cBhvr>
                                        <p:cTn id="16" dur="2" fill="hold">
                                          <p:stCondLst>
                                            <p:cond delay="80"/>
                                          </p:stCondLst>
                                        </p:cTn>
                                        <p:tgtEl>
                                          <p:spTgt spid="6"/>
                                        </p:tgtEl>
                                        <p:attrNameLst>
                                          <p:attrName>r</p:attrName>
                                        </p:attrNameLst>
                                      </p:cBhvr>
                                    </p:animRot>
                                    <p:animRot by="120000">
                                      <p:cBhvr>
                                        <p:cTn id="17" dur="2" fill="hold">
                                          <p:stCondLst>
                                            <p:cond delay="149"/>
                                          </p:stCondLst>
                                        </p:cTn>
                                        <p:tgtEl>
                                          <p:spTgt spid="6"/>
                                        </p:tgtEl>
                                        <p:attrNameLst>
                                          <p:attrName>r</p:attrName>
                                        </p:attrNameLst>
                                      </p:cBhvr>
                                    </p:animRot>
                                  </p:childTnLst>
                                </p:cTn>
                              </p:par>
                              <p:par>
                                <p:cTn id="18" presetID="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250" fill="hold"/>
                                        <p:tgtEl>
                                          <p:spTgt spid="4"/>
                                        </p:tgtEl>
                                        <p:attrNameLst>
                                          <p:attrName>ppt_x</p:attrName>
                                        </p:attrNameLst>
                                      </p:cBhvr>
                                      <p:tavLst>
                                        <p:tav tm="0">
                                          <p:val>
                                            <p:strVal val="1+#ppt_w/2"/>
                                          </p:val>
                                        </p:tav>
                                        <p:tav tm="100000">
                                          <p:val>
                                            <p:strVal val="#ppt_x"/>
                                          </p:val>
                                        </p:tav>
                                      </p:tavLst>
                                    </p:anim>
                                    <p:anim calcmode="lin" valueType="num">
                                      <p:cBhvr additive="base">
                                        <p:cTn id="21" dur="25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par>
                          <p:cTn id="26" fill="hold">
                            <p:stCondLst>
                              <p:cond delay="1000"/>
                            </p:stCondLst>
                            <p:childTnLst>
                              <p:par>
                                <p:cTn id="27" presetID="14" presetClass="entr" presetSubtype="10" fill="hold" grpId="0" nodeType="after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9" dur="500"/>
                                        <p:tgtEl>
                                          <p:spTgt spid="5">
                                            <p:txEl>
                                              <p:pRg st="0" end="0"/>
                                            </p:txEl>
                                          </p:spTgt>
                                        </p:tgtEl>
                                      </p:cBhvr>
                                    </p:animEffect>
                                  </p:childTnLst>
                                </p:cTn>
                              </p:par>
                              <p:par>
                                <p:cTn id="30" presetID="14" presetClass="entr" presetSubtype="1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1500"/>
                            </p:stCondLst>
                            <p:childTnLst>
                              <p:par>
                                <p:cTn id="34" presetID="14" presetClass="entr" presetSubtype="1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randombar(horizontal)">
                                      <p:cBhvr>
                                        <p:cTn id="36" dur="500"/>
                                        <p:tgtEl>
                                          <p:spTgt spid="18"/>
                                        </p:tgtEl>
                                      </p:cBhvr>
                                    </p:animEffect>
                                  </p:childTnLst>
                                </p:cTn>
                              </p:par>
                            </p:childTnLst>
                          </p:cTn>
                        </p:par>
                        <p:par>
                          <p:cTn id="37" fill="hold">
                            <p:stCondLst>
                              <p:cond delay="2000"/>
                            </p:stCondLst>
                            <p:childTnLst>
                              <p:par>
                                <p:cTn id="38" presetID="14" presetClass="entr" presetSubtype="10" fill="hold" grpId="0" nodeType="after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40"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p:bldP spid="1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t="-17000" b="-17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a:off x="7754938" y="5389563"/>
            <a:ext cx="4437062" cy="801687"/>
          </a:xfrm>
        </p:spPr>
        <p:txBody>
          <a:bodyPr>
            <a:noAutofit/>
          </a:bodyPr>
          <a:lstStyle/>
          <a:p>
            <a:r>
              <a:rPr lang="en-US" sz="5400" dirty="0">
                <a:solidFill>
                  <a:schemeClr val="bg1"/>
                </a:solidFill>
              </a:rPr>
              <a:t>Matt Jimison</a:t>
            </a:r>
          </a:p>
        </p:txBody>
      </p:sp>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455295" y="2302705"/>
            <a:ext cx="5910263" cy="733425"/>
          </a:xfrm>
        </p:spPr>
        <p:txBody>
          <a:bodyPr>
            <a:normAutofit/>
          </a:bodyPr>
          <a:lstStyle/>
          <a:p>
            <a:pPr marL="0" indent="0" algn="ctr">
              <a:buNone/>
            </a:pPr>
            <a:r>
              <a:rPr lang="en-US" sz="4000" dirty="0">
                <a:solidFill>
                  <a:schemeClr val="bg1"/>
                </a:solidFill>
              </a:rPr>
              <a:t>@mjimison</a:t>
            </a:r>
          </a:p>
        </p:txBody>
      </p:sp>
      <p:pic>
        <p:nvPicPr>
          <p:cNvPr id="6" name="Picture 5">
            <a:extLst>
              <a:ext uri="{FF2B5EF4-FFF2-40B4-BE49-F238E27FC236}">
                <a16:creationId xmlns:a16="http://schemas.microsoft.com/office/drawing/2014/main" id="{A5979121-E7A9-4BE3-BAF1-54F013B0EB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1218" y="919592"/>
            <a:ext cx="3823190" cy="38231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6">
            <a:extLst>
              <a:ext uri="{BEBA8EAE-BF5A-486C-A8C5-ECC9F3942E4B}">
                <a14:imgProps xmlns:a14="http://schemas.microsoft.com/office/drawing/2010/main">
                  <a14:imgLayer r:embed="rId7">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2702014" y="1084483"/>
            <a:ext cx="1417431" cy="1149101"/>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596053">
            <a:off x="6861291" y="5108453"/>
            <a:ext cx="914400" cy="914400"/>
          </a:xfrm>
          <a:prstGeom prst="rect">
            <a:avLst/>
          </a:prstGeom>
        </p:spPr>
      </p:pic>
      <p:pic>
        <p:nvPicPr>
          <p:cNvPr id="18" name="Graphic 17" descr="Beaker">
            <a:extLst>
              <a:ext uri="{FF2B5EF4-FFF2-40B4-BE49-F238E27FC236}">
                <a16:creationId xmlns:a16="http://schemas.microsoft.com/office/drawing/2014/main" id="{113D147C-2272-44BC-8B2F-06EC943984E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60541" y="3419605"/>
            <a:ext cx="1500376" cy="1500376"/>
          </a:xfrm>
          <a:prstGeom prst="rect">
            <a:avLst/>
          </a:prstGeom>
        </p:spPr>
      </p:pic>
      <p:sp>
        <p:nvSpPr>
          <p:cNvPr id="19" name="Content Placeholder 4">
            <a:extLst>
              <a:ext uri="{FF2B5EF4-FFF2-40B4-BE49-F238E27FC236}">
                <a16:creationId xmlns:a16="http://schemas.microsoft.com/office/drawing/2014/main" id="{859479E5-DC15-4960-83FF-FB6F95D240BD}"/>
              </a:ext>
            </a:extLst>
          </p:cNvPr>
          <p:cNvSpPr txBox="1">
            <a:spLocks/>
          </p:cNvSpPr>
          <p:nvPr/>
        </p:nvSpPr>
        <p:spPr>
          <a:xfrm>
            <a:off x="455295" y="4919981"/>
            <a:ext cx="5910870" cy="779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dirty="0"/>
              <a:t>MattJimison.com</a:t>
            </a:r>
          </a:p>
        </p:txBody>
      </p:sp>
    </p:spTree>
    <p:extLst>
      <p:ext uri="{BB962C8B-B14F-4D97-AF65-F5344CB8AC3E}">
        <p14:creationId xmlns:p14="http://schemas.microsoft.com/office/powerpoint/2010/main" val="1243683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8" presetClass="emph" presetSubtype="0" fill="hold" nodeType="withEffect">
                                  <p:stCondLst>
                                    <p:cond delay="0"/>
                                  </p:stCondLst>
                                  <p:childTnLst>
                                    <p:animRot by="21600000">
                                      <p:cBhvr>
                                        <p:cTn id="10" dur="250" fill="hold"/>
                                        <p:tgtEl>
                                          <p:spTgt spid="6"/>
                                        </p:tgtEl>
                                        <p:attrNameLst>
                                          <p:attrName>r</p:attrName>
                                        </p:attrNameLst>
                                      </p:cBhvr>
                                    </p:animRot>
                                  </p:childTnLst>
                                </p:cTn>
                              </p:par>
                            </p:childTnLst>
                          </p:cTn>
                        </p:par>
                        <p:par>
                          <p:cTn id="11" fill="hold">
                            <p:stCondLst>
                              <p:cond delay="250"/>
                            </p:stCondLst>
                            <p:childTnLst>
                              <p:par>
                                <p:cTn id="12" presetID="32" presetClass="emph" presetSubtype="0" fill="hold" nodeType="afterEffect">
                                  <p:stCondLst>
                                    <p:cond delay="0"/>
                                  </p:stCondLst>
                                  <p:childTnLst>
                                    <p:animRot by="120000">
                                      <p:cBhvr>
                                        <p:cTn id="13" dur="1" fill="hold">
                                          <p:stCondLst>
                                            <p:cond delay="0"/>
                                          </p:stCondLst>
                                        </p:cTn>
                                        <p:tgtEl>
                                          <p:spTgt spid="6"/>
                                        </p:tgtEl>
                                        <p:attrNameLst>
                                          <p:attrName>r</p:attrName>
                                        </p:attrNameLst>
                                      </p:cBhvr>
                                    </p:animRot>
                                    <p:animRot by="-240000">
                                      <p:cBhvr>
                                        <p:cTn id="14" dur="2" fill="hold">
                                          <p:stCondLst>
                                            <p:cond delay="27"/>
                                          </p:stCondLst>
                                        </p:cTn>
                                        <p:tgtEl>
                                          <p:spTgt spid="6"/>
                                        </p:tgtEl>
                                        <p:attrNameLst>
                                          <p:attrName>r</p:attrName>
                                        </p:attrNameLst>
                                      </p:cBhvr>
                                    </p:animRot>
                                    <p:animRot by="240000">
                                      <p:cBhvr>
                                        <p:cTn id="15" dur="2" fill="hold">
                                          <p:stCondLst>
                                            <p:cond delay="53"/>
                                          </p:stCondLst>
                                        </p:cTn>
                                        <p:tgtEl>
                                          <p:spTgt spid="6"/>
                                        </p:tgtEl>
                                        <p:attrNameLst>
                                          <p:attrName>r</p:attrName>
                                        </p:attrNameLst>
                                      </p:cBhvr>
                                    </p:animRot>
                                    <p:animRot by="-240000">
                                      <p:cBhvr>
                                        <p:cTn id="16" dur="2" fill="hold">
                                          <p:stCondLst>
                                            <p:cond delay="80"/>
                                          </p:stCondLst>
                                        </p:cTn>
                                        <p:tgtEl>
                                          <p:spTgt spid="6"/>
                                        </p:tgtEl>
                                        <p:attrNameLst>
                                          <p:attrName>r</p:attrName>
                                        </p:attrNameLst>
                                      </p:cBhvr>
                                    </p:animRot>
                                    <p:animRot by="120000">
                                      <p:cBhvr>
                                        <p:cTn id="17" dur="2" fill="hold">
                                          <p:stCondLst>
                                            <p:cond delay="149"/>
                                          </p:stCondLst>
                                        </p:cTn>
                                        <p:tgtEl>
                                          <p:spTgt spid="6"/>
                                        </p:tgtEl>
                                        <p:attrNameLst>
                                          <p:attrName>r</p:attrName>
                                        </p:attrNameLst>
                                      </p:cBhvr>
                                    </p:animRot>
                                  </p:childTnLst>
                                </p:cTn>
                              </p:par>
                              <p:par>
                                <p:cTn id="18" presetID="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250" fill="hold"/>
                                        <p:tgtEl>
                                          <p:spTgt spid="4"/>
                                        </p:tgtEl>
                                        <p:attrNameLst>
                                          <p:attrName>ppt_x</p:attrName>
                                        </p:attrNameLst>
                                      </p:cBhvr>
                                      <p:tavLst>
                                        <p:tav tm="0">
                                          <p:val>
                                            <p:strVal val="1+#ppt_w/2"/>
                                          </p:val>
                                        </p:tav>
                                        <p:tav tm="100000">
                                          <p:val>
                                            <p:strVal val="#ppt_x"/>
                                          </p:val>
                                        </p:tav>
                                      </p:tavLst>
                                    </p:anim>
                                    <p:anim calcmode="lin" valueType="num">
                                      <p:cBhvr additive="base">
                                        <p:cTn id="21" dur="25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par>
                          <p:cTn id="26" fill="hold">
                            <p:stCondLst>
                              <p:cond delay="1000"/>
                            </p:stCondLst>
                            <p:childTnLst>
                              <p:par>
                                <p:cTn id="27" presetID="14" presetClass="entr" presetSubtype="10" fill="hold" grpId="0" nodeType="after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9" dur="500"/>
                                        <p:tgtEl>
                                          <p:spTgt spid="5">
                                            <p:txEl>
                                              <p:pRg st="0" end="0"/>
                                            </p:txEl>
                                          </p:spTgt>
                                        </p:tgtEl>
                                      </p:cBhvr>
                                    </p:animEffect>
                                  </p:childTnLst>
                                </p:cTn>
                              </p:par>
                              <p:par>
                                <p:cTn id="30" presetID="14" presetClass="entr" presetSubtype="1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1500"/>
                            </p:stCondLst>
                            <p:childTnLst>
                              <p:par>
                                <p:cTn id="34" presetID="14" presetClass="entr" presetSubtype="1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randombar(horizontal)">
                                      <p:cBhvr>
                                        <p:cTn id="36" dur="500"/>
                                        <p:tgtEl>
                                          <p:spTgt spid="18"/>
                                        </p:tgtEl>
                                      </p:cBhvr>
                                    </p:animEffect>
                                  </p:childTnLst>
                                </p:cTn>
                              </p:par>
                            </p:childTnLst>
                          </p:cTn>
                        </p:par>
                        <p:par>
                          <p:cTn id="37" fill="hold">
                            <p:stCondLst>
                              <p:cond delay="2000"/>
                            </p:stCondLst>
                            <p:childTnLst>
                              <p:par>
                                <p:cTn id="38" presetID="14" presetClass="entr" presetSubtype="10" fill="hold" grpId="0" nodeType="after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40"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uiExpand="1" build="p"/>
      <p:bldP spid="1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B0D21B-A172-47DE-9AB1-47FB20239434}"/>
              </a:ext>
            </a:extLst>
          </p:cNvPr>
          <p:cNvPicPr>
            <a:picLocks noChangeAspect="1"/>
          </p:cNvPicPr>
          <p:nvPr/>
        </p:nvPicPr>
        <p:blipFill rotWithShape="1">
          <a:blip r:embed="rId3">
            <a:extLst>
              <a:ext uri="{28A0092B-C50C-407E-A947-70E740481C1C}">
                <a14:useLocalDpi xmlns:a14="http://schemas.microsoft.com/office/drawing/2010/main" val="0"/>
              </a:ext>
            </a:extLst>
          </a:blip>
          <a:srcRect b="16371"/>
          <a:stretch/>
        </p:blipFill>
        <p:spPr>
          <a:xfrm>
            <a:off x="2886075" y="1833889"/>
            <a:ext cx="6419850" cy="2437486"/>
          </a:xfrm>
          <a:prstGeom prst="rect">
            <a:avLst/>
          </a:prstGeom>
        </p:spPr>
      </p:pic>
      <p:sp>
        <p:nvSpPr>
          <p:cNvPr id="6" name="TextBox 5">
            <a:extLst>
              <a:ext uri="{FF2B5EF4-FFF2-40B4-BE49-F238E27FC236}">
                <a16:creationId xmlns:a16="http://schemas.microsoft.com/office/drawing/2014/main" id="{CF5EBE44-2188-4595-B34D-18FD9136A430}"/>
              </a:ext>
            </a:extLst>
          </p:cNvPr>
          <p:cNvSpPr txBox="1"/>
          <p:nvPr/>
        </p:nvSpPr>
        <p:spPr>
          <a:xfrm>
            <a:off x="4073047" y="4271375"/>
            <a:ext cx="4045907" cy="646331"/>
          </a:xfrm>
          <a:prstGeom prst="rect">
            <a:avLst/>
          </a:prstGeom>
          <a:noFill/>
        </p:spPr>
        <p:txBody>
          <a:bodyPr wrap="square" rtlCol="0">
            <a:spAutoFit/>
          </a:bodyPr>
          <a:lstStyle/>
          <a:p>
            <a:pPr algn="ctr"/>
            <a:r>
              <a:rPr lang="en-US" sz="3600" dirty="0">
                <a:solidFill>
                  <a:srgbClr val="000000"/>
                </a:solidFill>
              </a:rPr>
              <a:t>dminc.com</a:t>
            </a:r>
          </a:p>
        </p:txBody>
      </p:sp>
    </p:spTree>
    <p:extLst>
      <p:ext uri="{BB962C8B-B14F-4D97-AF65-F5344CB8AC3E}">
        <p14:creationId xmlns:p14="http://schemas.microsoft.com/office/powerpoint/2010/main" val="29498086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E6A21AD-229D-4829-8159-9CE3F66884C1}"/>
              </a:ext>
            </a:extLst>
          </p:cNvPr>
          <p:cNvSpPr>
            <a:spLocks noGrp="1"/>
          </p:cNvSpPr>
          <p:nvPr>
            <p:ph idx="1"/>
          </p:nvPr>
        </p:nvSpPr>
        <p:spPr>
          <a:xfrm>
            <a:off x="228490" y="3210643"/>
            <a:ext cx="2550010" cy="2226763"/>
          </a:xfrm>
        </p:spPr>
        <p:txBody>
          <a:bodyPr/>
          <a:lstStyle/>
          <a:p>
            <a:r>
              <a:rPr lang="en-US" sz="2800" b="1" dirty="0">
                <a:solidFill>
                  <a:schemeClr val="accent6"/>
                </a:solidFill>
              </a:rPr>
              <a:t>Documentation</a:t>
            </a:r>
          </a:p>
          <a:p>
            <a:pPr marL="342900" indent="-342900" algn="l">
              <a:buFont typeface="Arial" panose="020B0604020202020204" pitchFamily="34" charset="0"/>
              <a:buChar char="•"/>
            </a:pPr>
            <a:r>
              <a:rPr lang="en-US" sz="2000" dirty="0">
                <a:solidFill>
                  <a:schemeClr val="bg1"/>
                </a:solidFill>
              </a:rPr>
              <a:t>Grammar Fixes</a:t>
            </a:r>
          </a:p>
          <a:p>
            <a:pPr marL="342900" indent="-342900" algn="l">
              <a:buFont typeface="Arial" panose="020B0604020202020204" pitchFamily="34" charset="0"/>
              <a:buChar char="•"/>
            </a:pPr>
            <a:r>
              <a:rPr lang="en-US" sz="2000" dirty="0">
                <a:solidFill>
                  <a:schemeClr val="bg1"/>
                </a:solidFill>
              </a:rPr>
              <a:t>Updates</a:t>
            </a:r>
          </a:p>
        </p:txBody>
      </p:sp>
      <p:sp>
        <p:nvSpPr>
          <p:cNvPr id="5" name="Text Placeholder 4">
            <a:extLst>
              <a:ext uri="{FF2B5EF4-FFF2-40B4-BE49-F238E27FC236}">
                <a16:creationId xmlns:a16="http://schemas.microsoft.com/office/drawing/2014/main" id="{83874A70-9B64-481E-848C-AAD602EE82C2}"/>
              </a:ext>
            </a:extLst>
          </p:cNvPr>
          <p:cNvSpPr>
            <a:spLocks noGrp="1"/>
          </p:cNvSpPr>
          <p:nvPr>
            <p:ph type="body" sz="quarter" idx="13"/>
          </p:nvPr>
        </p:nvSpPr>
        <p:spPr>
          <a:xfrm>
            <a:off x="0" y="201676"/>
            <a:ext cx="12192000" cy="1722121"/>
          </a:xfrm>
        </p:spPr>
        <p:txBody>
          <a:bodyPr>
            <a:normAutofit/>
          </a:bodyPr>
          <a:lstStyle/>
          <a:p>
            <a:r>
              <a:rPr lang="en-US" sz="4400" dirty="0">
                <a:solidFill>
                  <a:schemeClr val="bg1"/>
                </a:solidFill>
              </a:rPr>
              <a:t>Our Personal</a:t>
            </a:r>
          </a:p>
          <a:p>
            <a:r>
              <a:rPr lang="en-US" sz="5400" b="1" dirty="0">
                <a:solidFill>
                  <a:schemeClr val="bg1"/>
                </a:solidFill>
              </a:rPr>
              <a:t>Areas of Contribution</a:t>
            </a:r>
          </a:p>
        </p:txBody>
      </p:sp>
      <p:pic>
        <p:nvPicPr>
          <p:cNvPr id="16" name="Content Placeholder 15" descr="Covered plate">
            <a:extLst>
              <a:ext uri="{FF2B5EF4-FFF2-40B4-BE49-F238E27FC236}">
                <a16:creationId xmlns:a16="http://schemas.microsoft.com/office/drawing/2014/main" id="{18421F40-4162-41D7-A268-069D4808BC48}"/>
              </a:ext>
            </a:extLst>
          </p:cNvPr>
          <p:cNvPicPr>
            <a:picLocks noGrp="1" noChangeAspect="1"/>
          </p:cNvPicPr>
          <p:nvPr>
            <p:ph idx="2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4806" y="2209627"/>
            <a:ext cx="839788" cy="839788"/>
          </a:xfrm>
        </p:spPr>
      </p:pic>
      <p:pic>
        <p:nvPicPr>
          <p:cNvPr id="18" name="Content Placeholder 17" descr="Suit">
            <a:extLst>
              <a:ext uri="{FF2B5EF4-FFF2-40B4-BE49-F238E27FC236}">
                <a16:creationId xmlns:a16="http://schemas.microsoft.com/office/drawing/2014/main" id="{40A15672-928E-4636-8B0C-B6DEC421F0D9}"/>
              </a:ext>
            </a:extLst>
          </p:cNvPr>
          <p:cNvPicPr>
            <a:picLocks noGrp="1" noChangeAspect="1"/>
          </p:cNvPicPr>
          <p:nvPr>
            <p:ph idx="21"/>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59625" y="2209627"/>
            <a:ext cx="839788" cy="839788"/>
          </a:xfrm>
        </p:spPr>
      </p:pic>
      <p:sp>
        <p:nvSpPr>
          <p:cNvPr id="10" name="Content Placeholder 9">
            <a:extLst>
              <a:ext uri="{FF2B5EF4-FFF2-40B4-BE49-F238E27FC236}">
                <a16:creationId xmlns:a16="http://schemas.microsoft.com/office/drawing/2014/main" id="{B3CB50AF-1BE3-4638-96BF-D5358F60E360}"/>
              </a:ext>
            </a:extLst>
          </p:cNvPr>
          <p:cNvSpPr>
            <a:spLocks noGrp="1"/>
          </p:cNvSpPr>
          <p:nvPr>
            <p:ph idx="24"/>
          </p:nvPr>
        </p:nvSpPr>
        <p:spPr>
          <a:xfrm>
            <a:off x="3395946" y="3210643"/>
            <a:ext cx="2377440" cy="2907127"/>
          </a:xfrm>
        </p:spPr>
        <p:txBody>
          <a:bodyPr>
            <a:normAutofit/>
          </a:bodyPr>
          <a:lstStyle/>
          <a:p>
            <a:r>
              <a:rPr lang="en-US" sz="2800" b="1" dirty="0">
                <a:solidFill>
                  <a:schemeClr val="accent6"/>
                </a:solidFill>
              </a:rPr>
              <a:t>Samples</a:t>
            </a:r>
          </a:p>
          <a:p>
            <a:pPr marL="342900" indent="-342900" algn="l">
              <a:buFont typeface="Arial" panose="020B0604020202020204" pitchFamily="34" charset="0"/>
              <a:buChar char="•"/>
            </a:pPr>
            <a:r>
              <a:rPr lang="en-US" sz="2000" dirty="0" err="1">
                <a:solidFill>
                  <a:schemeClr val="bg1"/>
                </a:solidFill>
              </a:rPr>
              <a:t>WebParts</a:t>
            </a:r>
            <a:endParaRPr lang="en-US" sz="2000" dirty="0">
              <a:solidFill>
                <a:schemeClr val="bg1"/>
              </a:solidFill>
            </a:endParaRPr>
          </a:p>
          <a:p>
            <a:pPr marL="342900" indent="-342900" algn="l">
              <a:buFont typeface="Arial" panose="020B0604020202020204" pitchFamily="34" charset="0"/>
              <a:buChar char="•"/>
            </a:pPr>
            <a:r>
              <a:rPr lang="en-US" sz="2000" dirty="0">
                <a:solidFill>
                  <a:schemeClr val="bg1"/>
                </a:solidFill>
              </a:rPr>
              <a:t>Application Customizers</a:t>
            </a:r>
          </a:p>
          <a:p>
            <a:pPr marL="342900" indent="-342900" algn="l">
              <a:buFont typeface="Arial" panose="020B0604020202020204" pitchFamily="34" charset="0"/>
              <a:buChar char="•"/>
            </a:pPr>
            <a:r>
              <a:rPr lang="en-US" sz="2000" dirty="0">
                <a:solidFill>
                  <a:schemeClr val="bg1"/>
                </a:solidFill>
              </a:rPr>
              <a:t>Field Customizers</a:t>
            </a:r>
          </a:p>
          <a:p>
            <a:pPr marL="342900" indent="-342900" algn="l">
              <a:buFont typeface="Arial" panose="020B0604020202020204" pitchFamily="34" charset="0"/>
              <a:buChar char="•"/>
            </a:pPr>
            <a:r>
              <a:rPr lang="en-US" sz="2000" dirty="0">
                <a:solidFill>
                  <a:schemeClr val="bg1"/>
                </a:solidFill>
              </a:rPr>
              <a:t>ListView Command Sets</a:t>
            </a:r>
          </a:p>
        </p:txBody>
      </p:sp>
      <p:sp>
        <p:nvSpPr>
          <p:cNvPr id="11" name="Content Placeholder 10">
            <a:extLst>
              <a:ext uri="{FF2B5EF4-FFF2-40B4-BE49-F238E27FC236}">
                <a16:creationId xmlns:a16="http://schemas.microsoft.com/office/drawing/2014/main" id="{43546C34-DDD2-4158-96FE-347497FEAC7C}"/>
              </a:ext>
            </a:extLst>
          </p:cNvPr>
          <p:cNvSpPr>
            <a:spLocks noGrp="1"/>
          </p:cNvSpPr>
          <p:nvPr>
            <p:ph idx="25"/>
          </p:nvPr>
        </p:nvSpPr>
        <p:spPr>
          <a:xfrm>
            <a:off x="6390832" y="3210643"/>
            <a:ext cx="2377440" cy="2226763"/>
          </a:xfrm>
        </p:spPr>
        <p:txBody>
          <a:bodyPr/>
          <a:lstStyle/>
          <a:p>
            <a:r>
              <a:rPr lang="en-US" sz="2800" b="1" dirty="0">
                <a:solidFill>
                  <a:schemeClr val="accent6"/>
                </a:solidFill>
              </a:rPr>
              <a:t>Presentations</a:t>
            </a:r>
          </a:p>
          <a:p>
            <a:pPr marL="342900" indent="-342900" algn="l">
              <a:buFont typeface="Arial" panose="020B0604020202020204" pitchFamily="34" charset="0"/>
              <a:buChar char="•"/>
            </a:pPr>
            <a:r>
              <a:rPr lang="en-US" sz="2000" dirty="0">
                <a:solidFill>
                  <a:schemeClr val="bg1"/>
                </a:solidFill>
              </a:rPr>
              <a:t>Internal</a:t>
            </a:r>
          </a:p>
          <a:p>
            <a:pPr marL="342900" indent="-342900" algn="l">
              <a:buFont typeface="Arial" panose="020B0604020202020204" pitchFamily="34" charset="0"/>
              <a:buChar char="•"/>
            </a:pPr>
            <a:r>
              <a:rPr lang="en-US" sz="2000" dirty="0">
                <a:solidFill>
                  <a:schemeClr val="bg1"/>
                </a:solidFill>
              </a:rPr>
              <a:t>External</a:t>
            </a:r>
          </a:p>
          <a:p>
            <a:pPr marL="342900" indent="-342900" algn="l">
              <a:buFont typeface="Arial" panose="020B0604020202020204" pitchFamily="34" charset="0"/>
              <a:buChar char="•"/>
            </a:pPr>
            <a:r>
              <a:rPr lang="en-US" sz="2000" dirty="0">
                <a:solidFill>
                  <a:schemeClr val="bg1"/>
                </a:solidFill>
              </a:rPr>
              <a:t>SIG Calls</a:t>
            </a:r>
          </a:p>
        </p:txBody>
      </p:sp>
      <p:sp>
        <p:nvSpPr>
          <p:cNvPr id="12" name="Content Placeholder 11">
            <a:extLst>
              <a:ext uri="{FF2B5EF4-FFF2-40B4-BE49-F238E27FC236}">
                <a16:creationId xmlns:a16="http://schemas.microsoft.com/office/drawing/2014/main" id="{827170EC-B9E4-498F-961D-C817E519E329}"/>
              </a:ext>
            </a:extLst>
          </p:cNvPr>
          <p:cNvSpPr>
            <a:spLocks noGrp="1"/>
          </p:cNvSpPr>
          <p:nvPr>
            <p:ph idx="26"/>
          </p:nvPr>
        </p:nvSpPr>
        <p:spPr>
          <a:xfrm>
            <a:off x="9385617" y="3210643"/>
            <a:ext cx="2377440" cy="2656757"/>
          </a:xfrm>
        </p:spPr>
        <p:txBody>
          <a:bodyPr>
            <a:normAutofit/>
          </a:bodyPr>
          <a:lstStyle/>
          <a:p>
            <a:r>
              <a:rPr lang="en-US" sz="2800" b="1" dirty="0">
                <a:solidFill>
                  <a:schemeClr val="accent6"/>
                </a:solidFill>
              </a:rPr>
              <a:t>Code</a:t>
            </a:r>
            <a:r>
              <a:rPr lang="en-US" sz="2400" b="1" dirty="0">
                <a:solidFill>
                  <a:schemeClr val="accent2"/>
                </a:solidFill>
              </a:rPr>
              <a:t> </a:t>
            </a:r>
          </a:p>
          <a:p>
            <a:pPr marL="342900" indent="-342900" algn="l">
              <a:buFont typeface="Arial" panose="020B0604020202020204" pitchFamily="34" charset="0"/>
              <a:buChar char="•"/>
            </a:pPr>
            <a:r>
              <a:rPr lang="en-US" sz="2000" dirty="0">
                <a:solidFill>
                  <a:schemeClr val="bg1"/>
                </a:solidFill>
              </a:rPr>
              <a:t>Bug Fixes</a:t>
            </a:r>
          </a:p>
          <a:p>
            <a:pPr marL="342900" indent="-342900" algn="l">
              <a:buFont typeface="Arial" panose="020B0604020202020204" pitchFamily="34" charset="0"/>
              <a:buChar char="•"/>
            </a:pPr>
            <a:r>
              <a:rPr lang="en-US" sz="2000" dirty="0">
                <a:solidFill>
                  <a:schemeClr val="bg1"/>
                </a:solidFill>
              </a:rPr>
              <a:t>New Features</a:t>
            </a:r>
          </a:p>
          <a:p>
            <a:pPr marL="342900" indent="-342900" algn="l">
              <a:buFont typeface="Arial" panose="020B0604020202020204" pitchFamily="34" charset="0"/>
              <a:buChar char="•"/>
            </a:pPr>
            <a:r>
              <a:rPr lang="en-US" sz="2000" dirty="0">
                <a:solidFill>
                  <a:schemeClr val="bg1"/>
                </a:solidFill>
              </a:rPr>
              <a:t>Issue Submission</a:t>
            </a:r>
          </a:p>
        </p:txBody>
      </p:sp>
      <p:pic>
        <p:nvPicPr>
          <p:cNvPr id="14" name="Content Placeholder 13" descr="Books">
            <a:extLst>
              <a:ext uri="{FF2B5EF4-FFF2-40B4-BE49-F238E27FC236}">
                <a16:creationId xmlns:a16="http://schemas.microsoft.com/office/drawing/2014/main" id="{C7249985-5127-49D3-8242-6E95EF9E584C}"/>
              </a:ext>
            </a:extLst>
          </p:cNvPr>
          <p:cNvPicPr>
            <a:picLocks noGrp="1" noChangeAspect="1"/>
          </p:cNvPicPr>
          <p:nvPr>
            <p:ph idx="18"/>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69987" y="2209627"/>
            <a:ext cx="839788" cy="839788"/>
          </a:xfrm>
        </p:spPr>
      </p:pic>
      <p:pic>
        <p:nvPicPr>
          <p:cNvPr id="20" name="Content Placeholder 19" descr="Puzzle">
            <a:extLst>
              <a:ext uri="{FF2B5EF4-FFF2-40B4-BE49-F238E27FC236}">
                <a16:creationId xmlns:a16="http://schemas.microsoft.com/office/drawing/2014/main" id="{0E7DA3B4-8BF5-4593-84B3-0F9B1047CEBD}"/>
              </a:ext>
            </a:extLst>
          </p:cNvPr>
          <p:cNvPicPr>
            <a:picLocks noGrp="1" noChangeAspect="1"/>
          </p:cNvPicPr>
          <p:nvPr>
            <p:ph idx="22"/>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154443" y="2209627"/>
            <a:ext cx="839788" cy="839788"/>
          </a:xfrm>
        </p:spPr>
      </p:pic>
    </p:spTree>
    <p:extLst>
      <p:ext uri="{BB962C8B-B14F-4D97-AF65-F5344CB8AC3E}">
        <p14:creationId xmlns:p14="http://schemas.microsoft.com/office/powerpoint/2010/main" val="2571660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7ED2EF45-677D-4857-9780-0843A7BAA1E4}"/>
              </a:ext>
            </a:extLst>
          </p:cNvPr>
          <p:cNvSpPr txBox="1">
            <a:spLocks/>
          </p:cNvSpPr>
          <p:nvPr/>
        </p:nvSpPr>
        <p:spPr>
          <a:xfrm>
            <a:off x="0" y="201676"/>
            <a:ext cx="12192000" cy="1722121"/>
          </a:xfrm>
          <a:prstGeom prst="rect">
            <a:avLst/>
          </a:prstGeom>
        </p:spPr>
        <p:txBody>
          <a:bodyPr>
            <a:normAutofit/>
          </a:bodyPr>
          <a:lst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dirty="0">
                <a:solidFill>
                  <a:schemeClr val="bg1"/>
                </a:solidFill>
                <a:latin typeface="+mj-lt"/>
              </a:rPr>
              <a:t>Our Personal</a:t>
            </a:r>
          </a:p>
          <a:p>
            <a:pPr marL="0" indent="0" algn="ctr">
              <a:buNone/>
            </a:pPr>
            <a:r>
              <a:rPr lang="en-US" sz="5400" b="1" dirty="0">
                <a:solidFill>
                  <a:schemeClr val="bg1"/>
                </a:solidFill>
                <a:latin typeface="+mj-lt"/>
              </a:rPr>
              <a:t>Areas of Contribution</a:t>
            </a:r>
          </a:p>
        </p:txBody>
      </p:sp>
      <p:sp>
        <p:nvSpPr>
          <p:cNvPr id="16" name="TextBox 15">
            <a:extLst>
              <a:ext uri="{FF2B5EF4-FFF2-40B4-BE49-F238E27FC236}">
                <a16:creationId xmlns:a16="http://schemas.microsoft.com/office/drawing/2014/main" id="{82F2632C-2BBB-4969-9FC4-9819453F597B}"/>
              </a:ext>
            </a:extLst>
          </p:cNvPr>
          <p:cNvSpPr txBox="1"/>
          <p:nvPr/>
        </p:nvSpPr>
        <p:spPr>
          <a:xfrm>
            <a:off x="6395358" y="4283961"/>
            <a:ext cx="4937760" cy="830997"/>
          </a:xfrm>
          <a:prstGeom prst="rect">
            <a:avLst/>
          </a:prstGeom>
          <a:noFill/>
        </p:spPr>
        <p:txBody>
          <a:bodyPr wrap="square" rtlCol="0">
            <a:spAutoFit/>
          </a:bodyPr>
          <a:lstStyle/>
          <a:p>
            <a:pPr algn="ctr"/>
            <a:r>
              <a:rPr lang="en-US" sz="2800" b="1" dirty="0">
                <a:solidFill>
                  <a:schemeClr val="accent6"/>
                </a:solidFill>
              </a:rPr>
              <a:t>PnP-Guidance</a:t>
            </a:r>
          </a:p>
          <a:p>
            <a:pPr algn="ctr"/>
            <a:r>
              <a:rPr lang="en-US" sz="2000" dirty="0">
                <a:solidFill>
                  <a:schemeClr val="bg1"/>
                </a:solidFill>
              </a:rPr>
              <a:t>PnP Guidance for MSDN</a:t>
            </a:r>
          </a:p>
        </p:txBody>
      </p:sp>
      <p:sp>
        <p:nvSpPr>
          <p:cNvPr id="17" name="TextBox 16">
            <a:extLst>
              <a:ext uri="{FF2B5EF4-FFF2-40B4-BE49-F238E27FC236}">
                <a16:creationId xmlns:a16="http://schemas.microsoft.com/office/drawing/2014/main" id="{91D1F3FF-FB2A-4501-B702-A9C63C8D1EC6}"/>
              </a:ext>
            </a:extLst>
          </p:cNvPr>
          <p:cNvSpPr txBox="1"/>
          <p:nvPr/>
        </p:nvSpPr>
        <p:spPr>
          <a:xfrm>
            <a:off x="6395358" y="2120234"/>
            <a:ext cx="4937760" cy="830997"/>
          </a:xfrm>
          <a:prstGeom prst="rect">
            <a:avLst/>
          </a:prstGeom>
          <a:noFill/>
        </p:spPr>
        <p:txBody>
          <a:bodyPr wrap="square" rtlCol="0">
            <a:spAutoFit/>
          </a:bodyPr>
          <a:lstStyle/>
          <a:p>
            <a:pPr algn="ctr"/>
            <a:r>
              <a:rPr lang="en-US" sz="2800" b="1" dirty="0">
                <a:solidFill>
                  <a:schemeClr val="accent6"/>
                </a:solidFill>
              </a:rPr>
              <a:t>SP-Dev-</a:t>
            </a:r>
            <a:r>
              <a:rPr lang="en-US" sz="2800" b="1" dirty="0" err="1">
                <a:solidFill>
                  <a:schemeClr val="accent6"/>
                </a:solidFill>
              </a:rPr>
              <a:t>Fx</a:t>
            </a:r>
            <a:r>
              <a:rPr lang="en-US" sz="2800" b="1" dirty="0">
                <a:solidFill>
                  <a:schemeClr val="accent6"/>
                </a:solidFill>
              </a:rPr>
              <a:t>-Extensions</a:t>
            </a:r>
          </a:p>
          <a:p>
            <a:pPr algn="ctr"/>
            <a:r>
              <a:rPr lang="en-US" sz="2000" dirty="0">
                <a:solidFill>
                  <a:schemeClr val="bg1"/>
                </a:solidFill>
              </a:rPr>
              <a:t>SPFx Extension Code Samples</a:t>
            </a:r>
          </a:p>
        </p:txBody>
      </p:sp>
      <p:sp>
        <p:nvSpPr>
          <p:cNvPr id="18" name="TextBox 17">
            <a:extLst>
              <a:ext uri="{FF2B5EF4-FFF2-40B4-BE49-F238E27FC236}">
                <a16:creationId xmlns:a16="http://schemas.microsoft.com/office/drawing/2014/main" id="{B421AA15-5A3A-461A-A69D-EB61B071F914}"/>
              </a:ext>
            </a:extLst>
          </p:cNvPr>
          <p:cNvSpPr txBox="1"/>
          <p:nvPr/>
        </p:nvSpPr>
        <p:spPr>
          <a:xfrm>
            <a:off x="858883" y="2120234"/>
            <a:ext cx="4937760" cy="830997"/>
          </a:xfrm>
          <a:prstGeom prst="rect">
            <a:avLst/>
          </a:prstGeom>
          <a:noFill/>
        </p:spPr>
        <p:txBody>
          <a:bodyPr wrap="square" rtlCol="0">
            <a:spAutoFit/>
          </a:bodyPr>
          <a:lstStyle/>
          <a:p>
            <a:pPr algn="ctr"/>
            <a:r>
              <a:rPr lang="en-US" sz="2800" b="1" dirty="0">
                <a:solidFill>
                  <a:schemeClr val="accent6"/>
                </a:solidFill>
              </a:rPr>
              <a:t>SP-Dev-Docs</a:t>
            </a:r>
          </a:p>
          <a:p>
            <a:pPr algn="ctr"/>
            <a:r>
              <a:rPr lang="en-US" sz="2000" dirty="0">
                <a:solidFill>
                  <a:schemeClr val="bg1"/>
                </a:solidFill>
              </a:rPr>
              <a:t>SharePoint Developer Documentation</a:t>
            </a:r>
          </a:p>
        </p:txBody>
      </p:sp>
      <p:sp>
        <p:nvSpPr>
          <p:cNvPr id="15" name="TextBox 14">
            <a:extLst>
              <a:ext uri="{FF2B5EF4-FFF2-40B4-BE49-F238E27FC236}">
                <a16:creationId xmlns:a16="http://schemas.microsoft.com/office/drawing/2014/main" id="{976C9100-B339-4669-8F36-2909EE78E896}"/>
              </a:ext>
            </a:extLst>
          </p:cNvPr>
          <p:cNvSpPr txBox="1"/>
          <p:nvPr/>
        </p:nvSpPr>
        <p:spPr>
          <a:xfrm>
            <a:off x="858883" y="3202098"/>
            <a:ext cx="4937760" cy="830997"/>
          </a:xfrm>
          <a:prstGeom prst="rect">
            <a:avLst/>
          </a:prstGeom>
          <a:noFill/>
        </p:spPr>
        <p:txBody>
          <a:bodyPr wrap="square" rtlCol="0">
            <a:spAutoFit/>
          </a:bodyPr>
          <a:lstStyle/>
          <a:p>
            <a:pPr algn="ctr"/>
            <a:r>
              <a:rPr lang="en-US" sz="2800" b="1" dirty="0">
                <a:solidFill>
                  <a:schemeClr val="accent6"/>
                </a:solidFill>
              </a:rPr>
              <a:t>SP-Dev-</a:t>
            </a:r>
            <a:r>
              <a:rPr lang="en-US" sz="2800" b="1" dirty="0" err="1">
                <a:solidFill>
                  <a:schemeClr val="accent6"/>
                </a:solidFill>
              </a:rPr>
              <a:t>Fx</a:t>
            </a:r>
            <a:r>
              <a:rPr lang="en-US" sz="2800" b="1" dirty="0">
                <a:solidFill>
                  <a:schemeClr val="accent6"/>
                </a:solidFill>
              </a:rPr>
              <a:t>-Property-Controls</a:t>
            </a:r>
          </a:p>
          <a:p>
            <a:pPr algn="ctr"/>
            <a:r>
              <a:rPr lang="en-US" sz="2000" dirty="0">
                <a:solidFill>
                  <a:schemeClr val="bg1"/>
                </a:solidFill>
              </a:rPr>
              <a:t>Reusable SPFx Property Pane Controls</a:t>
            </a:r>
          </a:p>
        </p:txBody>
      </p:sp>
      <p:sp>
        <p:nvSpPr>
          <p:cNvPr id="19" name="TextBox 18">
            <a:extLst>
              <a:ext uri="{FF2B5EF4-FFF2-40B4-BE49-F238E27FC236}">
                <a16:creationId xmlns:a16="http://schemas.microsoft.com/office/drawing/2014/main" id="{ABB99384-72FD-4074-9049-4BE2E70D465A}"/>
              </a:ext>
            </a:extLst>
          </p:cNvPr>
          <p:cNvSpPr txBox="1"/>
          <p:nvPr/>
        </p:nvSpPr>
        <p:spPr>
          <a:xfrm>
            <a:off x="6395358" y="3202098"/>
            <a:ext cx="4937760" cy="830997"/>
          </a:xfrm>
          <a:prstGeom prst="rect">
            <a:avLst/>
          </a:prstGeom>
          <a:noFill/>
        </p:spPr>
        <p:txBody>
          <a:bodyPr wrap="square" rtlCol="0">
            <a:spAutoFit/>
          </a:bodyPr>
          <a:lstStyle/>
          <a:p>
            <a:pPr algn="ctr"/>
            <a:r>
              <a:rPr lang="en-US" sz="2800" b="1" dirty="0">
                <a:solidFill>
                  <a:schemeClr val="accent6"/>
                </a:solidFill>
              </a:rPr>
              <a:t>PnP-JS-Core</a:t>
            </a:r>
          </a:p>
          <a:p>
            <a:pPr algn="ctr"/>
            <a:r>
              <a:rPr lang="en-US" sz="2000" dirty="0">
                <a:solidFill>
                  <a:schemeClr val="bg1"/>
                </a:solidFill>
              </a:rPr>
              <a:t>JS Core Component for SP Rest and MS Graph</a:t>
            </a:r>
          </a:p>
        </p:txBody>
      </p:sp>
      <p:sp>
        <p:nvSpPr>
          <p:cNvPr id="20" name="TextBox 19">
            <a:extLst>
              <a:ext uri="{FF2B5EF4-FFF2-40B4-BE49-F238E27FC236}">
                <a16:creationId xmlns:a16="http://schemas.microsoft.com/office/drawing/2014/main" id="{F3082B79-813E-40C6-8AE9-4A4F47054971}"/>
              </a:ext>
            </a:extLst>
          </p:cNvPr>
          <p:cNvSpPr txBox="1"/>
          <p:nvPr/>
        </p:nvSpPr>
        <p:spPr>
          <a:xfrm>
            <a:off x="858883" y="4283962"/>
            <a:ext cx="4937760" cy="830997"/>
          </a:xfrm>
          <a:prstGeom prst="rect">
            <a:avLst/>
          </a:prstGeom>
          <a:noFill/>
        </p:spPr>
        <p:txBody>
          <a:bodyPr wrap="square" rtlCol="0">
            <a:spAutoFit/>
          </a:bodyPr>
          <a:lstStyle/>
          <a:p>
            <a:pPr algn="ctr"/>
            <a:r>
              <a:rPr lang="en-US" sz="2800" b="1" dirty="0">
                <a:solidFill>
                  <a:schemeClr val="accent6"/>
                </a:solidFill>
              </a:rPr>
              <a:t>PnP-PowerShell</a:t>
            </a:r>
          </a:p>
          <a:p>
            <a:pPr algn="ctr"/>
            <a:r>
              <a:rPr lang="en-US" sz="2000" dirty="0">
                <a:solidFill>
                  <a:schemeClr val="bg1"/>
                </a:solidFill>
              </a:rPr>
              <a:t>SP/O365 PnP PowerShell </a:t>
            </a:r>
            <a:r>
              <a:rPr lang="en-US" sz="2000" dirty="0" err="1">
                <a:solidFill>
                  <a:schemeClr val="bg1"/>
                </a:solidFill>
              </a:rPr>
              <a:t>CmdLets</a:t>
            </a:r>
            <a:endParaRPr lang="en-US" sz="2000" dirty="0">
              <a:solidFill>
                <a:schemeClr val="bg1"/>
              </a:solidFill>
            </a:endParaRPr>
          </a:p>
        </p:txBody>
      </p:sp>
      <p:sp>
        <p:nvSpPr>
          <p:cNvPr id="22" name="TextBox 21">
            <a:extLst>
              <a:ext uri="{FF2B5EF4-FFF2-40B4-BE49-F238E27FC236}">
                <a16:creationId xmlns:a16="http://schemas.microsoft.com/office/drawing/2014/main" id="{9AEB99B1-F36C-4CE7-9309-0B143B4234E4}"/>
              </a:ext>
            </a:extLst>
          </p:cNvPr>
          <p:cNvSpPr txBox="1"/>
          <p:nvPr/>
        </p:nvSpPr>
        <p:spPr>
          <a:xfrm>
            <a:off x="2612572" y="1720123"/>
            <a:ext cx="6966857" cy="400110"/>
          </a:xfrm>
          <a:prstGeom prst="rect">
            <a:avLst/>
          </a:prstGeom>
          <a:noFill/>
        </p:spPr>
        <p:txBody>
          <a:bodyPr wrap="square" rtlCol="0">
            <a:spAutoFit/>
          </a:bodyPr>
          <a:lstStyle/>
          <a:p>
            <a:pPr algn="ctr"/>
            <a:r>
              <a:rPr lang="en-US" sz="2000" b="1" dirty="0">
                <a:solidFill>
                  <a:schemeClr val="accent4"/>
                </a:solidFill>
              </a:rPr>
              <a:t>- Official PnP Repositories -</a:t>
            </a:r>
          </a:p>
        </p:txBody>
      </p:sp>
      <p:sp>
        <p:nvSpPr>
          <p:cNvPr id="23" name="TextBox 22">
            <a:extLst>
              <a:ext uri="{FF2B5EF4-FFF2-40B4-BE49-F238E27FC236}">
                <a16:creationId xmlns:a16="http://schemas.microsoft.com/office/drawing/2014/main" id="{CF6155BD-3193-4327-AA2C-759E7704D051}"/>
              </a:ext>
            </a:extLst>
          </p:cNvPr>
          <p:cNvSpPr txBox="1"/>
          <p:nvPr/>
        </p:nvSpPr>
        <p:spPr>
          <a:xfrm>
            <a:off x="2612572" y="5165769"/>
            <a:ext cx="6966857" cy="400110"/>
          </a:xfrm>
          <a:prstGeom prst="rect">
            <a:avLst/>
          </a:prstGeom>
          <a:noFill/>
        </p:spPr>
        <p:txBody>
          <a:bodyPr wrap="square" rtlCol="0">
            <a:spAutoFit/>
          </a:bodyPr>
          <a:lstStyle/>
          <a:p>
            <a:pPr algn="ctr"/>
            <a:r>
              <a:rPr lang="en-US" sz="2000" b="1" dirty="0">
                <a:solidFill>
                  <a:schemeClr val="accent4"/>
                </a:solidFill>
              </a:rPr>
              <a:t>- Other Areas -</a:t>
            </a:r>
          </a:p>
        </p:txBody>
      </p:sp>
      <p:sp>
        <p:nvSpPr>
          <p:cNvPr id="24" name="TextBox 23">
            <a:extLst>
              <a:ext uri="{FF2B5EF4-FFF2-40B4-BE49-F238E27FC236}">
                <a16:creationId xmlns:a16="http://schemas.microsoft.com/office/drawing/2014/main" id="{CC733381-1D21-4B04-B700-E86907435AC8}"/>
              </a:ext>
            </a:extLst>
          </p:cNvPr>
          <p:cNvSpPr txBox="1"/>
          <p:nvPr/>
        </p:nvSpPr>
        <p:spPr>
          <a:xfrm>
            <a:off x="2707550" y="5565879"/>
            <a:ext cx="6776901" cy="707886"/>
          </a:xfrm>
          <a:prstGeom prst="rect">
            <a:avLst/>
          </a:prstGeom>
          <a:noFill/>
        </p:spPr>
        <p:txBody>
          <a:bodyPr wrap="square" rtlCol="0">
            <a:spAutoFit/>
          </a:bodyPr>
          <a:lstStyle/>
          <a:p>
            <a:pPr algn="ctr"/>
            <a:r>
              <a:rPr lang="en-US" sz="2000" dirty="0">
                <a:solidFill>
                  <a:schemeClr val="bg1"/>
                </a:solidFill>
              </a:rPr>
              <a:t>SPFx </a:t>
            </a:r>
            <a:r>
              <a:rPr lang="en-US" sz="2000" dirty="0" err="1">
                <a:solidFill>
                  <a:schemeClr val="bg1"/>
                </a:solidFill>
              </a:rPr>
              <a:t>WebParts</a:t>
            </a:r>
            <a:r>
              <a:rPr lang="en-US" sz="2000" dirty="0">
                <a:solidFill>
                  <a:schemeClr val="bg1"/>
                </a:solidFill>
              </a:rPr>
              <a:t>, Client Side Rendering, VS Code Debugging, Remote Provisioning, Traditional SP Development, etc.</a:t>
            </a:r>
          </a:p>
        </p:txBody>
      </p:sp>
    </p:spTree>
    <p:extLst>
      <p:ext uri="{BB962C8B-B14F-4D97-AF65-F5344CB8AC3E}">
        <p14:creationId xmlns:p14="http://schemas.microsoft.com/office/powerpoint/2010/main" val="2116141091"/>
      </p:ext>
    </p:extLst>
  </p:cSld>
  <p:clrMapOvr>
    <a:masterClrMapping/>
  </p:clrMapOvr>
  <p:transition spd="slow">
    <p:wheel spokes="1"/>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0" name="Graphic 19" descr="Line Arrow: Slight curve">
            <a:extLst>
              <a:ext uri="{FF2B5EF4-FFF2-40B4-BE49-F238E27FC236}">
                <a16:creationId xmlns:a16="http://schemas.microsoft.com/office/drawing/2014/main" id="{BF6FC395-A176-4557-BAFF-0475AC2322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433518">
            <a:off x="1748983" y="2706652"/>
            <a:ext cx="6288184" cy="5047541"/>
          </a:xfrm>
          <a:prstGeom prst="rect">
            <a:avLst/>
          </a:prstGeom>
        </p:spPr>
      </p:pic>
      <p:sp>
        <p:nvSpPr>
          <p:cNvPr id="2" name="Title 1">
            <a:extLst>
              <a:ext uri="{FF2B5EF4-FFF2-40B4-BE49-F238E27FC236}">
                <a16:creationId xmlns:a16="http://schemas.microsoft.com/office/drawing/2014/main" id="{D743E151-68B7-4A2B-ADEA-078E2E07BFD4}"/>
              </a:ext>
            </a:extLst>
          </p:cNvPr>
          <p:cNvSpPr>
            <a:spLocks noGrp="1"/>
          </p:cNvSpPr>
          <p:nvPr>
            <p:ph type="title"/>
          </p:nvPr>
        </p:nvSpPr>
        <p:spPr>
          <a:xfrm>
            <a:off x="302895" y="370708"/>
            <a:ext cx="11889105" cy="801388"/>
          </a:xfrm>
        </p:spPr>
        <p:txBody>
          <a:bodyPr>
            <a:normAutofit fontScale="90000"/>
          </a:bodyPr>
          <a:lstStyle/>
          <a:p>
            <a:r>
              <a:rPr lang="en-US" dirty="0"/>
              <a:t>HUMAN NEEDS FOR FELLOW HUMANS</a:t>
            </a:r>
          </a:p>
        </p:txBody>
      </p:sp>
      <p:sp>
        <p:nvSpPr>
          <p:cNvPr id="3" name="Content Placeholder 2">
            <a:extLst>
              <a:ext uri="{FF2B5EF4-FFF2-40B4-BE49-F238E27FC236}">
                <a16:creationId xmlns:a16="http://schemas.microsoft.com/office/drawing/2014/main" id="{BAA2BC75-2774-418B-9C5D-055DD4C2BAC4}"/>
              </a:ext>
            </a:extLst>
          </p:cNvPr>
          <p:cNvSpPr>
            <a:spLocks noGrp="1"/>
          </p:cNvSpPr>
          <p:nvPr>
            <p:ph idx="1"/>
          </p:nvPr>
        </p:nvSpPr>
        <p:spPr/>
        <p:txBody>
          <a:bodyPr/>
          <a:lstStyle/>
          <a:p>
            <a:r>
              <a:rPr lang="en-US" dirty="0"/>
              <a:t>Questions</a:t>
            </a:r>
          </a:p>
          <a:p>
            <a:r>
              <a:rPr lang="en-US" dirty="0"/>
              <a:t>OTHER HUMAN NEEDS</a:t>
            </a:r>
          </a:p>
          <a:p>
            <a:r>
              <a:rPr lang="en-US" dirty="0"/>
              <a:t>Slides will be Available on our</a:t>
            </a:r>
            <a:br>
              <a:rPr lang="en-US" dirty="0"/>
            </a:br>
            <a:r>
              <a:rPr lang="en-US" dirty="0"/>
              <a:t>websites</a:t>
            </a:r>
          </a:p>
        </p:txBody>
      </p:sp>
      <p:pic>
        <p:nvPicPr>
          <p:cNvPr id="7" name="Graphic 6" descr="Bats">
            <a:extLst>
              <a:ext uri="{FF2B5EF4-FFF2-40B4-BE49-F238E27FC236}">
                <a16:creationId xmlns:a16="http://schemas.microsoft.com/office/drawing/2014/main" id="{36C210C6-F85E-4E1A-92DD-ACC6380BD2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7644383" y="1141797"/>
            <a:ext cx="3282681" cy="3282681"/>
          </a:xfrm>
          <a:prstGeom prst="rect">
            <a:avLst/>
          </a:prstGeom>
        </p:spPr>
      </p:pic>
    </p:spTree>
    <p:extLst>
      <p:ext uri="{BB962C8B-B14F-4D97-AF65-F5344CB8AC3E}">
        <p14:creationId xmlns:p14="http://schemas.microsoft.com/office/powerpoint/2010/main" val="14969617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A9473B-01F2-4587-97C5-46C52E9B91F3}"/>
              </a:ext>
            </a:extLst>
          </p:cNvPr>
          <p:cNvPicPr>
            <a:picLocks noChangeAspect="1"/>
          </p:cNvPicPr>
          <p:nvPr/>
        </p:nvPicPr>
        <p:blipFill>
          <a:blip r:embed="rId2"/>
          <a:stretch>
            <a:fillRect/>
          </a:stretch>
        </p:blipFill>
        <p:spPr>
          <a:xfrm>
            <a:off x="939240" y="114638"/>
            <a:ext cx="2597171" cy="1376207"/>
          </a:xfrm>
          <a:prstGeom prst="rect">
            <a:avLst/>
          </a:prstGeom>
        </p:spPr>
      </p:pic>
      <p:sp>
        <p:nvSpPr>
          <p:cNvPr id="6" name="Rectangle 5">
            <a:extLst>
              <a:ext uri="{FF2B5EF4-FFF2-40B4-BE49-F238E27FC236}">
                <a16:creationId xmlns:a16="http://schemas.microsoft.com/office/drawing/2014/main" id="{F1F5D9E6-E795-41E5-B87C-529ADDBCAD98}"/>
              </a:ext>
            </a:extLst>
          </p:cNvPr>
          <p:cNvSpPr/>
          <p:nvPr/>
        </p:nvSpPr>
        <p:spPr>
          <a:xfrm>
            <a:off x="4087011" y="341077"/>
            <a:ext cx="6886693" cy="923330"/>
          </a:xfrm>
          <a:prstGeom prst="rect">
            <a:avLst/>
          </a:prstGeom>
          <a:noFill/>
        </p:spPr>
        <p:txBody>
          <a:bodyPr wrap="none" lIns="91440" tIns="45720" rIns="91440" bIns="45720">
            <a:spAutoFit/>
          </a:bodyPr>
          <a:lstStyle/>
          <a:p>
            <a:pPr algn="ctr"/>
            <a:r>
              <a:rPr lang="en-US" sz="5400" b="1" cap="none" spc="0">
                <a:ln w="22225">
                  <a:solidFill>
                    <a:schemeClr val="accent2"/>
                  </a:solidFill>
                  <a:prstDash val="solid"/>
                </a:ln>
                <a:solidFill>
                  <a:schemeClr val="accent2">
                    <a:lumMod val="40000"/>
                    <a:lumOff val="60000"/>
                  </a:schemeClr>
                </a:solidFill>
                <a:effectLst/>
              </a:rPr>
              <a:t>Thanks to our Sponsors</a:t>
            </a:r>
          </a:p>
        </p:txBody>
      </p:sp>
      <p:pic>
        <p:nvPicPr>
          <p:cNvPr id="7" name="Picture 6">
            <a:extLst>
              <a:ext uri="{FF2B5EF4-FFF2-40B4-BE49-F238E27FC236}">
                <a16:creationId xmlns:a16="http://schemas.microsoft.com/office/drawing/2014/main" id="{F63FC3CE-26A7-46FF-BDD0-3213B1990058}"/>
              </a:ext>
            </a:extLst>
          </p:cNvPr>
          <p:cNvPicPr>
            <a:picLocks noChangeAspect="1"/>
          </p:cNvPicPr>
          <p:nvPr/>
        </p:nvPicPr>
        <p:blipFill>
          <a:blip r:embed="rId3"/>
          <a:stretch>
            <a:fillRect/>
          </a:stretch>
        </p:blipFill>
        <p:spPr>
          <a:xfrm>
            <a:off x="2936147" y="1532199"/>
            <a:ext cx="6429236" cy="1384435"/>
          </a:xfrm>
          <a:prstGeom prst="rect">
            <a:avLst/>
          </a:prstGeom>
        </p:spPr>
      </p:pic>
      <p:pic>
        <p:nvPicPr>
          <p:cNvPr id="8" name="Content Placeholder 4">
            <a:extLst>
              <a:ext uri="{FF2B5EF4-FFF2-40B4-BE49-F238E27FC236}">
                <a16:creationId xmlns:a16="http://schemas.microsoft.com/office/drawing/2014/main" id="{BC2F09F1-35CD-4CC1-9D98-14B5738378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4374" y="3012139"/>
            <a:ext cx="1692187" cy="1299600"/>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CA842202-93CC-4B42-A5C5-F33FD87C80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6310" y="3136710"/>
            <a:ext cx="2100914" cy="1050457"/>
          </a:xfrm>
          <a:prstGeom prst="rect">
            <a:avLst/>
          </a:prstGeom>
        </p:spPr>
      </p:pic>
      <p:pic>
        <p:nvPicPr>
          <p:cNvPr id="10" name="Picture 9">
            <a:extLst>
              <a:ext uri="{FF2B5EF4-FFF2-40B4-BE49-F238E27FC236}">
                <a16:creationId xmlns:a16="http://schemas.microsoft.com/office/drawing/2014/main" id="{8D195264-8DAF-4613-98B2-05A0D307F6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0697" y="2740044"/>
            <a:ext cx="3389320" cy="1843790"/>
          </a:xfrm>
          <a:prstGeom prst="rect">
            <a:avLst/>
          </a:prstGeom>
        </p:spPr>
      </p:pic>
      <p:pic>
        <p:nvPicPr>
          <p:cNvPr id="11" name="Picture 10">
            <a:extLst>
              <a:ext uri="{FF2B5EF4-FFF2-40B4-BE49-F238E27FC236}">
                <a16:creationId xmlns:a16="http://schemas.microsoft.com/office/drawing/2014/main" id="{725CB7F5-EDED-4C83-98F9-E9BC2B0143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53812" y="4419593"/>
            <a:ext cx="2686595" cy="664579"/>
          </a:xfrm>
          <a:prstGeom prst="rect">
            <a:avLst/>
          </a:prstGeom>
        </p:spPr>
      </p:pic>
      <p:pic>
        <p:nvPicPr>
          <p:cNvPr id="12" name="Picture 11" descr="A picture containing clipart&#10;&#10;Description generated with very high confidence">
            <a:extLst>
              <a:ext uri="{FF2B5EF4-FFF2-40B4-BE49-F238E27FC236}">
                <a16:creationId xmlns:a16="http://schemas.microsoft.com/office/drawing/2014/main" id="{4E0FF115-5DB9-47E8-8CBF-27EE5A63EA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9851" y="4344202"/>
            <a:ext cx="2302195" cy="815361"/>
          </a:xfrm>
          <a:prstGeom prst="rect">
            <a:avLst/>
          </a:prstGeom>
        </p:spPr>
      </p:pic>
      <p:pic>
        <p:nvPicPr>
          <p:cNvPr id="13" name="Content Placeholder 4" descr="A close up of a logo&#10;&#10;Description generated with high confidence">
            <a:extLst>
              <a:ext uri="{FF2B5EF4-FFF2-40B4-BE49-F238E27FC236}">
                <a16:creationId xmlns:a16="http://schemas.microsoft.com/office/drawing/2014/main" id="{7D97CDE1-2706-4C4F-ACF6-0EE5B4B164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3324" y="5629735"/>
            <a:ext cx="2147727" cy="595227"/>
          </a:xfrm>
          <a:prstGeom prst="rect">
            <a:avLst/>
          </a:prstGeom>
        </p:spPr>
      </p:pic>
      <p:pic>
        <p:nvPicPr>
          <p:cNvPr id="14" name="Picture 13">
            <a:extLst>
              <a:ext uri="{FF2B5EF4-FFF2-40B4-BE49-F238E27FC236}">
                <a16:creationId xmlns:a16="http://schemas.microsoft.com/office/drawing/2014/main" id="{D06ABF80-11AA-4E3E-B875-5A978E2BFF9F}"/>
              </a:ext>
            </a:extLst>
          </p:cNvPr>
          <p:cNvPicPr>
            <a:picLocks noChangeAspect="1"/>
          </p:cNvPicPr>
          <p:nvPr/>
        </p:nvPicPr>
        <p:blipFill rotWithShape="1">
          <a:blip r:embed="rId10">
            <a:extLst>
              <a:ext uri="{28A0092B-C50C-407E-A947-70E740481C1C}">
                <a14:useLocalDpi xmlns:a14="http://schemas.microsoft.com/office/drawing/2010/main" val="0"/>
              </a:ext>
            </a:extLst>
          </a:blip>
          <a:srcRect b="18195"/>
          <a:stretch/>
        </p:blipFill>
        <p:spPr>
          <a:xfrm>
            <a:off x="3570694" y="5582703"/>
            <a:ext cx="1368193" cy="689291"/>
          </a:xfrm>
          <a:prstGeom prst="rect">
            <a:avLst/>
          </a:prstGeom>
        </p:spPr>
      </p:pic>
      <p:pic>
        <p:nvPicPr>
          <p:cNvPr id="15" name="Picture 14">
            <a:extLst>
              <a:ext uri="{FF2B5EF4-FFF2-40B4-BE49-F238E27FC236}">
                <a16:creationId xmlns:a16="http://schemas.microsoft.com/office/drawing/2014/main" id="{F2609F62-3BA7-450C-9A7E-C225FE2F4E3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6102" y="5637884"/>
            <a:ext cx="2816406" cy="578928"/>
          </a:xfrm>
          <a:prstGeom prst="rect">
            <a:avLst/>
          </a:prstGeom>
        </p:spPr>
      </p:pic>
      <p:pic>
        <p:nvPicPr>
          <p:cNvPr id="3" name="Picture 2" descr="A picture containing clipart&#10;&#10;Description generated with very high confidence">
            <a:extLst>
              <a:ext uri="{FF2B5EF4-FFF2-40B4-BE49-F238E27FC236}">
                <a16:creationId xmlns:a16="http://schemas.microsoft.com/office/drawing/2014/main" id="{08250AF9-444C-456D-A630-CF0348F7B8A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45486" y="4278994"/>
            <a:ext cx="3396435" cy="945776"/>
          </a:xfrm>
          <a:prstGeom prst="rect">
            <a:avLst/>
          </a:prstGeom>
        </p:spPr>
      </p:pic>
      <p:pic>
        <p:nvPicPr>
          <p:cNvPr id="2" name="Picture 1">
            <a:extLst>
              <a:ext uri="{FF2B5EF4-FFF2-40B4-BE49-F238E27FC236}">
                <a16:creationId xmlns:a16="http://schemas.microsoft.com/office/drawing/2014/main" id="{83EAE66D-DF62-43FC-9CB2-8B13890E6E05}"/>
              </a:ext>
            </a:extLst>
          </p:cNvPr>
          <p:cNvPicPr>
            <a:picLocks noChangeAspect="1"/>
          </p:cNvPicPr>
          <p:nvPr/>
        </p:nvPicPr>
        <p:blipFill>
          <a:blip r:embed="rId13"/>
          <a:stretch>
            <a:fillRect/>
          </a:stretch>
        </p:blipFill>
        <p:spPr>
          <a:xfrm>
            <a:off x="9083930" y="5641598"/>
            <a:ext cx="2606046" cy="571501"/>
          </a:xfrm>
          <a:prstGeom prst="rect">
            <a:avLst/>
          </a:prstGeom>
        </p:spPr>
      </p:pic>
    </p:spTree>
    <p:extLst>
      <p:ext uri="{BB962C8B-B14F-4D97-AF65-F5344CB8AC3E}">
        <p14:creationId xmlns:p14="http://schemas.microsoft.com/office/powerpoint/2010/main" val="3179026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70D3EE-A70D-4143-BFEC-17EDBB3E2378}"/>
              </a:ext>
            </a:extLst>
          </p:cNvPr>
          <p:cNvSpPr txBox="1"/>
          <p:nvPr/>
        </p:nvSpPr>
        <p:spPr>
          <a:xfrm>
            <a:off x="641971" y="3148445"/>
            <a:ext cx="10908059" cy="3046988"/>
          </a:xfrm>
          <a:prstGeom prst="rect">
            <a:avLst/>
          </a:prstGeom>
          <a:noFill/>
        </p:spPr>
        <p:txBody>
          <a:bodyPr wrap="square" rtlCol="0">
            <a:spAutoFit/>
          </a:bodyPr>
          <a:lstStyle/>
          <a:p>
            <a:pPr algn="ctr"/>
            <a:r>
              <a:rPr lang="en-US" sz="9600" dirty="0">
                <a:solidFill>
                  <a:schemeClr val="bg1"/>
                </a:solidFill>
                <a:latin typeface="+mj-lt"/>
              </a:rPr>
              <a:t>@</a:t>
            </a:r>
            <a:r>
              <a:rPr lang="en-US" sz="9600" dirty="0" err="1">
                <a:solidFill>
                  <a:schemeClr val="bg1"/>
                </a:solidFill>
                <a:latin typeface="+mj-lt"/>
              </a:rPr>
              <a:t>SPSNewEngland</a:t>
            </a:r>
            <a:endParaRPr lang="en-US" sz="9600" dirty="0">
              <a:solidFill>
                <a:schemeClr val="bg1"/>
              </a:solidFill>
              <a:latin typeface="+mj-lt"/>
            </a:endParaRPr>
          </a:p>
          <a:p>
            <a:pPr algn="ctr"/>
            <a:r>
              <a:rPr lang="en-US" sz="9600" dirty="0">
                <a:solidFill>
                  <a:schemeClr val="bg1"/>
                </a:solidFill>
                <a:latin typeface="+mj-lt"/>
              </a:rPr>
              <a:t>#SPSNE</a:t>
            </a:r>
          </a:p>
        </p:txBody>
      </p:sp>
      <p:pic>
        <p:nvPicPr>
          <p:cNvPr id="3" name="Picture 2" descr="Twitter Bird">
            <a:extLst>
              <a:ext uri="{FF2B5EF4-FFF2-40B4-BE49-F238E27FC236}">
                <a16:creationId xmlns:a16="http://schemas.microsoft.com/office/drawing/2014/main" id="{D49AEF54-E928-45AC-929F-64F79144309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4249110" y="222038"/>
            <a:ext cx="3693780" cy="2994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687040"/>
      </p:ext>
    </p:extLst>
  </p:cSld>
  <p:clrMapOvr>
    <a:masterClrMapping/>
  </p:clrMapOvr>
  <p:transition spd="slow">
    <p:wheel spokes="1"/>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30D0-8AAE-4D90-87D9-5F0B1E40A8A9}"/>
              </a:ext>
            </a:extLst>
          </p:cNvPr>
          <p:cNvSpPr>
            <a:spLocks noGrp="1"/>
          </p:cNvSpPr>
          <p:nvPr>
            <p:ph type="title"/>
          </p:nvPr>
        </p:nvSpPr>
        <p:spPr/>
        <p:txBody>
          <a:bodyPr/>
          <a:lstStyle/>
          <a:p>
            <a:r>
              <a:rPr lang="en-US" dirty="0">
                <a:solidFill>
                  <a:schemeClr val="bg1"/>
                </a:solidFill>
              </a:rPr>
              <a:t>Audience Participation!</a:t>
            </a:r>
          </a:p>
        </p:txBody>
      </p:sp>
      <p:graphicFrame>
        <p:nvGraphicFramePr>
          <p:cNvPr id="4" name="Content Placeholder 3">
            <a:extLst>
              <a:ext uri="{FF2B5EF4-FFF2-40B4-BE49-F238E27FC236}">
                <a16:creationId xmlns:a16="http://schemas.microsoft.com/office/drawing/2014/main" id="{5E27581B-F3BE-4848-B052-A9738DC28462}"/>
              </a:ext>
            </a:extLst>
          </p:cNvPr>
          <p:cNvGraphicFramePr>
            <a:graphicFrameLocks noGrp="1"/>
          </p:cNvGraphicFramePr>
          <p:nvPr>
            <p:ph idx="1"/>
            <p:extLst>
              <p:ext uri="{D42A27DB-BD31-4B8C-83A1-F6EECF244321}">
                <p14:modId xmlns:p14="http://schemas.microsoft.com/office/powerpoint/2010/main" val="455438180"/>
              </p:ext>
            </p:extLst>
          </p:nvPr>
        </p:nvGraphicFramePr>
        <p:xfrm>
          <a:off x="303213" y="1417638"/>
          <a:ext cx="11585575" cy="4840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975118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dgm id="{A85A8286-7E58-49F9-AC99-76F7076C78BD}"/>
                                            </p:graphicEl>
                                          </p:spTgt>
                                        </p:tgtEl>
                                        <p:attrNameLst>
                                          <p:attrName>style.visibility</p:attrName>
                                        </p:attrNameLst>
                                      </p:cBhvr>
                                      <p:to>
                                        <p:strVal val="visible"/>
                                      </p:to>
                                    </p:set>
                                    <p:animEffect transition="in" filter="fade">
                                      <p:cBhvr>
                                        <p:cTn id="7" dur="500"/>
                                        <p:tgtEl>
                                          <p:spTgt spid="4">
                                            <p:graphicEl>
                                              <a:dgm id="{A85A8286-7E58-49F9-AC99-76F7076C78B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3F19E1EA-81B4-4D9C-A79E-0F181B0BC050}"/>
                                            </p:graphicEl>
                                          </p:spTgt>
                                        </p:tgtEl>
                                        <p:attrNameLst>
                                          <p:attrName>style.visibility</p:attrName>
                                        </p:attrNameLst>
                                      </p:cBhvr>
                                      <p:to>
                                        <p:strVal val="visible"/>
                                      </p:to>
                                    </p:set>
                                    <p:animEffect transition="in" filter="fade">
                                      <p:cBhvr>
                                        <p:cTn id="10" dur="500"/>
                                        <p:tgtEl>
                                          <p:spTgt spid="4">
                                            <p:graphicEl>
                                              <a:dgm id="{3F19E1EA-81B4-4D9C-A79E-0F181B0BC05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3ECE30E5-8F31-4690-9AB0-8C9505A0BC53}"/>
                                            </p:graphicEl>
                                          </p:spTgt>
                                        </p:tgtEl>
                                        <p:attrNameLst>
                                          <p:attrName>style.visibility</p:attrName>
                                        </p:attrNameLst>
                                      </p:cBhvr>
                                      <p:to>
                                        <p:strVal val="visible"/>
                                      </p:to>
                                    </p:set>
                                    <p:animEffect transition="in" filter="fade">
                                      <p:cBhvr>
                                        <p:cTn id="15" dur="500"/>
                                        <p:tgtEl>
                                          <p:spTgt spid="4">
                                            <p:graphicEl>
                                              <a:dgm id="{3ECE30E5-8F31-4690-9AB0-8C9505A0BC53}"/>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37E2759D-D81E-4814-98BD-87590E66ABC9}"/>
                                            </p:graphicEl>
                                          </p:spTgt>
                                        </p:tgtEl>
                                        <p:attrNameLst>
                                          <p:attrName>style.visibility</p:attrName>
                                        </p:attrNameLst>
                                      </p:cBhvr>
                                      <p:to>
                                        <p:strVal val="visible"/>
                                      </p:to>
                                    </p:set>
                                    <p:animEffect transition="in" filter="fade">
                                      <p:cBhvr>
                                        <p:cTn id="18" dur="500"/>
                                        <p:tgtEl>
                                          <p:spTgt spid="4">
                                            <p:graphicEl>
                                              <a:dgm id="{37E2759D-D81E-4814-98BD-87590E66ABC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A8FDAC24-141E-4505-A3A2-47C697741950}"/>
                                            </p:graphicEl>
                                          </p:spTgt>
                                        </p:tgtEl>
                                        <p:attrNameLst>
                                          <p:attrName>style.visibility</p:attrName>
                                        </p:attrNameLst>
                                      </p:cBhvr>
                                      <p:to>
                                        <p:strVal val="visible"/>
                                      </p:to>
                                    </p:set>
                                    <p:animEffect transition="in" filter="fade">
                                      <p:cBhvr>
                                        <p:cTn id="23" dur="500"/>
                                        <p:tgtEl>
                                          <p:spTgt spid="4">
                                            <p:graphicEl>
                                              <a:dgm id="{A8FDAC24-141E-4505-A3A2-47C69774195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E11FEA0D-6978-421B-BE0B-271D706AB8AC}"/>
                                            </p:graphicEl>
                                          </p:spTgt>
                                        </p:tgtEl>
                                        <p:attrNameLst>
                                          <p:attrName>style.visibility</p:attrName>
                                        </p:attrNameLst>
                                      </p:cBhvr>
                                      <p:to>
                                        <p:strVal val="visible"/>
                                      </p:to>
                                    </p:set>
                                    <p:animEffect transition="in" filter="fade">
                                      <p:cBhvr>
                                        <p:cTn id="26" dur="500"/>
                                        <p:tgtEl>
                                          <p:spTgt spid="4">
                                            <p:graphicEl>
                                              <a:dgm id="{E11FEA0D-6978-421B-BE0B-271D706AB8A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C8C727A5-2B40-470D-90A6-66D1C9ACBD84}"/>
                                            </p:graphicEl>
                                          </p:spTgt>
                                        </p:tgtEl>
                                        <p:attrNameLst>
                                          <p:attrName>style.visibility</p:attrName>
                                        </p:attrNameLst>
                                      </p:cBhvr>
                                      <p:to>
                                        <p:strVal val="visible"/>
                                      </p:to>
                                    </p:set>
                                    <p:animEffect transition="in" filter="fade">
                                      <p:cBhvr>
                                        <p:cTn id="31" dur="500"/>
                                        <p:tgtEl>
                                          <p:spTgt spid="4">
                                            <p:graphicEl>
                                              <a:dgm id="{C8C727A5-2B40-470D-90A6-66D1C9ACBD8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E47A2582-4153-4A85-AC7D-D9AC34A2957B}"/>
                                            </p:graphicEl>
                                          </p:spTgt>
                                        </p:tgtEl>
                                        <p:attrNameLst>
                                          <p:attrName>style.visibility</p:attrName>
                                        </p:attrNameLst>
                                      </p:cBhvr>
                                      <p:to>
                                        <p:strVal val="visible"/>
                                      </p:to>
                                    </p:set>
                                    <p:animEffect transition="in" filter="fade">
                                      <p:cBhvr>
                                        <p:cTn id="34" dur="500"/>
                                        <p:tgtEl>
                                          <p:spTgt spid="4">
                                            <p:graphicEl>
                                              <a:dgm id="{E47A2582-4153-4A85-AC7D-D9AC34A2957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BC1C6-9B91-4591-B7A1-6D744622DE4A}"/>
              </a:ext>
            </a:extLst>
          </p:cNvPr>
          <p:cNvSpPr>
            <a:spLocks noGrp="1"/>
          </p:cNvSpPr>
          <p:nvPr>
            <p:ph type="title"/>
          </p:nvPr>
        </p:nvSpPr>
        <p:spPr/>
        <p:txBody>
          <a:bodyPr/>
          <a:lstStyle/>
          <a:p>
            <a:r>
              <a:rPr lang="en-US" dirty="0"/>
              <a:t>SharePoint</a:t>
            </a:r>
            <a:br>
              <a:rPr lang="en-US" dirty="0"/>
            </a:br>
            <a:r>
              <a:rPr lang="en-US" dirty="0"/>
              <a:t>Patterns &amp; Practices</a:t>
            </a:r>
          </a:p>
        </p:txBody>
      </p:sp>
      <p:sp>
        <p:nvSpPr>
          <p:cNvPr id="5" name="Text Placeholder 4">
            <a:extLst>
              <a:ext uri="{FF2B5EF4-FFF2-40B4-BE49-F238E27FC236}">
                <a16:creationId xmlns:a16="http://schemas.microsoft.com/office/drawing/2014/main" id="{D07054EC-8FCF-4680-85B9-1E35089DFC40}"/>
              </a:ext>
            </a:extLst>
          </p:cNvPr>
          <p:cNvSpPr>
            <a:spLocks noGrp="1"/>
          </p:cNvSpPr>
          <p:nvPr>
            <p:ph type="body" sz="half" idx="2"/>
          </p:nvPr>
        </p:nvSpPr>
        <p:spPr/>
        <p:txBody>
          <a:bodyPr/>
          <a:lstStyle/>
          <a:p>
            <a:r>
              <a:rPr lang="en-US" dirty="0"/>
              <a:t>Learn. Reuse. Share.</a:t>
            </a:r>
          </a:p>
        </p:txBody>
      </p:sp>
      <p:pic>
        <p:nvPicPr>
          <p:cNvPr id="7" name="Graphic 6">
            <a:extLst>
              <a:ext uri="{FF2B5EF4-FFF2-40B4-BE49-F238E27FC236}">
                <a16:creationId xmlns:a16="http://schemas.microsoft.com/office/drawing/2014/main" id="{001428BF-AC74-4C08-B388-836FBFC284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68664" y="1110343"/>
            <a:ext cx="4848844" cy="6858000"/>
          </a:xfrm>
          <a:prstGeom prst="rect">
            <a:avLst/>
          </a:prstGeom>
        </p:spPr>
      </p:pic>
    </p:spTree>
    <p:extLst>
      <p:ext uri="{BB962C8B-B14F-4D97-AF65-F5344CB8AC3E}">
        <p14:creationId xmlns:p14="http://schemas.microsoft.com/office/powerpoint/2010/main" val="9009026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123"/>
          <a:stretch/>
        </p:blipFill>
        <p:spPr>
          <a:xfrm>
            <a:off x="9369" y="173"/>
            <a:ext cx="12182631" cy="6495133"/>
          </a:xfrm>
          <a:prstGeom prst="rect">
            <a:avLst/>
          </a:prstGeom>
        </p:spPr>
      </p:pic>
      <p:sp>
        <p:nvSpPr>
          <p:cNvPr id="3" name="Freeform 9"/>
          <p:cNvSpPr/>
          <p:nvPr/>
        </p:nvSpPr>
        <p:spPr bwMode="white">
          <a:xfrm>
            <a:off x="1" y="173"/>
            <a:ext cx="5319482" cy="6495133"/>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5438" h="6995160">
                <a:moveTo>
                  <a:pt x="1668860" y="0"/>
                </a:moveTo>
                <a:lnTo>
                  <a:pt x="6675438" y="0"/>
                </a:lnTo>
                <a:lnTo>
                  <a:pt x="5006579" y="6995160"/>
                </a:lnTo>
                <a:lnTo>
                  <a:pt x="0" y="6995160"/>
                </a:lnTo>
                <a:lnTo>
                  <a:pt x="75" y="6994844"/>
                </a:lnTo>
                <a:lnTo>
                  <a:pt x="0" y="6994844"/>
                </a:lnTo>
                <a:lnTo>
                  <a:pt x="0" y="6880823"/>
                </a:lnTo>
                <a:lnTo>
                  <a:pt x="0" y="5966117"/>
                </a:lnTo>
                <a:lnTo>
                  <a:pt x="0" y="318"/>
                </a:lnTo>
                <a:lnTo>
                  <a:pt x="1668784" y="318"/>
                </a:lnTo>
                <a:close/>
              </a:path>
            </a:pathLst>
          </a:cu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4" name="Title 4"/>
          <p:cNvSpPr txBox="1">
            <a:spLocks/>
          </p:cNvSpPr>
          <p:nvPr/>
        </p:nvSpPr>
        <p:spPr>
          <a:xfrm>
            <a:off x="448213" y="1521586"/>
            <a:ext cx="3984891" cy="2241062"/>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solidFill>
                  <a:srgbClr val="FFFFFF"/>
                </a:solidFill>
              </a:rPr>
              <a:t>Wouldn’t it be great, if you had peers to share with and learn from?</a:t>
            </a:r>
            <a:endParaRPr lang="fi-FI" sz="4705" spc="-100" dirty="0">
              <a:solidFill>
                <a:srgbClr val="FFFFFF"/>
              </a:solidFill>
            </a:endParaRPr>
          </a:p>
        </p:txBody>
      </p:sp>
    </p:spTree>
    <p:extLst>
      <p:ext uri="{BB962C8B-B14F-4D97-AF65-F5344CB8AC3E}">
        <p14:creationId xmlns:p14="http://schemas.microsoft.com/office/powerpoint/2010/main" val="128280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7469"/>
          <a:stretch/>
        </p:blipFill>
        <p:spPr>
          <a:xfrm>
            <a:off x="1619782" y="0"/>
            <a:ext cx="10572218" cy="6426942"/>
          </a:xfrm>
          <a:prstGeom prst="rect">
            <a:avLst/>
          </a:prstGeom>
        </p:spPr>
      </p:pic>
      <p:pic>
        <p:nvPicPr>
          <p:cNvPr id="7" name="Picture 6">
            <a:extLst>
              <a:ext uri="{FF2B5EF4-FFF2-40B4-BE49-F238E27FC236}">
                <a16:creationId xmlns:a16="http://schemas.microsoft.com/office/drawing/2014/main" id="{21C67E21-C4BA-44BA-9AD3-1BA2D2A2022D}"/>
              </a:ext>
            </a:extLst>
          </p:cNvPr>
          <p:cNvPicPr>
            <a:picLocks noChangeAspect="1"/>
          </p:cNvPicPr>
          <p:nvPr/>
        </p:nvPicPr>
        <p:blipFill rotWithShape="1">
          <a:blip r:embed="rId2">
            <a:extLst>
              <a:ext uri="{28A0092B-C50C-407E-A947-70E740481C1C}">
                <a14:useLocalDpi xmlns:a14="http://schemas.microsoft.com/office/drawing/2010/main" val="0"/>
              </a:ext>
            </a:extLst>
          </a:blip>
          <a:srcRect r="86017"/>
          <a:stretch/>
        </p:blipFill>
        <p:spPr>
          <a:xfrm flipH="1">
            <a:off x="0" y="0"/>
            <a:ext cx="1597620" cy="6426942"/>
          </a:xfrm>
          <a:prstGeom prst="rect">
            <a:avLst/>
          </a:prstGeom>
        </p:spPr>
      </p:pic>
      <p:sp>
        <p:nvSpPr>
          <p:cNvPr id="4" name="Freeform 9"/>
          <p:cNvSpPr/>
          <p:nvPr/>
        </p:nvSpPr>
        <p:spPr bwMode="white">
          <a:xfrm>
            <a:off x="0" y="173"/>
            <a:ext cx="5924939" cy="6426769"/>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25" y="111154"/>
            <a:ext cx="5719705" cy="2087256"/>
          </a:xfrm>
          <a:prstGeom prst="rect">
            <a:avLst/>
          </a:prstGeom>
        </p:spPr>
      </p:pic>
      <p:sp>
        <p:nvSpPr>
          <p:cNvPr id="6" name="Title 4"/>
          <p:cNvSpPr txBox="1">
            <a:spLocks/>
          </p:cNvSpPr>
          <p:nvPr/>
        </p:nvSpPr>
        <p:spPr>
          <a:xfrm>
            <a:off x="448213" y="2647411"/>
            <a:ext cx="4413036" cy="2241062"/>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Practical lessons shared by the community for the community</a:t>
            </a:r>
          </a:p>
        </p:txBody>
      </p:sp>
    </p:spTree>
    <p:extLst>
      <p:ext uri="{BB962C8B-B14F-4D97-AF65-F5344CB8AC3E}">
        <p14:creationId xmlns:p14="http://schemas.microsoft.com/office/powerpoint/2010/main" val="4202065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AEC05B1C-E72F-449D-9C56-24DCD116C851}"/>
              </a:ext>
            </a:extLst>
          </p:cNvPr>
          <p:cNvGrpSpPr/>
          <p:nvPr/>
        </p:nvGrpSpPr>
        <p:grpSpPr>
          <a:xfrm>
            <a:off x="351421" y="2866133"/>
            <a:ext cx="4595683" cy="1267251"/>
            <a:chOff x="415617" y="2780233"/>
            <a:chExt cx="4687836" cy="1292662"/>
          </a:xfrm>
        </p:grpSpPr>
        <p:sp>
          <p:nvSpPr>
            <p:cNvPr id="2" name="TextBox 1"/>
            <p:cNvSpPr txBox="1"/>
            <p:nvPr/>
          </p:nvSpPr>
          <p:spPr>
            <a:xfrm>
              <a:off x="415617"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Learn</a:t>
              </a:r>
              <a:endParaRPr lang="fi-FI" sz="7058" dirty="0" err="1">
                <a:solidFill>
                  <a:schemeClr val="bg1"/>
                </a:solidFill>
                <a:latin typeface="+mj-lt"/>
              </a:endParaRPr>
            </a:p>
          </p:txBody>
        </p:sp>
        <p:cxnSp>
          <p:nvCxnSpPr>
            <p:cNvPr id="3" name="Straight Connector 2">
              <a:extLst>
                <a:ext uri="{FF2B5EF4-FFF2-40B4-BE49-F238E27FC236}">
                  <a16:creationId xmlns:a16="http://schemas.microsoft.com/office/drawing/2014/main" id="{4BE86DCF-9801-4C60-A26D-501E9C4CEEE0}"/>
                </a:ext>
              </a:extLst>
            </p:cNvPr>
            <p:cNvCxnSpPr>
              <a:cxnSpLocks/>
            </p:cNvCxnSpPr>
            <p:nvPr/>
          </p:nvCxnSpPr>
          <p:spPr>
            <a:xfrm>
              <a:off x="1083493" y="2780233"/>
              <a:ext cx="0" cy="1191692"/>
            </a:xfrm>
            <a:prstGeom prst="line">
              <a:avLst/>
            </a:prstGeom>
            <a:ln w="7620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6570630-E77E-4962-8753-B3260C564F59}"/>
              </a:ext>
            </a:extLst>
          </p:cNvPr>
          <p:cNvGrpSpPr/>
          <p:nvPr/>
        </p:nvGrpSpPr>
        <p:grpSpPr>
          <a:xfrm>
            <a:off x="3945856" y="2866133"/>
            <a:ext cx="4595683" cy="1267251"/>
            <a:chOff x="3796992" y="2780233"/>
            <a:chExt cx="4687836" cy="1292662"/>
          </a:xfrm>
        </p:grpSpPr>
        <p:sp>
          <p:nvSpPr>
            <p:cNvPr id="14" name="TextBox 13">
              <a:extLst>
                <a:ext uri="{FF2B5EF4-FFF2-40B4-BE49-F238E27FC236}">
                  <a16:creationId xmlns:a16="http://schemas.microsoft.com/office/drawing/2014/main" id="{19754FC5-82D1-42A9-BD29-5B101CAB2EBC}"/>
                </a:ext>
              </a:extLst>
            </p:cNvPr>
            <p:cNvSpPr txBox="1"/>
            <p:nvPr/>
          </p:nvSpPr>
          <p:spPr>
            <a:xfrm>
              <a:off x="3796992"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Reuse</a:t>
              </a:r>
              <a:endParaRPr lang="fi-FI" sz="7058" dirty="0" err="1">
                <a:solidFill>
                  <a:schemeClr val="bg1"/>
                </a:solidFill>
                <a:latin typeface="+mj-lt"/>
              </a:endParaRPr>
            </a:p>
          </p:txBody>
        </p:sp>
        <p:cxnSp>
          <p:nvCxnSpPr>
            <p:cNvPr id="15" name="Straight Connector 14">
              <a:extLst>
                <a:ext uri="{FF2B5EF4-FFF2-40B4-BE49-F238E27FC236}">
                  <a16:creationId xmlns:a16="http://schemas.microsoft.com/office/drawing/2014/main" id="{E87A2B9F-BC25-4E9A-8F7C-E8F69CC07EFF}"/>
                </a:ext>
              </a:extLst>
            </p:cNvPr>
            <p:cNvCxnSpPr>
              <a:cxnSpLocks/>
            </p:cNvCxnSpPr>
            <p:nvPr/>
          </p:nvCxnSpPr>
          <p:spPr>
            <a:xfrm>
              <a:off x="4464868" y="2780233"/>
              <a:ext cx="0" cy="1191692"/>
            </a:xfrm>
            <a:prstGeom prst="line">
              <a:avLst/>
            </a:prstGeom>
            <a:ln w="7620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14145A8C-438A-4D6F-8CD1-A6C576F07FD1}"/>
              </a:ext>
            </a:extLst>
          </p:cNvPr>
          <p:cNvGrpSpPr/>
          <p:nvPr/>
        </p:nvGrpSpPr>
        <p:grpSpPr>
          <a:xfrm>
            <a:off x="7540291" y="2866133"/>
            <a:ext cx="4595683" cy="1267251"/>
            <a:chOff x="7748639" y="2780233"/>
            <a:chExt cx="4687836" cy="1292662"/>
          </a:xfrm>
        </p:grpSpPr>
        <p:sp>
          <p:nvSpPr>
            <p:cNvPr id="16" name="TextBox 15">
              <a:extLst>
                <a:ext uri="{FF2B5EF4-FFF2-40B4-BE49-F238E27FC236}">
                  <a16:creationId xmlns:a16="http://schemas.microsoft.com/office/drawing/2014/main" id="{96BCF3FC-3D0D-4DC9-BD86-57BC928B5681}"/>
                </a:ext>
              </a:extLst>
            </p:cNvPr>
            <p:cNvSpPr txBox="1"/>
            <p:nvPr/>
          </p:nvSpPr>
          <p:spPr>
            <a:xfrm>
              <a:off x="7748639" y="2780233"/>
              <a:ext cx="4687836" cy="1292662"/>
            </a:xfrm>
            <a:prstGeom prst="rect">
              <a:avLst/>
            </a:prstGeom>
            <a:noFill/>
          </p:spPr>
          <p:txBody>
            <a:bodyPr wrap="square" lIns="179285" tIns="143428" rIns="179285" bIns="143428" rtlCol="0">
              <a:spAutoFit/>
            </a:bodyPr>
            <a:lstStyle/>
            <a:p>
              <a:pPr algn="ctr" defTabSz="914367">
                <a:lnSpc>
                  <a:spcPct val="90000"/>
                </a:lnSpc>
                <a:spcAft>
                  <a:spcPts val="588"/>
                </a:spcAft>
                <a:defRPr/>
              </a:pPr>
              <a:r>
                <a:rPr lang="en-US" sz="7058" dirty="0">
                  <a:solidFill>
                    <a:schemeClr val="bg1"/>
                  </a:solidFill>
                  <a:latin typeface="+mj-lt"/>
                </a:rPr>
                <a:t>Share</a:t>
              </a:r>
              <a:endParaRPr lang="fi-FI" sz="7058" dirty="0" err="1">
                <a:solidFill>
                  <a:schemeClr val="bg1"/>
                </a:solidFill>
                <a:latin typeface="+mj-lt"/>
              </a:endParaRPr>
            </a:p>
          </p:txBody>
        </p:sp>
        <p:cxnSp>
          <p:nvCxnSpPr>
            <p:cNvPr id="17" name="Straight Connector 16">
              <a:extLst>
                <a:ext uri="{FF2B5EF4-FFF2-40B4-BE49-F238E27FC236}">
                  <a16:creationId xmlns:a16="http://schemas.microsoft.com/office/drawing/2014/main" id="{3E383EFA-654B-4CE5-A8D7-8FF6735D27DE}"/>
                </a:ext>
              </a:extLst>
            </p:cNvPr>
            <p:cNvCxnSpPr>
              <a:cxnSpLocks/>
            </p:cNvCxnSpPr>
            <p:nvPr/>
          </p:nvCxnSpPr>
          <p:spPr>
            <a:xfrm>
              <a:off x="8416515" y="2780233"/>
              <a:ext cx="0" cy="1191692"/>
            </a:xfrm>
            <a:prstGeom prst="line">
              <a:avLst/>
            </a:prstGeom>
            <a:ln w="7620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65228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D3975473-E4D5-4710-8FC3-BE3655D749E2}"/>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4872106" y="578144"/>
            <a:ext cx="2483450" cy="5876329"/>
          </a:xfrm>
          <a:prstGeom prst="rect">
            <a:avLst/>
          </a:prstGeom>
        </p:spPr>
      </p:pic>
    </p:spTree>
    <p:extLst>
      <p:ext uri="{BB962C8B-B14F-4D97-AF65-F5344CB8AC3E}">
        <p14:creationId xmlns:p14="http://schemas.microsoft.com/office/powerpoint/2010/main" val="3047546923"/>
      </p:ext>
    </p:extLst>
  </p:cSld>
  <p:clrMapOvr>
    <a:masterClrMapping/>
  </p:clrMapOvr>
  <mc:AlternateContent xmlns:mc="http://schemas.openxmlformats.org/markup-compatibility/2006" xmlns:p14="http://schemas.microsoft.com/office/powerpoint/2010/main">
    <mc:Choice Requires="p14">
      <p:transition spd="slow" p14:dur="2500" advClick="0">
        <p14:reveal/>
      </p:transition>
    </mc:Choice>
    <mc:Fallback xmlns="">
      <p:transition spd="slow" advClick="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FCA3FC48-E83B-4F41-85EB-B4E741C7F762}"/>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4894375" y="706676"/>
            <a:ext cx="2438913" cy="5770947"/>
          </a:xfrm>
          <a:prstGeom prst="rect">
            <a:avLst/>
          </a:prstGeom>
        </p:spPr>
      </p:pic>
      <p:pic>
        <p:nvPicPr>
          <p:cNvPr id="19" name="Graphic 18">
            <a:extLst>
              <a:ext uri="{FF2B5EF4-FFF2-40B4-BE49-F238E27FC236}">
                <a16:creationId xmlns:a16="http://schemas.microsoft.com/office/drawing/2014/main" id="{BF079BAE-F6CB-4149-8E22-87022B639EA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4902336" y="718252"/>
            <a:ext cx="2422990" cy="5733270"/>
          </a:xfrm>
          <a:prstGeom prst="rect">
            <a:avLst/>
          </a:prstGeom>
        </p:spPr>
      </p:pic>
      <p:pic>
        <p:nvPicPr>
          <p:cNvPr id="16" name="Graphic 15">
            <a:extLst>
              <a:ext uri="{FF2B5EF4-FFF2-40B4-BE49-F238E27FC236}">
                <a16:creationId xmlns:a16="http://schemas.microsoft.com/office/drawing/2014/main" id="{A65EFFF6-6A87-430D-96B7-6A0DD28AAA30}"/>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4965901" y="1070375"/>
            <a:ext cx="2295861" cy="5432457"/>
          </a:xfrm>
          <a:prstGeom prst="rect">
            <a:avLst/>
          </a:prstGeom>
        </p:spPr>
      </p:pic>
      <p:pic>
        <p:nvPicPr>
          <p:cNvPr id="17" name="Graphic 16">
            <a:extLst>
              <a:ext uri="{FF2B5EF4-FFF2-40B4-BE49-F238E27FC236}">
                <a16:creationId xmlns:a16="http://schemas.microsoft.com/office/drawing/2014/main" id="{D3975473-E4D5-4710-8FC3-BE3655D749E2}"/>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4872106" y="578144"/>
            <a:ext cx="2483450" cy="5876329"/>
          </a:xfrm>
          <a:prstGeom prst="rect">
            <a:avLst/>
          </a:prstGeom>
        </p:spPr>
      </p:pic>
    </p:spTree>
    <p:extLst>
      <p:ext uri="{BB962C8B-B14F-4D97-AF65-F5344CB8AC3E}">
        <p14:creationId xmlns:p14="http://schemas.microsoft.com/office/powerpoint/2010/main" val="3593157526"/>
      </p:ext>
    </p:extLst>
  </p:cSld>
  <p:clrMapOvr>
    <a:masterClrMapping/>
  </p:clrMapOvr>
  <p:transition advClick="0" advTm="5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A65EFFF6-6A87-430D-96B7-6A0DD28AAA30}"/>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3609638" y="1070375"/>
            <a:ext cx="2295861" cy="5432457"/>
          </a:xfrm>
          <a:prstGeom prst="rect">
            <a:avLst/>
          </a:prstGeom>
        </p:spPr>
      </p:pic>
      <p:pic>
        <p:nvPicPr>
          <p:cNvPr id="17" name="Graphic 16">
            <a:extLst>
              <a:ext uri="{FF2B5EF4-FFF2-40B4-BE49-F238E27FC236}">
                <a16:creationId xmlns:a16="http://schemas.microsoft.com/office/drawing/2014/main" id="{D3975473-E4D5-4710-8FC3-BE3655D749E2}"/>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526377" y="578144"/>
            <a:ext cx="2483450" cy="5876329"/>
          </a:xfrm>
          <a:prstGeom prst="rect">
            <a:avLst/>
          </a:prstGeom>
        </p:spPr>
      </p:pic>
      <p:pic>
        <p:nvPicPr>
          <p:cNvPr id="18" name="Graphic 17">
            <a:extLst>
              <a:ext uri="{FF2B5EF4-FFF2-40B4-BE49-F238E27FC236}">
                <a16:creationId xmlns:a16="http://schemas.microsoft.com/office/drawing/2014/main" id="{FCA3FC48-E83B-4F41-85EB-B4E741C7F762}"/>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6350683" y="706676"/>
            <a:ext cx="2438913" cy="5770947"/>
          </a:xfrm>
          <a:prstGeom prst="rect">
            <a:avLst/>
          </a:prstGeom>
        </p:spPr>
      </p:pic>
      <p:pic>
        <p:nvPicPr>
          <p:cNvPr id="19" name="Graphic 18">
            <a:extLst>
              <a:ext uri="{FF2B5EF4-FFF2-40B4-BE49-F238E27FC236}">
                <a16:creationId xmlns:a16="http://schemas.microsoft.com/office/drawing/2014/main" id="{BF079BAE-F6CB-4149-8E22-87022B639EA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1882" t="12497" r="29293" b="22549"/>
          <a:stretch/>
        </p:blipFill>
        <p:spPr>
          <a:xfrm>
            <a:off x="9257930" y="718252"/>
            <a:ext cx="2422990" cy="5733270"/>
          </a:xfrm>
          <a:prstGeom prst="rect">
            <a:avLst/>
          </a:prstGeom>
        </p:spPr>
      </p:pic>
      <p:grpSp>
        <p:nvGrpSpPr>
          <p:cNvPr id="11" name="Group 10">
            <a:extLst>
              <a:ext uri="{FF2B5EF4-FFF2-40B4-BE49-F238E27FC236}">
                <a16:creationId xmlns:a16="http://schemas.microsoft.com/office/drawing/2014/main" id="{E6B5102B-C9E2-41EF-A735-FAC1867E346A}"/>
              </a:ext>
            </a:extLst>
          </p:cNvPr>
          <p:cNvGrpSpPr/>
          <p:nvPr/>
        </p:nvGrpSpPr>
        <p:grpSpPr>
          <a:xfrm>
            <a:off x="544714" y="683526"/>
            <a:ext cx="11102572" cy="5490948"/>
            <a:chOff x="1892489" y="1365789"/>
            <a:chExt cx="8347881" cy="4128573"/>
          </a:xfrm>
        </p:grpSpPr>
        <p:pic>
          <p:nvPicPr>
            <p:cNvPr id="12" name="Graphic 11">
              <a:extLst>
                <a:ext uri="{FF2B5EF4-FFF2-40B4-BE49-F238E27FC236}">
                  <a16:creationId xmlns:a16="http://schemas.microsoft.com/office/drawing/2014/main" id="{DBF1F202-66E4-4E9B-8454-DD02A287561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30867" t="13532" r="30478" b="26368"/>
            <a:stretch/>
          </p:blipFill>
          <p:spPr>
            <a:xfrm>
              <a:off x="4163974" y="1748344"/>
              <a:ext cx="1701419" cy="3741468"/>
            </a:xfrm>
            <a:prstGeom prst="rect">
              <a:avLst/>
            </a:prstGeom>
          </p:spPr>
        </p:pic>
        <p:pic>
          <p:nvPicPr>
            <p:cNvPr id="13" name="Graphic 12">
              <a:extLst>
                <a:ext uri="{FF2B5EF4-FFF2-40B4-BE49-F238E27FC236}">
                  <a16:creationId xmlns:a16="http://schemas.microsoft.com/office/drawing/2014/main" id="{E14D5289-0714-438C-AAAE-3FF848F410D6}"/>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32831" t="14461" r="30860" b="26766"/>
            <a:stretch/>
          </p:blipFill>
          <p:spPr>
            <a:xfrm>
              <a:off x="6298978" y="1496234"/>
              <a:ext cx="1724502" cy="3948086"/>
            </a:xfrm>
            <a:prstGeom prst="rect">
              <a:avLst/>
            </a:prstGeom>
          </p:spPr>
        </p:pic>
        <p:pic>
          <p:nvPicPr>
            <p:cNvPr id="14" name="Graphic 13">
              <a:extLst>
                <a:ext uri="{FF2B5EF4-FFF2-40B4-BE49-F238E27FC236}">
                  <a16:creationId xmlns:a16="http://schemas.microsoft.com/office/drawing/2014/main" id="{F163988B-D7F5-44B6-8A1F-66D26A0FB8B7}"/>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32266" t="13928" r="29830" b="25902"/>
            <a:stretch/>
          </p:blipFill>
          <p:spPr>
            <a:xfrm>
              <a:off x="1892489" y="1365789"/>
              <a:ext cx="1837900" cy="4126423"/>
            </a:xfrm>
            <a:prstGeom prst="rect">
              <a:avLst/>
            </a:prstGeom>
          </p:spPr>
        </p:pic>
        <p:pic>
          <p:nvPicPr>
            <p:cNvPr id="15" name="Graphic 14">
              <a:extLst>
                <a:ext uri="{FF2B5EF4-FFF2-40B4-BE49-F238E27FC236}">
                  <a16:creationId xmlns:a16="http://schemas.microsoft.com/office/drawing/2014/main" id="{39D06D76-16DD-4885-BAA5-FA2C05D61CAA}"/>
                </a:ext>
              </a:extLst>
            </p:cNvPr>
            <p:cNvPicPr>
              <a:picLocks noChangeAspect="1"/>
            </p:cNvPicPr>
            <p:nvPr/>
          </p:nvPicPr>
          <p:blipFill rotWithShape="1">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32179" t="14067" r="29824" b="25701"/>
            <a:stretch/>
          </p:blipFill>
          <p:spPr>
            <a:xfrm>
              <a:off x="8457064" y="1496234"/>
              <a:ext cx="1783306" cy="3998128"/>
            </a:xfrm>
            <a:prstGeom prst="rect">
              <a:avLst/>
            </a:prstGeom>
          </p:spPr>
        </p:pic>
      </p:grpSp>
    </p:spTree>
    <p:extLst>
      <p:ext uri="{BB962C8B-B14F-4D97-AF65-F5344CB8AC3E}">
        <p14:creationId xmlns:p14="http://schemas.microsoft.com/office/powerpoint/2010/main" val="717534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3000"/>
                                        <p:tgtEl>
                                          <p:spTgt spid="16"/>
                                        </p:tgtEl>
                                      </p:cBhvr>
                                    </p:animEffect>
                                    <p:set>
                                      <p:cBhvr>
                                        <p:cTn id="7" dur="1" fill="hold">
                                          <p:stCondLst>
                                            <p:cond delay="2999"/>
                                          </p:stCondLst>
                                        </p:cTn>
                                        <p:tgtEl>
                                          <p:spTgt spid="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3000"/>
                                        <p:tgtEl>
                                          <p:spTgt spid="17"/>
                                        </p:tgtEl>
                                      </p:cBhvr>
                                    </p:animEffect>
                                    <p:set>
                                      <p:cBhvr>
                                        <p:cTn id="10" dur="1" fill="hold">
                                          <p:stCondLst>
                                            <p:cond delay="2999"/>
                                          </p:stCondLst>
                                        </p:cTn>
                                        <p:tgtEl>
                                          <p:spTgt spid="17"/>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3000"/>
                                        <p:tgtEl>
                                          <p:spTgt spid="18"/>
                                        </p:tgtEl>
                                      </p:cBhvr>
                                    </p:animEffect>
                                    <p:set>
                                      <p:cBhvr>
                                        <p:cTn id="13" dur="1" fill="hold">
                                          <p:stCondLst>
                                            <p:cond delay="2999"/>
                                          </p:stCondLst>
                                        </p:cTn>
                                        <p:tgtEl>
                                          <p:spTgt spid="18"/>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3000"/>
                                        <p:tgtEl>
                                          <p:spTgt spid="19"/>
                                        </p:tgtEl>
                                      </p:cBhvr>
                                    </p:animEffect>
                                    <p:set>
                                      <p:cBhvr>
                                        <p:cTn id="16" dur="1" fill="hold">
                                          <p:stCondLst>
                                            <p:cond delay="2999"/>
                                          </p:stCondLst>
                                        </p:cTn>
                                        <p:tgtEl>
                                          <p:spTgt spid="19"/>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9E1EACF-72F7-4C52-92D0-28BEADE5DDBF}"/>
              </a:ext>
            </a:extLst>
          </p:cNvPr>
          <p:cNvGrpSpPr/>
          <p:nvPr/>
        </p:nvGrpSpPr>
        <p:grpSpPr>
          <a:xfrm>
            <a:off x="544714" y="683526"/>
            <a:ext cx="11102572" cy="5490948"/>
            <a:chOff x="1892489" y="1365789"/>
            <a:chExt cx="8347881" cy="4128573"/>
          </a:xfrm>
        </p:grpSpPr>
        <p:pic>
          <p:nvPicPr>
            <p:cNvPr id="6" name="Graphic 5">
              <a:extLst>
                <a:ext uri="{FF2B5EF4-FFF2-40B4-BE49-F238E27FC236}">
                  <a16:creationId xmlns:a16="http://schemas.microsoft.com/office/drawing/2014/main" id="{4C13B41D-04E8-4680-B97B-E972E9030B4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0867" t="13532" r="30478" b="26368"/>
            <a:stretch/>
          </p:blipFill>
          <p:spPr>
            <a:xfrm>
              <a:off x="4163974" y="1748344"/>
              <a:ext cx="1701419" cy="3741468"/>
            </a:xfrm>
            <a:prstGeom prst="rect">
              <a:avLst/>
            </a:prstGeom>
          </p:spPr>
        </p:pic>
        <p:pic>
          <p:nvPicPr>
            <p:cNvPr id="8" name="Graphic 7">
              <a:extLst>
                <a:ext uri="{FF2B5EF4-FFF2-40B4-BE49-F238E27FC236}">
                  <a16:creationId xmlns:a16="http://schemas.microsoft.com/office/drawing/2014/main" id="{3D91B56E-0190-407B-9A92-CD87D285E1D7}"/>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32831" t="14461" r="30860" b="26766"/>
            <a:stretch/>
          </p:blipFill>
          <p:spPr>
            <a:xfrm>
              <a:off x="6298978" y="1496234"/>
              <a:ext cx="1724502" cy="3948086"/>
            </a:xfrm>
            <a:prstGeom prst="rect">
              <a:avLst/>
            </a:prstGeom>
          </p:spPr>
        </p:pic>
        <p:pic>
          <p:nvPicPr>
            <p:cNvPr id="10" name="Graphic 9">
              <a:extLst>
                <a:ext uri="{FF2B5EF4-FFF2-40B4-BE49-F238E27FC236}">
                  <a16:creationId xmlns:a16="http://schemas.microsoft.com/office/drawing/2014/main" id="{25B8481F-2D29-424E-902B-F110ED5BBEB1}"/>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32266" t="13928" r="29830" b="25902"/>
            <a:stretch/>
          </p:blipFill>
          <p:spPr>
            <a:xfrm>
              <a:off x="1892489" y="1365789"/>
              <a:ext cx="1837900" cy="4126423"/>
            </a:xfrm>
            <a:prstGeom prst="rect">
              <a:avLst/>
            </a:prstGeom>
          </p:spPr>
        </p:pic>
        <p:pic>
          <p:nvPicPr>
            <p:cNvPr id="12" name="Graphic 11">
              <a:extLst>
                <a:ext uri="{FF2B5EF4-FFF2-40B4-BE49-F238E27FC236}">
                  <a16:creationId xmlns:a16="http://schemas.microsoft.com/office/drawing/2014/main" id="{ED4E4E64-1B24-48B9-AB78-9B79A0B3068F}"/>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32179" t="14067" r="29824" b="25701"/>
            <a:stretch/>
          </p:blipFill>
          <p:spPr>
            <a:xfrm>
              <a:off x="8457064" y="1496234"/>
              <a:ext cx="1783306" cy="3998128"/>
            </a:xfrm>
            <a:prstGeom prst="rect">
              <a:avLst/>
            </a:prstGeom>
          </p:spPr>
        </p:pic>
      </p:grpSp>
    </p:spTree>
    <p:extLst>
      <p:ext uri="{BB962C8B-B14F-4D97-AF65-F5344CB8AC3E}">
        <p14:creationId xmlns:p14="http://schemas.microsoft.com/office/powerpoint/2010/main" val="42079582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5F0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8CE8C-5956-4E5E-9173-E2BF9B888AA7}"/>
              </a:ext>
            </a:extLst>
          </p:cNvPr>
          <p:cNvSpPr>
            <a:spLocks noGrp="1"/>
          </p:cNvSpPr>
          <p:nvPr>
            <p:ph type="title"/>
          </p:nvPr>
        </p:nvSpPr>
        <p:spPr/>
        <p:txBody>
          <a:bodyPr/>
          <a:lstStyle/>
          <a:p>
            <a:r>
              <a:rPr lang="en-US" dirty="0"/>
              <a:t>SharePoint</a:t>
            </a:r>
            <a:br>
              <a:rPr lang="en-US" dirty="0"/>
            </a:br>
            <a:r>
              <a:rPr lang="en-US" dirty="0"/>
              <a:t>Patterns and Practices</a:t>
            </a:r>
          </a:p>
        </p:txBody>
      </p:sp>
      <p:sp>
        <p:nvSpPr>
          <p:cNvPr id="3" name="Text Placeholder 2">
            <a:extLst>
              <a:ext uri="{FF2B5EF4-FFF2-40B4-BE49-F238E27FC236}">
                <a16:creationId xmlns:a16="http://schemas.microsoft.com/office/drawing/2014/main" id="{097E2543-912D-4B2D-A4CC-5ABA9B028C73}"/>
              </a:ext>
            </a:extLst>
          </p:cNvPr>
          <p:cNvSpPr>
            <a:spLocks noGrp="1"/>
          </p:cNvSpPr>
          <p:nvPr>
            <p:ph type="body" sz="half" idx="2"/>
          </p:nvPr>
        </p:nvSpPr>
        <p:spPr/>
        <p:txBody>
          <a:bodyPr/>
          <a:lstStyle/>
          <a:p>
            <a:r>
              <a:rPr lang="en-US" dirty="0"/>
              <a:t>What does it mean Practically speaking?!</a:t>
            </a:r>
          </a:p>
        </p:txBody>
      </p:sp>
      <p:pic>
        <p:nvPicPr>
          <p:cNvPr id="4" name="Graphic 3">
            <a:extLst>
              <a:ext uri="{FF2B5EF4-FFF2-40B4-BE49-F238E27FC236}">
                <a16:creationId xmlns:a16="http://schemas.microsoft.com/office/drawing/2014/main" id="{141456DF-01F6-4241-839A-A26811700342}"/>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2179" t="14067" r="29824" b="25701"/>
          <a:stretch/>
        </p:blipFill>
        <p:spPr>
          <a:xfrm>
            <a:off x="8415541" y="2560222"/>
            <a:ext cx="1762602" cy="3951710"/>
          </a:xfrm>
          <a:prstGeom prst="rect">
            <a:avLst/>
          </a:prstGeom>
        </p:spPr>
      </p:pic>
      <p:sp>
        <p:nvSpPr>
          <p:cNvPr id="5" name="Speech Bubble: Oval 4">
            <a:extLst>
              <a:ext uri="{FF2B5EF4-FFF2-40B4-BE49-F238E27FC236}">
                <a16:creationId xmlns:a16="http://schemas.microsoft.com/office/drawing/2014/main" id="{5ECA1BB8-9B73-4F71-9210-14EEAA5A088B}"/>
              </a:ext>
            </a:extLst>
          </p:cNvPr>
          <p:cNvSpPr/>
          <p:nvPr/>
        </p:nvSpPr>
        <p:spPr>
          <a:xfrm>
            <a:off x="9144000" y="1491343"/>
            <a:ext cx="2939142" cy="1507309"/>
          </a:xfrm>
          <a:prstGeom prst="wedgeEllipseCallout">
            <a:avLst>
              <a:gd name="adj1" fmla="val -24166"/>
              <a:gd name="adj2" fmla="val 596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He put himself in danger to help the party.</a:t>
            </a:r>
          </a:p>
        </p:txBody>
      </p:sp>
    </p:spTree>
    <p:extLst>
      <p:ext uri="{BB962C8B-B14F-4D97-AF65-F5344CB8AC3E}">
        <p14:creationId xmlns:p14="http://schemas.microsoft.com/office/powerpoint/2010/main" val="5904939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5F0E"/>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A6BF022-02FE-4615-9496-1F66A220E249}"/>
              </a:ext>
            </a:extLst>
          </p:cNvPr>
          <p:cNvSpPr>
            <a:spLocks noGrp="1"/>
          </p:cNvSpPr>
          <p:nvPr>
            <p:ph sz="half" idx="1"/>
          </p:nvPr>
        </p:nvSpPr>
        <p:spPr>
          <a:xfrm>
            <a:off x="302895" y="541411"/>
            <a:ext cx="5181600" cy="4654593"/>
          </a:xfrm>
        </p:spPr>
        <p:txBody>
          <a:bodyPr>
            <a:normAutofit/>
          </a:bodyPr>
          <a:lstStyle/>
          <a:p>
            <a:pPr marL="0" indent="0" algn="ctr">
              <a:buNone/>
            </a:pPr>
            <a:r>
              <a:rPr lang="en-US" sz="3600" dirty="0">
                <a:latin typeface="+mj-lt"/>
              </a:rPr>
              <a:t>“The SharePoint Patterns and Practices (PnP) is an open source initiative coordinated by SharePoint engineering”</a:t>
            </a:r>
          </a:p>
        </p:txBody>
      </p:sp>
      <p:sp>
        <p:nvSpPr>
          <p:cNvPr id="6" name="Content Placeholder 5">
            <a:extLst>
              <a:ext uri="{FF2B5EF4-FFF2-40B4-BE49-F238E27FC236}">
                <a16:creationId xmlns:a16="http://schemas.microsoft.com/office/drawing/2014/main" id="{B5F4507E-87BC-4F64-A5B3-A72200A36C99}"/>
              </a:ext>
            </a:extLst>
          </p:cNvPr>
          <p:cNvSpPr>
            <a:spLocks noGrp="1"/>
          </p:cNvSpPr>
          <p:nvPr>
            <p:ph sz="half" idx="2"/>
          </p:nvPr>
        </p:nvSpPr>
        <p:spPr>
          <a:xfrm>
            <a:off x="6652209" y="1196269"/>
            <a:ext cx="5279671" cy="4138631"/>
          </a:xfrm>
        </p:spPr>
        <p:txBody>
          <a:bodyPr/>
          <a:lstStyle/>
          <a:p>
            <a:r>
              <a:rPr lang="en-US" dirty="0"/>
              <a:t>Libraries</a:t>
            </a:r>
          </a:p>
          <a:p>
            <a:r>
              <a:rPr lang="en-US" dirty="0"/>
              <a:t>Reusable Components</a:t>
            </a:r>
          </a:p>
          <a:p>
            <a:r>
              <a:rPr lang="en-US" dirty="0"/>
              <a:t>Tutorials</a:t>
            </a:r>
          </a:p>
          <a:p>
            <a:r>
              <a:rPr lang="en-US" dirty="0"/>
              <a:t>Videos</a:t>
            </a:r>
          </a:p>
          <a:p>
            <a:r>
              <a:rPr lang="en-US" dirty="0"/>
              <a:t>Samples</a:t>
            </a:r>
          </a:p>
          <a:p>
            <a:r>
              <a:rPr lang="en-US" dirty="0"/>
              <a:t>Documentation</a:t>
            </a:r>
          </a:p>
        </p:txBody>
      </p:sp>
      <p:pic>
        <p:nvPicPr>
          <p:cNvPr id="4" name="Picture 3" descr="A picture containing table, small&#10;&#10;Description generated with high confidence">
            <a:extLst>
              <a:ext uri="{FF2B5EF4-FFF2-40B4-BE49-F238E27FC236}">
                <a16:creationId xmlns:a16="http://schemas.microsoft.com/office/drawing/2014/main" id="{1D9DF5AD-0490-464E-860A-E22FF8648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248" y="3699629"/>
            <a:ext cx="3604895" cy="2410774"/>
          </a:xfrm>
          <a:prstGeom prst="rect">
            <a:avLst/>
          </a:prstGeom>
        </p:spPr>
      </p:pic>
    </p:spTree>
    <p:extLst>
      <p:ext uri="{BB962C8B-B14F-4D97-AF65-F5344CB8AC3E}">
        <p14:creationId xmlns:p14="http://schemas.microsoft.com/office/powerpoint/2010/main" val="423833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1D564926-D8DB-4D9E-B32B-3C83129ACABF}"/>
              </a:ext>
            </a:extLst>
          </p:cNvPr>
          <p:cNvSpPr/>
          <p:nvPr/>
        </p:nvSpPr>
        <p:spPr bwMode="auto">
          <a:xfrm>
            <a:off x="9894627" y="228476"/>
            <a:ext cx="2294001" cy="1882226"/>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2017</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Integration</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SharePoint Dev Ecosystem = SharePoint PnP. End-to-end coordination of the SharePoint development guidance and community activities.</a:t>
            </a:r>
          </a:p>
        </p:txBody>
      </p:sp>
      <p:sp>
        <p:nvSpPr>
          <p:cNvPr id="2" name="Rectangle 1"/>
          <p:cNvSpPr/>
          <p:nvPr/>
        </p:nvSpPr>
        <p:spPr bwMode="auto">
          <a:xfrm>
            <a:off x="2995439" y="230892"/>
            <a:ext cx="2294001" cy="1882225"/>
          </a:xfrm>
          <a:prstGeom prst="rect">
            <a:avLst/>
          </a:prstGeom>
          <a:solidFill>
            <a:schemeClr val="accent4"/>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2014</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Going public</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Going first public in </a:t>
            </a:r>
            <a:r>
              <a:rPr kumimoji="0" lang="en-US" sz="1078"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CodePlex</a:t>
            </a: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 then moved to GitHub. Concentration on add-in model enterprise scenarios.</a:t>
            </a:r>
          </a:p>
        </p:txBody>
      </p:sp>
      <p:sp>
        <p:nvSpPr>
          <p:cNvPr id="3" name="Rectangle 2"/>
          <p:cNvSpPr/>
          <p:nvPr/>
        </p:nvSpPr>
        <p:spPr bwMode="auto">
          <a:xfrm>
            <a:off x="5295068" y="230892"/>
            <a:ext cx="2294001" cy="1905031"/>
          </a:xfrm>
          <a:prstGeom prst="rect">
            <a:avLst/>
          </a:prstGeom>
          <a:solidFill>
            <a:schemeClr val="accent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914003" rtl="0" eaLnBrk="1" fontAlgn="auto" latinLnBrk="0" hangingPunct="1">
              <a:lnSpc>
                <a:spcPct val="90000"/>
              </a:lnSpc>
              <a:spcBef>
                <a:spcPts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2015</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Reusability</a:t>
            </a:r>
          </a:p>
          <a:p>
            <a:pPr marL="0" marR="0" lvl="0" indent="0" algn="l" defTabSz="91400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PnP Provisioning Engine introduced. Reusable components and solutions, like PnP Partner Pack introduced. Weekly webcasts started.</a:t>
            </a:r>
          </a:p>
        </p:txBody>
      </p:sp>
      <p:sp>
        <p:nvSpPr>
          <p:cNvPr id="5" name="Rectangle 4"/>
          <p:cNvSpPr/>
          <p:nvPr/>
        </p:nvSpPr>
        <p:spPr bwMode="auto">
          <a:xfrm>
            <a:off x="7601684" y="230892"/>
            <a:ext cx="2294001" cy="1882226"/>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179259" bIns="45698" numCol="1" rtlCol="0" anchor="t" anchorCtr="0" compatLnSpc="1">
            <a:prstTxWarp prst="textNoShape">
              <a:avLst/>
            </a:prstTxWarp>
          </a:bodyPr>
          <a:lstStyle/>
          <a:p>
            <a:pPr marL="0" marR="0" lvl="0" indent="0" algn="l" defTabSz="696713" rtl="0" eaLnBrk="1" fontAlgn="auto" latinLnBrk="0" hangingPunct="1">
              <a:lnSpc>
                <a:spcPct val="90000"/>
              </a:lnSpc>
              <a:spcBef>
                <a:spcPct val="0"/>
              </a:spcBef>
              <a:spcAft>
                <a:spcPct val="350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2016</a:t>
            </a:r>
            <a:endParaRPr kumimoji="0" lang="en-US" sz="107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endParaRPr>
          </a:p>
          <a:p>
            <a:pPr marL="0" marR="0" lvl="0" indent="0" algn="l" defTabSz="696713" rtl="0" eaLnBrk="1" fontAlgn="auto"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Partnership</a:t>
            </a:r>
          </a:p>
          <a:p>
            <a:pPr marL="0" marR="0" lvl="0" indent="0" algn="l" defTabSz="696713" rtl="0" eaLnBrk="1" fontAlgn="auto" latinLnBrk="0" hangingPunct="1">
              <a:lnSpc>
                <a:spcPct val="90000"/>
              </a:lnSpc>
              <a:spcBef>
                <a:spcPts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PnP ownership moved to engineering, team works with a partnership on aligning roadmap. Work with SP Framework starts.</a:t>
            </a:r>
          </a:p>
        </p:txBody>
      </p:sp>
      <p:grpSp>
        <p:nvGrpSpPr>
          <p:cNvPr id="6" name="Group 5"/>
          <p:cNvGrpSpPr/>
          <p:nvPr/>
        </p:nvGrpSpPr>
        <p:grpSpPr>
          <a:xfrm>
            <a:off x="695472" y="230892"/>
            <a:ext cx="2294001" cy="1879811"/>
            <a:chOff x="2095689" y="1683458"/>
            <a:chExt cx="2182976" cy="1915311"/>
          </a:xfrm>
        </p:grpSpPr>
        <p:sp>
          <p:nvSpPr>
            <p:cNvPr id="7" name="Rectangle 6"/>
            <p:cNvSpPr/>
            <p:nvPr/>
          </p:nvSpPr>
          <p:spPr bwMode="auto">
            <a:xfrm>
              <a:off x="2095689" y="1683459"/>
              <a:ext cx="683453" cy="1915310"/>
            </a:xfrm>
            <a:prstGeom prst="rect">
              <a:avLst/>
            </a:prstGeom>
            <a:solidFill>
              <a:schemeClr val="accent1">
                <a:lumMod val="75000"/>
              </a:schemeClr>
            </a:solidFill>
            <a:ln w="10795" cap="flat" cmpd="sng" algn="ctr">
              <a:noFill/>
              <a:prstDash val="solid"/>
              <a:headEnd type="none" w="med" len="med"/>
              <a:tailEnd type="none" w="med" len="med"/>
            </a:ln>
            <a:effectLst/>
          </p:spPr>
          <p:txBody>
            <a:bodyPr vert="horz" wrap="square" lIns="179201" tIns="179201" rIns="91423" bIns="45698" numCol="1" rtlCol="0" anchor="t" anchorCtr="0" compatLnSpc="1">
              <a:prstTxWarp prst="textNoShape">
                <a:avLst/>
              </a:prstTxWarp>
            </a:bodyPr>
            <a:lstStyle/>
            <a:p>
              <a:pPr marL="0" marR="0" lvl="0" indent="0" algn="l" defTabSz="913841" rtl="0" eaLnBrk="1" fontAlgn="base" latinLnBrk="0" hangingPunct="1">
                <a:lnSpc>
                  <a:spcPct val="90000"/>
                </a:lnSpc>
                <a:spcBef>
                  <a:spcPct val="0"/>
                </a:spcBef>
                <a:spcAft>
                  <a:spcPts val="1200"/>
                </a:spcAft>
                <a:buClrTx/>
                <a:buSzTx/>
                <a:buFontTx/>
                <a:buNone/>
                <a:tabLst/>
                <a:defRPr/>
              </a:pPr>
              <a:endParaRPr kumimoji="0" lang="en-US" sz="1371"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endParaRPr>
            </a:p>
          </p:txBody>
        </p:sp>
        <p:sp>
          <p:nvSpPr>
            <p:cNvPr id="8" name="Rectangle 7"/>
            <p:cNvSpPr/>
            <p:nvPr/>
          </p:nvSpPr>
          <p:spPr bwMode="auto">
            <a:xfrm>
              <a:off x="2646959" y="1683458"/>
              <a:ext cx="1631706" cy="1915311"/>
            </a:xfrm>
            <a:prstGeom prst="rect">
              <a:avLst/>
            </a:prstGeom>
            <a:solidFill>
              <a:schemeClr val="accent1">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79259" tIns="179259" rIns="89642" bIns="45698" numCol="1" rtlCol="0" anchor="t" anchorCtr="0" compatLnSpc="1">
              <a:prstTxWarp prst="textNoShape">
                <a:avLst/>
              </a:prstTxWarp>
            </a:bodyPr>
            <a:lstStyle/>
            <a:p>
              <a:pPr marL="0" marR="0" lvl="0" indent="0" algn="l" defTabSz="913841" rtl="0" eaLnBrk="1" fontAlgn="base" latinLnBrk="0" hangingPunct="1">
                <a:lnSpc>
                  <a:spcPct val="90000"/>
                </a:lnSpc>
                <a:spcBef>
                  <a:spcPct val="0"/>
                </a:spcBef>
                <a:spcAft>
                  <a:spcPts val="1200"/>
                </a:spcAft>
                <a:buClrTx/>
                <a:buSzTx/>
                <a:buFontTx/>
                <a:buNone/>
                <a:tabLst/>
                <a:defRPr/>
              </a:pPr>
              <a:r>
                <a:rPr kumimoji="0" lang="en-US" sz="1568" b="0" i="0" u="none" strike="noStrike" kern="0" cap="none" spc="-29" normalizeH="0" baseline="0" noProof="0" dirty="0">
                  <a:ln>
                    <a:noFill/>
                  </a:ln>
                  <a:gradFill>
                    <a:gsLst>
                      <a:gs pos="14844">
                        <a:srgbClr val="FFFFFF"/>
                      </a:gs>
                      <a:gs pos="69000">
                        <a:srgbClr val="FFFFFF"/>
                      </a:gs>
                    </a:gsLst>
                    <a:lin ang="5400000" scaled="0"/>
                  </a:gradFill>
                  <a:effectLst/>
                  <a:uLnTx/>
                  <a:uFillTx/>
                  <a:latin typeface="Segoe UI Semilight"/>
                  <a:ea typeface="+mn-ea"/>
                  <a:cs typeface="+mn-cs"/>
                </a:rPr>
                <a:t>2013</a:t>
              </a: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2745"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rPr>
                <a:t>Internal </a:t>
              </a:r>
              <a:endPar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Light"/>
                <a:ea typeface="Segoe UI" pitchFamily="34" charset="0"/>
                <a:cs typeface="Segoe UI" pitchFamily="34" charset="0"/>
              </a:endParaRPr>
            </a:p>
            <a:p>
              <a:pPr marL="0" marR="0" lvl="0" indent="0" algn="l" defTabSz="913841" rtl="0" eaLnBrk="1" fontAlgn="base" latinLnBrk="0" hangingPunct="1">
                <a:lnSpc>
                  <a:spcPct val="90000"/>
                </a:lnSpc>
                <a:spcBef>
                  <a:spcPct val="0"/>
                </a:spcBef>
                <a:spcAft>
                  <a:spcPts val="588"/>
                </a:spcAft>
                <a:buClrTx/>
                <a:buSzTx/>
                <a:buFontTx/>
                <a:buNone/>
                <a:tabLst/>
                <a:defRPr/>
              </a:pPr>
              <a:r>
                <a:rPr kumimoji="0" lang="en-US" sz="1078" b="0" i="0" u="none" strike="noStrike" kern="0" cap="none" spc="0" normalizeH="0" baseline="0" noProof="0" dirty="0">
                  <a:ln>
                    <a:noFill/>
                  </a:ln>
                  <a:gradFill>
                    <a:gsLst>
                      <a:gs pos="14844">
                        <a:srgbClr val="FFFFFF"/>
                      </a:gs>
                      <a:gs pos="69000">
                        <a:srgbClr val="FFFFFF"/>
                      </a:gs>
                    </a:gsLst>
                    <a:lin ang="5400000" scaled="0"/>
                  </a:gradFill>
                  <a:effectLst/>
                  <a:uLnTx/>
                  <a:uFillTx/>
                  <a:latin typeface="Segoe UI Semilight"/>
                  <a:ea typeface="Segoe UI" panose="020B0502040204020203" pitchFamily="34" charset="0"/>
                  <a:cs typeface="Segoe UI" panose="020B0502040204020203" pitchFamily="34" charset="0"/>
                </a:rPr>
                <a:t>Internal initiative in Microsoft to start collecting learnings from add-in model</a:t>
              </a:r>
            </a:p>
          </p:txBody>
        </p:sp>
      </p:grpSp>
      <p:grpSp>
        <p:nvGrpSpPr>
          <p:cNvPr id="9" name="Group 8"/>
          <p:cNvGrpSpPr/>
          <p:nvPr/>
        </p:nvGrpSpPr>
        <p:grpSpPr>
          <a:xfrm>
            <a:off x="-1" y="233310"/>
            <a:ext cx="1225121" cy="1877392"/>
            <a:chOff x="-1" y="1683459"/>
            <a:chExt cx="1249869" cy="1915310"/>
          </a:xfrm>
        </p:grpSpPr>
        <p:sp>
          <p:nvSpPr>
            <p:cNvPr id="10" name="Pentagon 77"/>
            <p:cNvSpPr/>
            <p:nvPr/>
          </p:nvSpPr>
          <p:spPr bwMode="auto">
            <a:xfrm>
              <a:off x="-1" y="1683459"/>
              <a:ext cx="1105828" cy="1915310"/>
            </a:xfrm>
            <a:prstGeom prst="homePlate">
              <a:avLst>
                <a:gd name="adj" fmla="val 22360"/>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48212" tIns="143407" rIns="179259" bIns="143407" numCol="1" spcCol="0" rtlCol="0" fromWordArt="0" anchor="ctr" anchorCtr="0" forceAA="0" compatLnSpc="1">
              <a:prstTxWarp prst="textNoShape">
                <a:avLst/>
              </a:prstTxWarp>
              <a:noAutofit/>
            </a:bodyPr>
            <a:lstStyle/>
            <a:p>
              <a:pPr marL="0" marR="0" lvl="0" indent="0" algn="l" defTabSz="696713" rtl="0" eaLnBrk="1" fontAlgn="auto" latinLnBrk="0" hangingPunct="1">
                <a:lnSpc>
                  <a:spcPct val="90000"/>
                </a:lnSpc>
                <a:spcBef>
                  <a:spcPct val="0"/>
                </a:spcBef>
                <a:spcAft>
                  <a:spcPct val="35000"/>
                </a:spcAft>
                <a:buClrTx/>
                <a:buSzTx/>
                <a:buFontTx/>
                <a:buNone/>
                <a:tabLst/>
                <a:defRPr/>
              </a:pPr>
              <a:endParaRPr kumimoji="0" lang="en-US" sz="1765" b="0" i="0" u="none" strike="noStrike" kern="0" cap="none" spc="-29"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nvGrpSpPr>
            <p:cNvPr id="11" name="Group 10"/>
            <p:cNvGrpSpPr/>
            <p:nvPr/>
          </p:nvGrpSpPr>
          <p:grpSpPr>
            <a:xfrm>
              <a:off x="737027" y="2385698"/>
              <a:ext cx="512841" cy="514852"/>
              <a:chOff x="633998" y="2332674"/>
              <a:chExt cx="502761" cy="504803"/>
            </a:xfrm>
          </p:grpSpPr>
          <p:sp>
            <p:nvSpPr>
              <p:cNvPr id="12" name="Oval 11"/>
              <p:cNvSpPr/>
              <p:nvPr/>
            </p:nvSpPr>
            <p:spPr bwMode="auto">
              <a:xfrm>
                <a:off x="642534" y="2355547"/>
                <a:ext cx="461294" cy="461294"/>
              </a:xfrm>
              <a:prstGeom prst="ellipse">
                <a:avLst/>
              </a:prstGeom>
              <a:solidFill>
                <a:schemeClr val="tx2"/>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13" name="Freeform 80"/>
              <p:cNvSpPr>
                <a:spLocks noEditPoints="1"/>
              </p:cNvSpPr>
              <p:nvPr/>
            </p:nvSpPr>
            <p:spPr bwMode="black">
              <a:xfrm>
                <a:off x="633998" y="2332674"/>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14" name="Group 13"/>
          <p:cNvGrpSpPr/>
          <p:nvPr/>
        </p:nvGrpSpPr>
        <p:grpSpPr>
          <a:xfrm>
            <a:off x="0" y="1912911"/>
            <a:ext cx="10162440" cy="504660"/>
            <a:chOff x="1" y="3396983"/>
            <a:chExt cx="10202491" cy="514852"/>
          </a:xfrm>
        </p:grpSpPr>
        <p:sp>
          <p:nvSpPr>
            <p:cNvPr id="15" name="Rectangle 14"/>
            <p:cNvSpPr/>
            <p:nvPr/>
          </p:nvSpPr>
          <p:spPr bwMode="auto">
            <a:xfrm>
              <a:off x="1" y="3598769"/>
              <a:ext cx="9822872" cy="111280"/>
            </a:xfrm>
            <a:prstGeom prst="rect">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82845" tIns="146275" rIns="182845" bIns="146275" numCol="1" spcCol="0" rtlCol="0" fromWordArt="0" anchor="t" anchorCtr="0" forceAA="0" compatLnSpc="1">
              <a:prstTxWarp prst="textNoShape">
                <a:avLst/>
              </a:prstTxWarp>
              <a:noAutofit/>
            </a:bodyPr>
            <a:lstStyle/>
            <a:p>
              <a:pPr marL="0" marR="0" lvl="0" indent="0" algn="ctr" defTabSz="932205"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grpSp>
          <p:nvGrpSpPr>
            <p:cNvPr id="16" name="Group 15"/>
            <p:cNvGrpSpPr/>
            <p:nvPr/>
          </p:nvGrpSpPr>
          <p:grpSpPr>
            <a:xfrm>
              <a:off x="9689650" y="3396983"/>
              <a:ext cx="512842" cy="514852"/>
              <a:chOff x="2180392" y="2332672"/>
              <a:chExt cx="502761" cy="504803"/>
            </a:xfrm>
          </p:grpSpPr>
          <p:sp>
            <p:nvSpPr>
              <p:cNvPr id="17" name="Oval 16"/>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18" name="Freeform 76"/>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41" name="Group 40"/>
          <p:cNvGrpSpPr/>
          <p:nvPr/>
        </p:nvGrpSpPr>
        <p:grpSpPr>
          <a:xfrm>
            <a:off x="-1" y="-81441"/>
            <a:ext cx="6746476" cy="504660"/>
            <a:chOff x="-2" y="382799"/>
            <a:chExt cx="6881757" cy="514779"/>
          </a:xfrm>
        </p:grpSpPr>
        <p:sp>
          <p:nvSpPr>
            <p:cNvPr id="19" name="Rectangle 18"/>
            <p:cNvSpPr/>
            <p:nvPr/>
          </p:nvSpPr>
          <p:spPr bwMode="auto">
            <a:xfrm>
              <a:off x="-2" y="610882"/>
              <a:ext cx="6625372" cy="105009"/>
            </a:xfrm>
            <a:prstGeom prst="rect">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82845" tIns="146275" rIns="182845" bIns="146275" numCol="1" spcCol="0" rtlCol="0" fromWordArt="0" anchor="t" anchorCtr="0" forceAA="0" compatLnSpc="1">
              <a:prstTxWarp prst="textNoShape">
                <a:avLst/>
              </a:prstTxWarp>
              <a:noAutofit/>
            </a:bodyPr>
            <a:lstStyle/>
            <a:p>
              <a:pPr marL="0" marR="0" lvl="0" indent="0" algn="ctr" defTabSz="932205"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grpSp>
          <p:nvGrpSpPr>
            <p:cNvPr id="20" name="Group 19"/>
            <p:cNvGrpSpPr/>
            <p:nvPr/>
          </p:nvGrpSpPr>
          <p:grpSpPr>
            <a:xfrm>
              <a:off x="6368985" y="382799"/>
              <a:ext cx="512770" cy="514779"/>
              <a:chOff x="2180392" y="2332672"/>
              <a:chExt cx="502761" cy="504803"/>
            </a:xfrm>
          </p:grpSpPr>
          <p:sp>
            <p:nvSpPr>
              <p:cNvPr id="21" name="Oval 20"/>
              <p:cNvSpPr/>
              <p:nvPr/>
            </p:nvSpPr>
            <p:spPr bwMode="auto">
              <a:xfrm>
                <a:off x="2203251" y="2355547"/>
                <a:ext cx="461294" cy="461294"/>
              </a:xfrm>
              <a:prstGeom prst="ellipse">
                <a:avLst/>
              </a:prstGeom>
              <a:solidFill>
                <a:schemeClr val="tx1"/>
              </a:solidFill>
              <a:ln w="9525" cap="flat" cmpd="sng" algn="ctr">
                <a:noFill/>
                <a:prstDash val="solid"/>
                <a:headEnd type="none" w="med" len="med"/>
                <a:tailEnd type="none" w="med" len="med"/>
              </a:ln>
              <a:effectLst/>
            </p:spPr>
            <p:txBody>
              <a:bodyPr rot="0" spcFirstLastPara="0" vertOverflow="overflow" horzOverflow="overflow" vert="horz" wrap="square" lIns="175736" tIns="140589" rIns="175736" bIns="140589" numCol="1" spcCol="0" rtlCol="0" fromWordArt="0" anchor="t" anchorCtr="0" forceAA="0" compatLnSpc="1">
                <a:prstTxWarp prst="textNoShape">
                  <a:avLst/>
                </a:prstTxWarp>
                <a:noAutofit/>
              </a:bodyPr>
              <a:lstStyle/>
              <a:p>
                <a:pPr marL="0" marR="0" lvl="0" indent="0" algn="ctr" defTabSz="913841" rtl="0" eaLnBrk="1" fontAlgn="base" latinLnBrk="0" hangingPunct="1">
                  <a:lnSpc>
                    <a:spcPct val="90000"/>
                  </a:lnSpc>
                  <a:spcBef>
                    <a:spcPct val="0"/>
                  </a:spcBef>
                  <a:spcAft>
                    <a:spcPct val="0"/>
                  </a:spcAft>
                  <a:buClrTx/>
                  <a:buSzTx/>
                  <a:buFontTx/>
                  <a:buNone/>
                  <a:tabLst/>
                  <a:defRPr/>
                </a:pPr>
                <a:endParaRPr kumimoji="0" lang="en-US" sz="2353" b="0" i="0" u="none" strike="noStrike" kern="0" cap="none" spc="0" normalizeH="0" baseline="0" noProof="0" dirty="0" err="1">
                  <a:ln>
                    <a:noFill/>
                  </a:ln>
                  <a:gradFill>
                    <a:gsLst>
                      <a:gs pos="14844">
                        <a:srgbClr val="FFFFFF"/>
                      </a:gs>
                      <a:gs pos="69000">
                        <a:srgbClr val="FFFFFF"/>
                      </a:gs>
                    </a:gsLst>
                    <a:lin ang="5400000" scaled="0"/>
                  </a:gradFill>
                  <a:effectLst/>
                  <a:uLnTx/>
                  <a:uFillTx/>
                  <a:latin typeface="Segoe UI Semilight"/>
                  <a:ea typeface="Segoe UI" pitchFamily="34" charset="0"/>
                  <a:cs typeface="Segoe UI" pitchFamily="34" charset="0"/>
                </a:endParaRPr>
              </a:p>
            </p:txBody>
          </p:sp>
          <p:sp>
            <p:nvSpPr>
              <p:cNvPr id="22" name="Freeform 72"/>
              <p:cNvSpPr>
                <a:spLocks noEditPoints="1"/>
              </p:cNvSpPr>
              <p:nvPr/>
            </p:nvSpPr>
            <p:spPr bwMode="black">
              <a:xfrm>
                <a:off x="2180392" y="2332672"/>
                <a:ext cx="502761" cy="504803"/>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solidFill>
              <a:ln>
                <a:noFill/>
              </a:ln>
              <a:extLst/>
            </p:spPr>
            <p:txBody>
              <a:bodyPr vert="horz" wrap="square" lIns="86140" tIns="43070" rIns="86140" bIns="43070" numCol="1" anchor="t" anchorCtr="0" compatLnSpc="1">
                <a:prstTxWarp prst="textNoShape">
                  <a:avLst/>
                </a:prstTxWarp>
              </a:bodyPr>
              <a:lstStyle>
                <a:defPPr>
                  <a:defRPr lang="en-US"/>
                </a:defPPr>
                <a:lvl1pPr marL="0" algn="l" defTabSz="932567" rtl="0" eaLnBrk="1" latinLnBrk="0" hangingPunct="1">
                  <a:defRPr sz="1800" kern="1200">
                    <a:solidFill>
                      <a:schemeClr val="tx1"/>
                    </a:solidFill>
                    <a:latin typeface="+mn-lt"/>
                    <a:ea typeface="+mn-ea"/>
                    <a:cs typeface="+mn-cs"/>
                  </a:defRPr>
                </a:lvl1pPr>
                <a:lvl2pPr marL="466283" algn="l" defTabSz="932567" rtl="0" eaLnBrk="1" latinLnBrk="0" hangingPunct="1">
                  <a:defRPr sz="1800" kern="1200">
                    <a:solidFill>
                      <a:schemeClr val="tx1"/>
                    </a:solidFill>
                    <a:latin typeface="+mn-lt"/>
                    <a:ea typeface="+mn-ea"/>
                    <a:cs typeface="+mn-cs"/>
                  </a:defRPr>
                </a:lvl2pPr>
                <a:lvl3pPr marL="932567" algn="l" defTabSz="932567" rtl="0" eaLnBrk="1" latinLnBrk="0" hangingPunct="1">
                  <a:defRPr sz="1800" kern="1200">
                    <a:solidFill>
                      <a:schemeClr val="tx1"/>
                    </a:solidFill>
                    <a:latin typeface="+mn-lt"/>
                    <a:ea typeface="+mn-ea"/>
                    <a:cs typeface="+mn-cs"/>
                  </a:defRPr>
                </a:lvl3pPr>
                <a:lvl4pPr marL="1398849" algn="l" defTabSz="932567" rtl="0" eaLnBrk="1" latinLnBrk="0" hangingPunct="1">
                  <a:defRPr sz="1800" kern="1200">
                    <a:solidFill>
                      <a:schemeClr val="tx1"/>
                    </a:solidFill>
                    <a:latin typeface="+mn-lt"/>
                    <a:ea typeface="+mn-ea"/>
                    <a:cs typeface="+mn-cs"/>
                  </a:defRPr>
                </a:lvl4pPr>
                <a:lvl5pPr marL="1865133" algn="l" defTabSz="932567" rtl="0" eaLnBrk="1" latinLnBrk="0" hangingPunct="1">
                  <a:defRPr sz="1800" kern="1200">
                    <a:solidFill>
                      <a:schemeClr val="tx1"/>
                    </a:solidFill>
                    <a:latin typeface="+mn-lt"/>
                    <a:ea typeface="+mn-ea"/>
                    <a:cs typeface="+mn-cs"/>
                  </a:defRPr>
                </a:lvl5pPr>
                <a:lvl6pPr marL="2331417" algn="l" defTabSz="932567" rtl="0" eaLnBrk="1" latinLnBrk="0" hangingPunct="1">
                  <a:defRPr sz="1800" kern="1200">
                    <a:solidFill>
                      <a:schemeClr val="tx1"/>
                    </a:solidFill>
                    <a:latin typeface="+mn-lt"/>
                    <a:ea typeface="+mn-ea"/>
                    <a:cs typeface="+mn-cs"/>
                  </a:defRPr>
                </a:lvl6pPr>
                <a:lvl7pPr marL="2797700" algn="l" defTabSz="932567" rtl="0" eaLnBrk="1" latinLnBrk="0" hangingPunct="1">
                  <a:defRPr sz="1800" kern="1200">
                    <a:solidFill>
                      <a:schemeClr val="tx1"/>
                    </a:solidFill>
                    <a:latin typeface="+mn-lt"/>
                    <a:ea typeface="+mn-ea"/>
                    <a:cs typeface="+mn-cs"/>
                  </a:defRPr>
                </a:lvl7pPr>
                <a:lvl8pPr marL="3263983" algn="l" defTabSz="932567" rtl="0" eaLnBrk="1" latinLnBrk="0" hangingPunct="1">
                  <a:defRPr sz="1800" kern="1200">
                    <a:solidFill>
                      <a:schemeClr val="tx1"/>
                    </a:solidFill>
                    <a:latin typeface="+mn-lt"/>
                    <a:ea typeface="+mn-ea"/>
                    <a:cs typeface="+mn-cs"/>
                  </a:defRPr>
                </a:lvl8pPr>
                <a:lvl9pPr marL="3730268" algn="l" defTabSz="932567" rtl="0" eaLnBrk="1" latinLnBrk="0" hangingPunct="1">
                  <a:defRPr sz="1800" kern="1200">
                    <a:solidFill>
                      <a:schemeClr val="tx1"/>
                    </a:solidFill>
                    <a:latin typeface="+mn-lt"/>
                    <a:ea typeface="+mn-ea"/>
                    <a:cs typeface="+mn-cs"/>
                  </a:defRPr>
                </a:lvl9pPr>
              </a:lstStyle>
              <a:p>
                <a:pPr marL="0" marR="0" lvl="0" indent="0" algn="l" defTabSz="914019"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gradFill>
                    <a:gsLst>
                      <a:gs pos="14844">
                        <a:srgbClr val="FFFFFF"/>
                      </a:gs>
                      <a:gs pos="69000">
                        <a:srgbClr val="FFFFFF"/>
                      </a:gs>
                    </a:gsLst>
                  </a:gradFill>
                  <a:effectLst/>
                  <a:uLnTx/>
                  <a:uFillTx/>
                  <a:latin typeface="Segoe UI Semilight"/>
                  <a:ea typeface="+mn-ea"/>
                  <a:cs typeface="+mn-cs"/>
                </a:endParaRPr>
              </a:p>
            </p:txBody>
          </p:sp>
        </p:grpSp>
      </p:grpSp>
      <p:grpSp>
        <p:nvGrpSpPr>
          <p:cNvPr id="31" name="Group 30"/>
          <p:cNvGrpSpPr/>
          <p:nvPr/>
        </p:nvGrpSpPr>
        <p:grpSpPr>
          <a:xfrm>
            <a:off x="6561505" y="4472479"/>
            <a:ext cx="3253797" cy="1704888"/>
            <a:chOff x="378915" y="2777182"/>
            <a:chExt cx="3319042" cy="1739075"/>
          </a:xfrm>
        </p:grpSpPr>
        <p:sp>
          <p:nvSpPr>
            <p:cNvPr id="30" name="Freeform: Shape 29"/>
            <p:cNvSpPr/>
            <p:nvPr/>
          </p:nvSpPr>
          <p:spPr bwMode="auto">
            <a:xfrm>
              <a:off x="378915" y="2777182"/>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3" name="Rectangle 22"/>
            <p:cNvSpPr/>
            <p:nvPr/>
          </p:nvSpPr>
          <p:spPr>
            <a:xfrm>
              <a:off x="589574" y="3482120"/>
              <a:ext cx="3024336" cy="954107"/>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176"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20,000</a:t>
              </a:r>
              <a:r>
                <a:rPr kumimoji="0" lang="en-US" sz="1176"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 tenants have used PnP reusable components and controls in SharePoint Online. </a:t>
              </a:r>
            </a:p>
          </p:txBody>
        </p:sp>
      </p:grpSp>
      <p:grpSp>
        <p:nvGrpSpPr>
          <p:cNvPr id="35" name="Group 34"/>
          <p:cNvGrpSpPr/>
          <p:nvPr/>
        </p:nvGrpSpPr>
        <p:grpSpPr>
          <a:xfrm>
            <a:off x="1590754" y="4407598"/>
            <a:ext cx="3399206" cy="1674202"/>
            <a:chOff x="4595008" y="2963222"/>
            <a:chExt cx="3467367" cy="1707773"/>
          </a:xfrm>
        </p:grpSpPr>
        <p:sp>
          <p:nvSpPr>
            <p:cNvPr id="34" name="Freeform: Shape 33"/>
            <p:cNvSpPr/>
            <p:nvPr/>
          </p:nvSpPr>
          <p:spPr bwMode="auto">
            <a:xfrm>
              <a:off x="4595008" y="2963222"/>
              <a:ext cx="3311143" cy="1707773"/>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4" name="Rectangle 23"/>
            <p:cNvSpPr/>
            <p:nvPr/>
          </p:nvSpPr>
          <p:spPr>
            <a:xfrm>
              <a:off x="4743333" y="3550814"/>
              <a:ext cx="3319042" cy="1015406"/>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29,000 </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unique </a:t>
              </a:r>
              <a:b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b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visitors during past 2 weeks in SharePoint organization repositories</a:t>
              </a:r>
            </a:p>
          </p:txBody>
        </p:sp>
      </p:grpSp>
      <p:grpSp>
        <p:nvGrpSpPr>
          <p:cNvPr id="33" name="Group 32"/>
          <p:cNvGrpSpPr/>
          <p:nvPr/>
        </p:nvGrpSpPr>
        <p:grpSpPr>
          <a:xfrm>
            <a:off x="8372251" y="2400042"/>
            <a:ext cx="3253797" cy="1704888"/>
            <a:chOff x="1653163" y="4559332"/>
            <a:chExt cx="3319042" cy="1739075"/>
          </a:xfrm>
        </p:grpSpPr>
        <p:sp>
          <p:nvSpPr>
            <p:cNvPr id="32" name="Freeform: Shape 31"/>
            <p:cNvSpPr/>
            <p:nvPr/>
          </p:nvSpPr>
          <p:spPr bwMode="auto">
            <a:xfrm>
              <a:off x="1653163" y="4559332"/>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5" name="Rectangle 24"/>
            <p:cNvSpPr/>
            <p:nvPr/>
          </p:nvSpPr>
          <p:spPr>
            <a:xfrm>
              <a:off x="1773557" y="5201833"/>
              <a:ext cx="3198648" cy="1015406"/>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4.2 billion </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requests using PnP reusable controls during August 2017-</a:t>
              </a:r>
            </a:p>
          </p:txBody>
        </p:sp>
      </p:grpSp>
      <p:grpSp>
        <p:nvGrpSpPr>
          <p:cNvPr id="39" name="Group 38"/>
          <p:cNvGrpSpPr/>
          <p:nvPr/>
        </p:nvGrpSpPr>
        <p:grpSpPr>
          <a:xfrm>
            <a:off x="305801" y="2439460"/>
            <a:ext cx="3253797" cy="1704888"/>
            <a:chOff x="8564898" y="2476229"/>
            <a:chExt cx="3319042" cy="1739075"/>
          </a:xfrm>
        </p:grpSpPr>
        <p:sp>
          <p:nvSpPr>
            <p:cNvPr id="38" name="Freeform: Shape 37"/>
            <p:cNvSpPr/>
            <p:nvPr/>
          </p:nvSpPr>
          <p:spPr bwMode="auto">
            <a:xfrm>
              <a:off x="8564898" y="2476229"/>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7" name="Rectangle 26"/>
            <p:cNvSpPr/>
            <p:nvPr/>
          </p:nvSpPr>
          <p:spPr>
            <a:xfrm>
              <a:off x="8666509" y="3273646"/>
              <a:ext cx="3200806" cy="722081"/>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28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250 </a:t>
              </a:r>
              <a:r>
                <a:rPr kumimoji="0" lang="en-US" sz="1200"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samples to learn from and take advantage of in your work</a:t>
              </a:r>
            </a:p>
          </p:txBody>
        </p:sp>
      </p:grpSp>
      <p:grpSp>
        <p:nvGrpSpPr>
          <p:cNvPr id="37" name="Group 36"/>
          <p:cNvGrpSpPr/>
          <p:nvPr/>
        </p:nvGrpSpPr>
        <p:grpSpPr>
          <a:xfrm>
            <a:off x="4454830" y="2948157"/>
            <a:ext cx="3296787" cy="1704888"/>
            <a:chOff x="7070294" y="4067144"/>
            <a:chExt cx="3362894" cy="1739075"/>
          </a:xfrm>
        </p:grpSpPr>
        <p:sp>
          <p:nvSpPr>
            <p:cNvPr id="36" name="Freeform: Shape 35"/>
            <p:cNvSpPr/>
            <p:nvPr/>
          </p:nvSpPr>
          <p:spPr bwMode="auto">
            <a:xfrm>
              <a:off x="7070294" y="4067144"/>
              <a:ext cx="3319042" cy="1739075"/>
            </a:xfrm>
            <a:custGeom>
              <a:avLst/>
              <a:gdLst>
                <a:gd name="connsiteX0" fmla="*/ 3087126 w 4958631"/>
                <a:gd name="connsiteY0" fmla="*/ 0 h 3065214"/>
                <a:gd name="connsiteX1" fmla="*/ 4246647 w 4958631"/>
                <a:gd name="connsiteY1" fmla="*/ 1208571 h 3065214"/>
                <a:gd name="connsiteX2" fmla="*/ 4242727 w 4958631"/>
                <a:gd name="connsiteY2" fmla="*/ 1289484 h 3065214"/>
                <a:gd name="connsiteX3" fmla="*/ 4250448 w 4958631"/>
                <a:gd name="connsiteY3" fmla="*/ 1291734 h 3065214"/>
                <a:gd name="connsiteX4" fmla="*/ 4958631 w 4958631"/>
                <a:gd name="connsiteY4" fmla="*/ 2142206 h 3065214"/>
                <a:gd name="connsiteX5" fmla="*/ 4032794 w 4958631"/>
                <a:gd name="connsiteY5" fmla="*/ 3046461 h 3065214"/>
                <a:gd name="connsiteX6" fmla="*/ 3958613 w 4958631"/>
                <a:gd name="connsiteY6" fmla="*/ 3055473 h 3065214"/>
                <a:gd name="connsiteX7" fmla="*/ 3958613 w 4958631"/>
                <a:gd name="connsiteY7" fmla="*/ 3065213 h 3065214"/>
                <a:gd name="connsiteX8" fmla="*/ 3799110 w 4958631"/>
                <a:gd name="connsiteY8" fmla="*/ 3065213 h 3065214"/>
                <a:gd name="connsiteX9" fmla="*/ 791193 w 4958631"/>
                <a:gd name="connsiteY9" fmla="*/ 3065213 h 3065214"/>
                <a:gd name="connsiteX10" fmla="*/ 791175 w 4958631"/>
                <a:gd name="connsiteY10" fmla="*/ 3065214 h 3065214"/>
                <a:gd name="connsiteX11" fmla="*/ 791158 w 4958631"/>
                <a:gd name="connsiteY11" fmla="*/ 3065213 h 3065214"/>
                <a:gd name="connsiteX12" fmla="*/ 790261 w 4958631"/>
                <a:gd name="connsiteY12" fmla="*/ 3065213 h 3065214"/>
                <a:gd name="connsiteX13" fmla="*/ 790261 w 4958631"/>
                <a:gd name="connsiteY13" fmla="*/ 3065162 h 3065214"/>
                <a:gd name="connsiteX14" fmla="*/ 710282 w 4958631"/>
                <a:gd name="connsiteY14" fmla="*/ 3060567 h 3065214"/>
                <a:gd name="connsiteX15" fmla="*/ 0 w 4958631"/>
                <a:gd name="connsiteY15" fmla="*/ 2165114 h 3065214"/>
                <a:gd name="connsiteX16" fmla="*/ 791175 w 4958631"/>
                <a:gd name="connsiteY16" fmla="*/ 1265014 h 3065214"/>
                <a:gd name="connsiteX17" fmla="*/ 931226 w 4958631"/>
                <a:gd name="connsiteY17" fmla="*/ 1279073 h 3065214"/>
                <a:gd name="connsiteX18" fmla="*/ 973354 w 4958631"/>
                <a:gd name="connsiteY18" fmla="*/ 1292019 h 3065214"/>
                <a:gd name="connsiteX19" fmla="*/ 1010516 w 4958631"/>
                <a:gd name="connsiteY19" fmla="*/ 1166682 h 3065214"/>
                <a:gd name="connsiteX20" fmla="*/ 1802711 w 4958631"/>
                <a:gd name="connsiteY20" fmla="*/ 616942 h 3065214"/>
                <a:gd name="connsiteX21" fmla="*/ 2058377 w 4958631"/>
                <a:gd name="connsiteY21" fmla="*/ 657409 h 3065214"/>
                <a:gd name="connsiteX22" fmla="*/ 2060370 w 4958631"/>
                <a:gd name="connsiteY22" fmla="*/ 658172 h 3065214"/>
                <a:gd name="connsiteX23" fmla="*/ 2125633 w 4958631"/>
                <a:gd name="connsiteY23" fmla="*/ 532848 h 3065214"/>
                <a:gd name="connsiteX24" fmla="*/ 3087126 w 4958631"/>
                <a:gd name="connsiteY24" fmla="*/ 0 h 30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58631" h="3065214">
                  <a:moveTo>
                    <a:pt x="3087126" y="0"/>
                  </a:moveTo>
                  <a:cubicBezTo>
                    <a:pt x="3727512" y="0"/>
                    <a:pt x="4246647" y="541096"/>
                    <a:pt x="4246647" y="1208571"/>
                  </a:cubicBezTo>
                  <a:lnTo>
                    <a:pt x="4242727" y="1289484"/>
                  </a:lnTo>
                  <a:lnTo>
                    <a:pt x="4250448" y="1291734"/>
                  </a:lnTo>
                  <a:cubicBezTo>
                    <a:pt x="4666618" y="1431854"/>
                    <a:pt x="4958631" y="1759884"/>
                    <a:pt x="4958631" y="2142206"/>
                  </a:cubicBezTo>
                  <a:cubicBezTo>
                    <a:pt x="4958631" y="2588249"/>
                    <a:pt x="4561168" y="2960394"/>
                    <a:pt x="4032794" y="3046461"/>
                  </a:cubicBezTo>
                  <a:lnTo>
                    <a:pt x="3958613" y="3055473"/>
                  </a:lnTo>
                  <a:lnTo>
                    <a:pt x="3958613" y="3065213"/>
                  </a:lnTo>
                  <a:lnTo>
                    <a:pt x="3799110" y="3065213"/>
                  </a:lnTo>
                  <a:lnTo>
                    <a:pt x="791193" y="3065213"/>
                  </a:lnTo>
                  <a:lnTo>
                    <a:pt x="791175" y="3065214"/>
                  </a:lnTo>
                  <a:lnTo>
                    <a:pt x="791158" y="3065213"/>
                  </a:lnTo>
                  <a:lnTo>
                    <a:pt x="790261" y="3065213"/>
                  </a:lnTo>
                  <a:lnTo>
                    <a:pt x="790261" y="3065162"/>
                  </a:lnTo>
                  <a:lnTo>
                    <a:pt x="710282" y="3060567"/>
                  </a:lnTo>
                  <a:cubicBezTo>
                    <a:pt x="311327" y="3014473"/>
                    <a:pt x="0" y="2631157"/>
                    <a:pt x="0" y="2165114"/>
                  </a:cubicBezTo>
                  <a:cubicBezTo>
                    <a:pt x="0" y="1668002"/>
                    <a:pt x="354221" y="1265014"/>
                    <a:pt x="791175" y="1265014"/>
                  </a:cubicBezTo>
                  <a:cubicBezTo>
                    <a:pt x="838967" y="1265014"/>
                    <a:pt x="885769" y="1269835"/>
                    <a:pt x="931226" y="1279073"/>
                  </a:cubicBezTo>
                  <a:lnTo>
                    <a:pt x="973354" y="1292019"/>
                  </a:lnTo>
                  <a:lnTo>
                    <a:pt x="1010516" y="1166682"/>
                  </a:lnTo>
                  <a:cubicBezTo>
                    <a:pt x="1141035" y="843623"/>
                    <a:pt x="1446587" y="616942"/>
                    <a:pt x="1802711" y="616942"/>
                  </a:cubicBezTo>
                  <a:cubicBezTo>
                    <a:pt x="1891742" y="616942"/>
                    <a:pt x="1977613" y="631110"/>
                    <a:pt x="2058377" y="657409"/>
                  </a:cubicBezTo>
                  <a:lnTo>
                    <a:pt x="2060370" y="658172"/>
                  </a:lnTo>
                  <a:lnTo>
                    <a:pt x="2125633" y="532848"/>
                  </a:lnTo>
                  <a:cubicBezTo>
                    <a:pt x="2334007" y="211366"/>
                    <a:pt x="2686885" y="0"/>
                    <a:pt x="3087126" y="0"/>
                  </a:cubicBezTo>
                  <a:close/>
                </a:path>
              </a:pathLst>
            </a:cu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102" rtl="0" eaLnBrk="1" fontAlgn="base" latinLnBrk="0" hangingPunct="1">
                <a:lnSpc>
                  <a:spcPct val="100000"/>
                </a:lnSpc>
                <a:spcBef>
                  <a:spcPct val="0"/>
                </a:spcBef>
                <a:spcAft>
                  <a:spcPct val="0"/>
                </a:spcAft>
                <a:buClrTx/>
                <a:buSzTx/>
                <a:buFontTx/>
                <a:buNone/>
                <a:tabLst/>
                <a:defRPr/>
              </a:pPr>
              <a:endParaRPr kumimoji="0" lang="fi-FI"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Semilight"/>
                <a:ea typeface="+mn-ea"/>
                <a:cs typeface="+mn-cs"/>
              </a:endParaRPr>
            </a:p>
          </p:txBody>
        </p:sp>
        <p:sp>
          <p:nvSpPr>
            <p:cNvPr id="28" name="Rectangle 27"/>
            <p:cNvSpPr/>
            <p:nvPr/>
          </p:nvSpPr>
          <p:spPr>
            <a:xfrm>
              <a:off x="7202929" y="4838963"/>
              <a:ext cx="3230259" cy="800091"/>
            </a:xfrm>
            <a:prstGeom prst="rect">
              <a:avLst/>
            </a:prstGeom>
          </p:spPr>
          <p:txBody>
            <a:bodyPr wrap="square">
              <a:spAutoFit/>
            </a:bodyPr>
            <a:lstStyle/>
            <a:p>
              <a:pPr marL="0" marR="0" lvl="0" indent="-51356" algn="l" defTabSz="896214" rtl="0" eaLnBrk="1" fontAlgn="auto" latinLnBrk="0" hangingPunct="1">
                <a:lnSpc>
                  <a:spcPct val="100000"/>
                </a:lnSpc>
                <a:spcBef>
                  <a:spcPts val="0"/>
                </a:spcBef>
                <a:spcAft>
                  <a:spcPts val="0"/>
                </a:spcAft>
                <a:buClrTx/>
                <a:buSzTx/>
                <a:buFontTx/>
                <a:buNone/>
                <a:tabLst/>
                <a:defRPr/>
              </a:pP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More than </a:t>
              </a:r>
              <a:r>
                <a:rPr kumimoji="0" lang="en-US" sz="3137"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300</a:t>
              </a:r>
              <a:r>
                <a:rPr kumimoji="0" lang="en-US" sz="1371" b="0" i="0" u="none" strike="noStrike" kern="0" cap="none" spc="0" normalizeH="0" baseline="0" noProof="0" dirty="0">
                  <a:ln>
                    <a:noFill/>
                  </a:ln>
                  <a:solidFill>
                    <a:srgbClr val="FFFFFF"/>
                  </a:solidFill>
                  <a:effectLst/>
                  <a:uLnTx/>
                  <a:uFillTx/>
                  <a:latin typeface="Segoe UI Semilight"/>
                  <a:ea typeface="Segoe UI" panose="020B0502040204020203" pitchFamily="34" charset="0"/>
                  <a:cs typeface="Segoe UI" panose="020B0502040204020203" pitchFamily="34" charset="0"/>
                </a:rPr>
                <a:t> contributors in SharePoint GitHub organization.  </a:t>
              </a:r>
            </a:p>
          </p:txBody>
        </p:sp>
      </p:grpSp>
    </p:spTree>
    <p:extLst>
      <p:ext uri="{BB962C8B-B14F-4D97-AF65-F5344CB8AC3E}">
        <p14:creationId xmlns:p14="http://schemas.microsoft.com/office/powerpoint/2010/main" val="117349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left)">
                                      <p:cBhvr>
                                        <p:cTn id="37" dur="500"/>
                                        <p:tgtEl>
                                          <p:spTgt spid="42"/>
                                        </p:tgtEl>
                                      </p:cBhvr>
                                    </p:animEffect>
                                  </p:childTnLst>
                                </p:cTn>
                              </p:par>
                            </p:childTnLst>
                          </p:cTn>
                        </p:par>
                        <p:par>
                          <p:cTn id="38" fill="hold">
                            <p:stCondLst>
                              <p:cond delay="500"/>
                            </p:stCondLst>
                            <p:childTnLst>
                              <p:par>
                                <p:cTn id="39" presetID="42" presetClass="entr" presetSubtype="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5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100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15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1000"/>
                                        <p:tgtEl>
                                          <p:spTgt spid="37"/>
                                        </p:tgtEl>
                                      </p:cBhvr>
                                    </p:animEffect>
                                    <p:anim calcmode="lin" valueType="num">
                                      <p:cBhvr>
                                        <p:cTn id="57" dur="1000" fill="hold"/>
                                        <p:tgtEl>
                                          <p:spTgt spid="37"/>
                                        </p:tgtEl>
                                        <p:attrNameLst>
                                          <p:attrName>ppt_x</p:attrName>
                                        </p:attrNameLst>
                                      </p:cBhvr>
                                      <p:tavLst>
                                        <p:tav tm="0">
                                          <p:val>
                                            <p:strVal val="#ppt_x"/>
                                          </p:val>
                                        </p:tav>
                                        <p:tav tm="100000">
                                          <p:val>
                                            <p:strVal val="#ppt_x"/>
                                          </p:val>
                                        </p:tav>
                                      </p:tavLst>
                                    </p:anim>
                                    <p:anim calcmode="lin" valueType="num">
                                      <p:cBhvr>
                                        <p:cTn id="58" dur="1000" fill="hold"/>
                                        <p:tgtEl>
                                          <p:spTgt spid="37"/>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200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1000"/>
                                        <p:tgtEl>
                                          <p:spTgt spid="39"/>
                                        </p:tgtEl>
                                      </p:cBhvr>
                                    </p:animEffect>
                                    <p:anim calcmode="lin" valueType="num">
                                      <p:cBhvr>
                                        <p:cTn id="62" dur="1000" fill="hold"/>
                                        <p:tgtEl>
                                          <p:spTgt spid="39"/>
                                        </p:tgtEl>
                                        <p:attrNameLst>
                                          <p:attrName>ppt_x</p:attrName>
                                        </p:attrNameLst>
                                      </p:cBhvr>
                                      <p:tavLst>
                                        <p:tav tm="0">
                                          <p:val>
                                            <p:strVal val="#ppt_x"/>
                                          </p:val>
                                        </p:tav>
                                        <p:tav tm="100000">
                                          <p:val>
                                            <p:strVal val="#ppt_x"/>
                                          </p:val>
                                        </p:tav>
                                      </p:tavLst>
                                    </p:anim>
                                    <p:anim calcmode="lin" valueType="num">
                                      <p:cBhvr>
                                        <p:cTn id="6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2" grpId="0" animBg="1"/>
      <p:bldP spid="3"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7212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AD6E7-5E66-45F6-929F-D48A378CD2DF}"/>
              </a:ext>
            </a:extLst>
          </p:cNvPr>
          <p:cNvSpPr>
            <a:spLocks noGrp="1"/>
          </p:cNvSpPr>
          <p:nvPr>
            <p:ph type="title"/>
          </p:nvPr>
        </p:nvSpPr>
        <p:spPr/>
        <p:txBody>
          <a:bodyPr/>
          <a:lstStyle/>
          <a:p>
            <a:r>
              <a:rPr lang="en-US" dirty="0"/>
              <a:t>PnP Components</a:t>
            </a:r>
          </a:p>
        </p:txBody>
      </p:sp>
      <p:sp>
        <p:nvSpPr>
          <p:cNvPr id="3" name="Text Placeholder 2">
            <a:extLst>
              <a:ext uri="{FF2B5EF4-FFF2-40B4-BE49-F238E27FC236}">
                <a16:creationId xmlns:a16="http://schemas.microsoft.com/office/drawing/2014/main" id="{6FF68A1F-0BD8-4E03-B368-85F296A1ED55}"/>
              </a:ext>
            </a:extLst>
          </p:cNvPr>
          <p:cNvSpPr>
            <a:spLocks noGrp="1"/>
          </p:cNvSpPr>
          <p:nvPr>
            <p:ph type="body" sz="half" idx="2"/>
          </p:nvPr>
        </p:nvSpPr>
        <p:spPr/>
        <p:txBody>
          <a:bodyPr/>
          <a:lstStyle/>
          <a:p>
            <a:r>
              <a:rPr lang="en-US" dirty="0"/>
              <a:t>A Selective Tour through the PnP Wonderland</a:t>
            </a:r>
          </a:p>
        </p:txBody>
      </p:sp>
      <p:pic>
        <p:nvPicPr>
          <p:cNvPr id="4" name="Graphic 3">
            <a:extLst>
              <a:ext uri="{FF2B5EF4-FFF2-40B4-BE49-F238E27FC236}">
                <a16:creationId xmlns:a16="http://schemas.microsoft.com/office/drawing/2014/main" id="{DEC526C9-5BFA-49F7-AF15-D80CF013A53E}"/>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2266" t="13928" r="29830" b="25902"/>
          <a:stretch/>
        </p:blipFill>
        <p:spPr>
          <a:xfrm>
            <a:off x="8310880" y="2252975"/>
            <a:ext cx="1867263" cy="4192350"/>
          </a:xfrm>
          <a:prstGeom prst="rect">
            <a:avLst/>
          </a:prstGeom>
        </p:spPr>
      </p:pic>
      <p:sp>
        <p:nvSpPr>
          <p:cNvPr id="5" name="Speech Bubble: Oval 4">
            <a:extLst>
              <a:ext uri="{FF2B5EF4-FFF2-40B4-BE49-F238E27FC236}">
                <a16:creationId xmlns:a16="http://schemas.microsoft.com/office/drawing/2014/main" id="{5E07614D-4E60-4782-A87C-C0991F5F45F5}"/>
              </a:ext>
            </a:extLst>
          </p:cNvPr>
          <p:cNvSpPr/>
          <p:nvPr/>
        </p:nvSpPr>
        <p:spPr>
          <a:xfrm>
            <a:off x="9568542" y="1328057"/>
            <a:ext cx="2133601" cy="1496423"/>
          </a:xfrm>
          <a:prstGeom prst="wedgeEllipse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This is the monster killer!</a:t>
            </a:r>
          </a:p>
        </p:txBody>
      </p:sp>
    </p:spTree>
    <p:extLst>
      <p:ext uri="{BB962C8B-B14F-4D97-AF65-F5344CB8AC3E}">
        <p14:creationId xmlns:p14="http://schemas.microsoft.com/office/powerpoint/2010/main" val="8477305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2EC9-327C-4D1E-91F8-F340FF08C372}"/>
              </a:ext>
            </a:extLst>
          </p:cNvPr>
          <p:cNvSpPr>
            <a:spLocks noGrp="1"/>
          </p:cNvSpPr>
          <p:nvPr>
            <p:ph type="title"/>
          </p:nvPr>
        </p:nvSpPr>
        <p:spPr/>
        <p:txBody>
          <a:bodyPr/>
          <a:lstStyle/>
          <a:p>
            <a:r>
              <a:rPr lang="en-US" dirty="0"/>
              <a:t>What’s in PnP (Selective Highlights)</a:t>
            </a:r>
          </a:p>
        </p:txBody>
      </p:sp>
      <p:sp>
        <p:nvSpPr>
          <p:cNvPr id="3" name="Content Placeholder 2">
            <a:extLst>
              <a:ext uri="{FF2B5EF4-FFF2-40B4-BE49-F238E27FC236}">
                <a16:creationId xmlns:a16="http://schemas.microsoft.com/office/drawing/2014/main" id="{E450AD90-726F-482E-B1F9-6D91E03C620C}"/>
              </a:ext>
            </a:extLst>
          </p:cNvPr>
          <p:cNvSpPr>
            <a:spLocks noGrp="1"/>
          </p:cNvSpPr>
          <p:nvPr>
            <p:ph idx="1"/>
          </p:nvPr>
        </p:nvSpPr>
        <p:spPr/>
        <p:txBody>
          <a:bodyPr>
            <a:normAutofit fontScale="92500" lnSpcReduction="20000"/>
          </a:bodyPr>
          <a:lstStyle/>
          <a:p>
            <a:r>
              <a:rPr lang="en-US" dirty="0"/>
              <a:t>PnP Core </a:t>
            </a:r>
            <a:r>
              <a:rPr lang="en-US" sz="2000" dirty="0">
                <a:solidFill>
                  <a:schemeClr val="accent2"/>
                </a:solidFill>
              </a:rPr>
              <a:t>- https://github.com/SharePoint/PnP-Sites-Core</a:t>
            </a:r>
          </a:p>
          <a:p>
            <a:r>
              <a:rPr lang="en-US" dirty="0"/>
              <a:t>PnP PowerShell</a:t>
            </a:r>
            <a:r>
              <a:rPr lang="en-US" sz="2000" dirty="0"/>
              <a:t> </a:t>
            </a:r>
            <a:r>
              <a:rPr lang="en-US" sz="2000" dirty="0">
                <a:solidFill>
                  <a:schemeClr val="accent2"/>
                </a:solidFill>
              </a:rPr>
              <a:t>- https://github.com/SharePoint/PnP-PowerShell</a:t>
            </a:r>
          </a:p>
          <a:p>
            <a:r>
              <a:rPr lang="en-US" dirty="0"/>
              <a:t>PnP Remote Provisioning </a:t>
            </a:r>
            <a:r>
              <a:rPr lang="en-US" sz="2000" dirty="0">
                <a:solidFill>
                  <a:schemeClr val="accent2"/>
                </a:solidFill>
              </a:rPr>
              <a:t>- https://github.com/SharePoint/PnP-Provisioning-Schema</a:t>
            </a:r>
          </a:p>
          <a:p>
            <a:r>
              <a:rPr lang="en-US" dirty="0"/>
              <a:t>PnP JS-Core</a:t>
            </a:r>
            <a:r>
              <a:rPr lang="en-US" sz="2000" dirty="0"/>
              <a:t> </a:t>
            </a:r>
            <a:r>
              <a:rPr lang="en-US" sz="2000" dirty="0">
                <a:solidFill>
                  <a:schemeClr val="accent2"/>
                </a:solidFill>
              </a:rPr>
              <a:t>- https://github.com/SharePoint/PnP-JS-Core</a:t>
            </a:r>
          </a:p>
          <a:p>
            <a:r>
              <a:rPr lang="en-US" dirty="0"/>
              <a:t>SharePoint Docs</a:t>
            </a:r>
            <a:r>
              <a:rPr lang="en-US" sz="2000" dirty="0"/>
              <a:t> </a:t>
            </a:r>
            <a:r>
              <a:rPr lang="en-US" sz="2000" dirty="0">
                <a:solidFill>
                  <a:schemeClr val="accent2"/>
                </a:solidFill>
              </a:rPr>
              <a:t>- https://github.com/SharePoint/sp-dev-docs</a:t>
            </a:r>
          </a:p>
          <a:p>
            <a:r>
              <a:rPr lang="en-US" dirty="0"/>
              <a:t>SPFx Web Part Samples </a:t>
            </a:r>
            <a:r>
              <a:rPr lang="en-US" sz="2000" dirty="0">
                <a:solidFill>
                  <a:schemeClr val="accent2"/>
                </a:solidFill>
              </a:rPr>
              <a:t>- https://github.com/SharePoint/sp-dev-fx-webparts</a:t>
            </a:r>
            <a:endParaRPr lang="en-US" dirty="0">
              <a:solidFill>
                <a:schemeClr val="accent2"/>
              </a:solidFill>
            </a:endParaRPr>
          </a:p>
          <a:p>
            <a:r>
              <a:rPr lang="en-US" dirty="0"/>
              <a:t>SPFx Extension Samples </a:t>
            </a:r>
            <a:r>
              <a:rPr lang="en-US" sz="2000" dirty="0">
                <a:solidFill>
                  <a:schemeClr val="accent2"/>
                </a:solidFill>
              </a:rPr>
              <a:t>- https://github.com/SharePoint/sp-dev-fx-extensions</a:t>
            </a:r>
          </a:p>
          <a:p>
            <a:r>
              <a:rPr lang="en-US" dirty="0"/>
              <a:t>PnP Partner Pack</a:t>
            </a:r>
            <a:r>
              <a:rPr lang="en-US" sz="2000" dirty="0"/>
              <a:t> </a:t>
            </a:r>
            <a:r>
              <a:rPr lang="en-US" sz="2000" dirty="0">
                <a:solidFill>
                  <a:schemeClr val="accent2"/>
                </a:solidFill>
              </a:rPr>
              <a:t>- https://github.com/SharePoint/PnP-Partner-Pack</a:t>
            </a:r>
          </a:p>
          <a:p>
            <a:r>
              <a:rPr lang="en-US" dirty="0"/>
              <a:t>PnP Tools</a:t>
            </a:r>
            <a:r>
              <a:rPr lang="en-US" sz="2000" dirty="0"/>
              <a:t> </a:t>
            </a:r>
            <a:r>
              <a:rPr lang="en-US" sz="2000" dirty="0">
                <a:solidFill>
                  <a:schemeClr val="accent2"/>
                </a:solidFill>
              </a:rPr>
              <a:t>- https://github.com/SharePoint/PnP-Tools</a:t>
            </a:r>
          </a:p>
        </p:txBody>
      </p:sp>
    </p:spTree>
    <p:extLst>
      <p:ext uri="{BB962C8B-B14F-4D97-AF65-F5344CB8AC3E}">
        <p14:creationId xmlns:p14="http://schemas.microsoft.com/office/powerpoint/2010/main" val="167244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s://cdn.hobbyconsolas.com/sites/navi.axelspringer.es/public/styles/main_element/public/media/image/2016/10/stranger-things-demogorgon.jpg?itok=UEp-U8aV">
            <a:extLst>
              <a:ext uri="{FF2B5EF4-FFF2-40B4-BE49-F238E27FC236}">
                <a16:creationId xmlns:a16="http://schemas.microsoft.com/office/drawing/2014/main" id="{B7A97125-3774-4CC4-8486-E49DAD1C45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332"/>
          <a:stretch/>
        </p:blipFill>
        <p:spPr bwMode="auto">
          <a:xfrm>
            <a:off x="0" y="0"/>
            <a:ext cx="12197936" cy="6434582"/>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6"/>
            <a:ext cx="5924939" cy="112573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5">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 name="Group 2">
            <a:extLst>
              <a:ext uri="{FF2B5EF4-FFF2-40B4-BE49-F238E27FC236}">
                <a16:creationId xmlns:a16="http://schemas.microsoft.com/office/drawing/2014/main" id="{2B9E48D6-0732-4201-BEE4-A956E1A4C6B0}"/>
              </a:ext>
            </a:extLst>
          </p:cNvPr>
          <p:cNvGrpSpPr/>
          <p:nvPr/>
        </p:nvGrpSpPr>
        <p:grpSpPr>
          <a:xfrm>
            <a:off x="79547" y="5556189"/>
            <a:ext cx="5096135" cy="1081210"/>
            <a:chOff x="79547" y="5556189"/>
            <a:chExt cx="5096135" cy="1081210"/>
          </a:xfrm>
        </p:grpSpPr>
        <p:sp>
          <p:nvSpPr>
            <p:cNvPr id="6" name="Title 4"/>
            <p:cNvSpPr txBox="1">
              <a:spLocks/>
            </p:cNvSpPr>
            <p:nvPr/>
          </p:nvSpPr>
          <p:spPr>
            <a:xfrm>
              <a:off x="1313190" y="5556189"/>
              <a:ext cx="3862492"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3600" spc="-100" dirty="0">
                  <a:solidFill>
                    <a:srgbClr val="FFFFFF"/>
                  </a:solidFill>
                </a:rPr>
                <a:t>PNP PowerShell</a:t>
              </a:r>
            </a:p>
          </p:txBody>
        </p:sp>
        <p:sp>
          <p:nvSpPr>
            <p:cNvPr id="10" name="Title 4">
              <a:extLst>
                <a:ext uri="{FF2B5EF4-FFF2-40B4-BE49-F238E27FC236}">
                  <a16:creationId xmlns:a16="http://schemas.microsoft.com/office/drawing/2014/main" id="{FCA24AC6-4788-46B2-A02B-2B8459F14DFB}"/>
                </a:ext>
              </a:extLst>
            </p:cNvPr>
            <p:cNvSpPr txBox="1">
              <a:spLocks/>
            </p:cNvSpPr>
            <p:nvPr/>
          </p:nvSpPr>
          <p:spPr>
            <a:xfrm>
              <a:off x="79547" y="5576457"/>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1400" spc="-100" dirty="0">
                  <a:solidFill>
                    <a:srgbClr val="FFFFFF"/>
                  </a:solidFill>
                </a:rPr>
                <a:t>What Can You Do With:</a:t>
              </a:r>
            </a:p>
          </p:txBody>
        </p:sp>
      </p:grpSp>
      <p:sp>
        <p:nvSpPr>
          <p:cNvPr id="2" name="Speech Bubble: Oval 1">
            <a:extLst>
              <a:ext uri="{FF2B5EF4-FFF2-40B4-BE49-F238E27FC236}">
                <a16:creationId xmlns:a16="http://schemas.microsoft.com/office/drawing/2014/main" id="{EE6B470A-12A6-4A62-9905-D137A9CE4B25}"/>
              </a:ext>
            </a:extLst>
          </p:cNvPr>
          <p:cNvSpPr/>
          <p:nvPr/>
        </p:nvSpPr>
        <p:spPr>
          <a:xfrm>
            <a:off x="1595308" y="449667"/>
            <a:ext cx="2024109" cy="967666"/>
          </a:xfrm>
          <a:prstGeom prst="wedgeEllipseCallout">
            <a:avLst>
              <a:gd name="adj1" fmla="val 61144"/>
              <a:gd name="adj2" fmla="val 2488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Configure SP Programmatically</a:t>
            </a:r>
          </a:p>
        </p:txBody>
      </p:sp>
      <p:sp>
        <p:nvSpPr>
          <p:cNvPr id="7" name="Speech Bubble: Oval 6">
            <a:extLst>
              <a:ext uri="{FF2B5EF4-FFF2-40B4-BE49-F238E27FC236}">
                <a16:creationId xmlns:a16="http://schemas.microsoft.com/office/drawing/2014/main" id="{72F45AC1-B733-438E-9685-A03BCA1DB52A}"/>
              </a:ext>
            </a:extLst>
          </p:cNvPr>
          <p:cNvSpPr/>
          <p:nvPr/>
        </p:nvSpPr>
        <p:spPr>
          <a:xfrm>
            <a:off x="2607362" y="2300666"/>
            <a:ext cx="1855123" cy="967666"/>
          </a:xfrm>
          <a:prstGeom prst="wedgeEllipseCallout">
            <a:avLst>
              <a:gd name="adj1" fmla="val 54568"/>
              <a:gd name="adj2" fmla="val -5337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Remote Provisioning</a:t>
            </a:r>
          </a:p>
        </p:txBody>
      </p:sp>
      <p:sp>
        <p:nvSpPr>
          <p:cNvPr id="8" name="Speech Bubble: Oval 7">
            <a:extLst>
              <a:ext uri="{FF2B5EF4-FFF2-40B4-BE49-F238E27FC236}">
                <a16:creationId xmlns:a16="http://schemas.microsoft.com/office/drawing/2014/main" id="{252938A3-41BB-4AAB-98F8-D3A7B9C7D48E}"/>
              </a:ext>
            </a:extLst>
          </p:cNvPr>
          <p:cNvSpPr/>
          <p:nvPr/>
        </p:nvSpPr>
        <p:spPr>
          <a:xfrm>
            <a:off x="7272095" y="1750380"/>
            <a:ext cx="1526959" cy="967666"/>
          </a:xfrm>
          <a:prstGeom prst="wedgeEllipseCallout">
            <a:avLst>
              <a:gd name="adj1" fmla="val -73331"/>
              <a:gd name="adj2" fmla="val -3998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To learn more:</a:t>
            </a:r>
          </a:p>
          <a:p>
            <a:pPr algn="ctr"/>
            <a:r>
              <a:rPr lang="en-US" sz="1200" dirty="0">
                <a:solidFill>
                  <a:schemeClr val="accent1"/>
                </a:solidFill>
                <a:latin typeface="Consolas" panose="020B0609020204030204" pitchFamily="49" charset="0"/>
              </a:rPr>
              <a:t>Get-Help</a:t>
            </a:r>
          </a:p>
        </p:txBody>
      </p:sp>
      <p:sp>
        <p:nvSpPr>
          <p:cNvPr id="9" name="Speech Bubble: Oval 8">
            <a:extLst>
              <a:ext uri="{FF2B5EF4-FFF2-40B4-BE49-F238E27FC236}">
                <a16:creationId xmlns:a16="http://schemas.microsoft.com/office/drawing/2014/main" id="{BCF220CC-860E-4900-BFB0-836FCCC84118}"/>
              </a:ext>
            </a:extLst>
          </p:cNvPr>
          <p:cNvSpPr/>
          <p:nvPr/>
        </p:nvSpPr>
        <p:spPr>
          <a:xfrm>
            <a:off x="7272095" y="196591"/>
            <a:ext cx="2093749" cy="967666"/>
          </a:xfrm>
          <a:prstGeom prst="wedgeEllipseCallout">
            <a:avLst>
              <a:gd name="adj1" fmla="val -58623"/>
              <a:gd name="adj2" fmla="val 3681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Tenant Administration</a:t>
            </a:r>
          </a:p>
          <a:p>
            <a:pPr algn="ctr"/>
            <a:r>
              <a:rPr lang="en-US" sz="1050" dirty="0"/>
              <a:t>(</a:t>
            </a:r>
            <a:r>
              <a:rPr lang="en-US" sz="1050" dirty="0" err="1"/>
              <a:t>inc.</a:t>
            </a:r>
            <a:r>
              <a:rPr lang="en-US" sz="1050" dirty="0"/>
              <a:t> groups and users)</a:t>
            </a:r>
          </a:p>
        </p:txBody>
      </p:sp>
    </p:spTree>
    <p:extLst>
      <p:ext uri="{BB962C8B-B14F-4D97-AF65-F5344CB8AC3E}">
        <p14:creationId xmlns:p14="http://schemas.microsoft.com/office/powerpoint/2010/main" val="84680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95C6-BDED-4F01-A742-2AA0B6590DC8}"/>
              </a:ext>
            </a:extLst>
          </p:cNvPr>
          <p:cNvSpPr>
            <a:spLocks noGrp="1"/>
          </p:cNvSpPr>
          <p:nvPr>
            <p:ph type="title"/>
          </p:nvPr>
        </p:nvSpPr>
        <p:spPr/>
        <p:txBody>
          <a:bodyPr/>
          <a:lstStyle/>
          <a:p>
            <a:r>
              <a:rPr lang="en-US" dirty="0"/>
              <a:t>PnP-PowerShell Cmdlets</a:t>
            </a:r>
          </a:p>
        </p:txBody>
      </p:sp>
      <p:sp>
        <p:nvSpPr>
          <p:cNvPr id="3" name="Content Placeholder 2">
            <a:extLst>
              <a:ext uri="{FF2B5EF4-FFF2-40B4-BE49-F238E27FC236}">
                <a16:creationId xmlns:a16="http://schemas.microsoft.com/office/drawing/2014/main" id="{D3A7AFF8-B411-4FD2-85A4-89114428901C}"/>
              </a:ext>
            </a:extLst>
          </p:cNvPr>
          <p:cNvSpPr>
            <a:spLocks noGrp="1"/>
          </p:cNvSpPr>
          <p:nvPr>
            <p:ph idx="1"/>
          </p:nvPr>
        </p:nvSpPr>
        <p:spPr>
          <a:xfrm>
            <a:off x="302894" y="1585071"/>
            <a:ext cx="11586211" cy="4673039"/>
          </a:xfrm>
        </p:spPr>
        <p:txBody>
          <a:bodyPr numCol="2">
            <a:normAutofit fontScale="47500" lnSpcReduction="20000"/>
          </a:bodyPr>
          <a:lstStyle/>
          <a:p>
            <a:r>
              <a:rPr lang="en-US" dirty="0"/>
              <a:t>Apps (3)</a:t>
            </a:r>
          </a:p>
          <a:p>
            <a:r>
              <a:rPr lang="en-US" dirty="0"/>
              <a:t>Base Cmdlets (12)</a:t>
            </a:r>
          </a:p>
          <a:p>
            <a:r>
              <a:rPr lang="en-US" dirty="0"/>
              <a:t>Branding (18)</a:t>
            </a:r>
          </a:p>
          <a:p>
            <a:r>
              <a:rPr lang="en-US" dirty="0"/>
              <a:t>Client-Side Pages (8)</a:t>
            </a:r>
          </a:p>
          <a:p>
            <a:r>
              <a:rPr lang="en-US" dirty="0"/>
              <a:t>Content Types (9)</a:t>
            </a:r>
          </a:p>
          <a:p>
            <a:r>
              <a:rPr lang="en-US" dirty="0"/>
              <a:t>Document Sets (5)</a:t>
            </a:r>
          </a:p>
          <a:p>
            <a:r>
              <a:rPr lang="en-US" dirty="0"/>
              <a:t>Event Receivers (3)</a:t>
            </a:r>
          </a:p>
          <a:p>
            <a:r>
              <a:rPr lang="en-US" dirty="0"/>
              <a:t>Features (4)</a:t>
            </a:r>
          </a:p>
          <a:p>
            <a:r>
              <a:rPr lang="en-US" dirty="0"/>
              <a:t>Fields (7)</a:t>
            </a:r>
          </a:p>
          <a:p>
            <a:r>
              <a:rPr lang="en-US" dirty="0"/>
              <a:t>Files and Folders (18)</a:t>
            </a:r>
          </a:p>
          <a:p>
            <a:r>
              <a:rPr lang="en-US" dirty="0"/>
              <a:t>Information Management (4)</a:t>
            </a:r>
          </a:p>
          <a:p>
            <a:r>
              <a:rPr lang="en-US" dirty="0"/>
              <a:t>Lists, Views, &amp; Items (18)</a:t>
            </a:r>
          </a:p>
          <a:p>
            <a:r>
              <a:rPr lang="en-US" dirty="0"/>
              <a:t>Microsoft Graph (5)</a:t>
            </a:r>
          </a:p>
          <a:p>
            <a:r>
              <a:rPr lang="en-US" dirty="0"/>
              <a:t>Provisioning (13)</a:t>
            </a:r>
          </a:p>
          <a:p>
            <a:r>
              <a:rPr lang="en-US" dirty="0"/>
              <a:t>Publishing (13)</a:t>
            </a:r>
          </a:p>
          <a:p>
            <a:r>
              <a:rPr lang="en-US" dirty="0"/>
              <a:t>Records Management (6)</a:t>
            </a:r>
          </a:p>
          <a:p>
            <a:r>
              <a:rPr lang="en-US" dirty="0"/>
              <a:t>Search (4)</a:t>
            </a:r>
          </a:p>
          <a:p>
            <a:r>
              <a:rPr lang="en-US" dirty="0"/>
              <a:t>SharePoint Recycle Bin (5)</a:t>
            </a:r>
          </a:p>
          <a:p>
            <a:r>
              <a:rPr lang="en-US" dirty="0"/>
              <a:t>SharePoint </a:t>
            </a:r>
            <a:r>
              <a:rPr lang="en-US" dirty="0" err="1"/>
              <a:t>WebHooks</a:t>
            </a:r>
            <a:r>
              <a:rPr lang="en-US" dirty="0"/>
              <a:t> (4)</a:t>
            </a:r>
          </a:p>
          <a:p>
            <a:r>
              <a:rPr lang="en-US" dirty="0"/>
              <a:t>Sites (9)</a:t>
            </a:r>
          </a:p>
          <a:p>
            <a:r>
              <a:rPr lang="en-US" dirty="0"/>
              <a:t>Taxonomy (17)</a:t>
            </a:r>
          </a:p>
          <a:p>
            <a:r>
              <a:rPr lang="en-US" dirty="0"/>
              <a:t>Tenant Administration (9)</a:t>
            </a:r>
          </a:p>
          <a:p>
            <a:r>
              <a:rPr lang="en-US" dirty="0"/>
              <a:t>User and Group Management (11)</a:t>
            </a:r>
          </a:p>
          <a:p>
            <a:r>
              <a:rPr lang="en-US" dirty="0"/>
              <a:t>User Profiles (3)</a:t>
            </a:r>
          </a:p>
          <a:p>
            <a:r>
              <a:rPr lang="en-US" dirty="0"/>
              <a:t>Utilities (1)</a:t>
            </a:r>
          </a:p>
          <a:p>
            <a:r>
              <a:rPr lang="en-US" dirty="0"/>
              <a:t>Web Parts (7)</a:t>
            </a:r>
          </a:p>
          <a:p>
            <a:r>
              <a:rPr lang="en-US" dirty="0"/>
              <a:t>Webs (17)</a:t>
            </a:r>
          </a:p>
          <a:p>
            <a:r>
              <a:rPr lang="en-US" dirty="0"/>
              <a:t>Workflows (8)</a:t>
            </a:r>
          </a:p>
        </p:txBody>
      </p:sp>
      <p:sp>
        <p:nvSpPr>
          <p:cNvPr id="4" name="TextBox 3">
            <a:extLst>
              <a:ext uri="{FF2B5EF4-FFF2-40B4-BE49-F238E27FC236}">
                <a16:creationId xmlns:a16="http://schemas.microsoft.com/office/drawing/2014/main" id="{E71F9AAB-76DF-4E18-AF31-BDAC51698176}"/>
              </a:ext>
            </a:extLst>
          </p:cNvPr>
          <p:cNvSpPr txBox="1"/>
          <p:nvPr/>
        </p:nvSpPr>
        <p:spPr>
          <a:xfrm>
            <a:off x="0" y="6148244"/>
            <a:ext cx="12192000" cy="307777"/>
          </a:xfrm>
          <a:prstGeom prst="rect">
            <a:avLst/>
          </a:prstGeom>
          <a:noFill/>
        </p:spPr>
        <p:txBody>
          <a:bodyPr wrap="square" rtlCol="0">
            <a:spAutoFit/>
          </a:bodyPr>
          <a:lstStyle/>
          <a:p>
            <a:r>
              <a:rPr lang="en-US" sz="1400" i="1" dirty="0">
                <a:solidFill>
                  <a:schemeClr val="accent3"/>
                </a:solidFill>
                <a:hlinkClick r:id="rId2"/>
              </a:rPr>
              <a:t>https://github.com/SharePoint/PnP-PowerShell/blob/master/Documentation/readme.md</a:t>
            </a:r>
            <a:endParaRPr lang="en-US" sz="1400" i="1" dirty="0">
              <a:solidFill>
                <a:schemeClr val="accent3"/>
              </a:solidFill>
            </a:endParaRPr>
          </a:p>
        </p:txBody>
      </p:sp>
      <p:sp>
        <p:nvSpPr>
          <p:cNvPr id="5" name="TextBox 4">
            <a:extLst>
              <a:ext uri="{FF2B5EF4-FFF2-40B4-BE49-F238E27FC236}">
                <a16:creationId xmlns:a16="http://schemas.microsoft.com/office/drawing/2014/main" id="{6B7A2916-6135-41DD-A681-03B581820E3B}"/>
              </a:ext>
            </a:extLst>
          </p:cNvPr>
          <p:cNvSpPr txBox="1"/>
          <p:nvPr/>
        </p:nvSpPr>
        <p:spPr>
          <a:xfrm>
            <a:off x="302895" y="1123406"/>
            <a:ext cx="5610225" cy="461665"/>
          </a:xfrm>
          <a:prstGeom prst="rect">
            <a:avLst/>
          </a:prstGeom>
          <a:noFill/>
        </p:spPr>
        <p:txBody>
          <a:bodyPr wrap="square" rtlCol="0">
            <a:spAutoFit/>
          </a:bodyPr>
          <a:lstStyle/>
          <a:p>
            <a:r>
              <a:rPr lang="en-US" sz="2400" b="1" dirty="0"/>
              <a:t>240+ </a:t>
            </a:r>
            <a:r>
              <a:rPr lang="en-US" sz="2400" b="1" dirty="0" err="1"/>
              <a:t>CmdLets</a:t>
            </a:r>
            <a:endParaRPr lang="en-US" sz="2400" b="1" dirty="0"/>
          </a:p>
        </p:txBody>
      </p:sp>
    </p:spTree>
    <p:extLst>
      <p:ext uri="{BB962C8B-B14F-4D97-AF65-F5344CB8AC3E}">
        <p14:creationId xmlns:p14="http://schemas.microsoft.com/office/powerpoint/2010/main" val="1970711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Basic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549421385"/>
              </p:ext>
            </p:extLst>
          </p:nvPr>
        </p:nvGraphicFramePr>
        <p:xfrm>
          <a:off x="303213" y="1780496"/>
          <a:ext cx="11671073" cy="1752600"/>
        </p:xfrm>
        <a:graphic>
          <a:graphicData uri="http://schemas.openxmlformats.org/drawingml/2006/table">
            <a:tbl>
              <a:tblPr firstRow="1" firstCol="1" bandRow="1">
                <a:tableStyleId>{FABFCF23-3B69-468F-B69F-88F6DE6A72F2}</a:tableStyleId>
              </a:tblPr>
              <a:tblGrid>
                <a:gridCol w="2805747">
                  <a:extLst>
                    <a:ext uri="{9D8B030D-6E8A-4147-A177-3AD203B41FA5}">
                      <a16:colId xmlns:a16="http://schemas.microsoft.com/office/drawing/2014/main" val="1134125500"/>
                    </a:ext>
                  </a:extLst>
                </a:gridCol>
                <a:gridCol w="7559040">
                  <a:extLst>
                    <a:ext uri="{9D8B030D-6E8A-4147-A177-3AD203B41FA5}">
                      <a16:colId xmlns:a16="http://schemas.microsoft.com/office/drawing/2014/main" val="2357524396"/>
                    </a:ext>
                  </a:extLst>
                </a:gridCol>
                <a:gridCol w="1306286">
                  <a:extLst>
                    <a:ext uri="{9D8B030D-6E8A-4147-A177-3AD203B41FA5}">
                      <a16:colId xmlns:a16="http://schemas.microsoft.com/office/drawing/2014/main" val="3507751376"/>
                    </a:ext>
                  </a:extLst>
                </a:gridCol>
              </a:tblGrid>
              <a:tr h="370840">
                <a:tc>
                  <a:txBody>
                    <a:bodyPr/>
                    <a:lstStyle/>
                    <a:p>
                      <a:r>
                        <a:rPr lang="en-US" dirty="0"/>
                        <a:t>Cmdlet</a:t>
                      </a:r>
                    </a:p>
                  </a:txBody>
                  <a:tcPr/>
                </a:tc>
                <a:tc>
                  <a:txBody>
                    <a:bodyPr/>
                    <a:lstStyle/>
                    <a:p>
                      <a:r>
                        <a:rPr lang="en-US" dirty="0"/>
                        <a:t>Description</a:t>
                      </a:r>
                    </a:p>
                  </a:txBody>
                  <a:tcPr/>
                </a:tc>
                <a:tc>
                  <a:txBody>
                    <a:bodyPr/>
                    <a:lstStyle/>
                    <a:p>
                      <a:r>
                        <a:rPr lang="en-US" dirty="0"/>
                        <a:t>Platforms</a:t>
                      </a:r>
                    </a:p>
                  </a:txBody>
                  <a:tcPr/>
                </a:tc>
                <a:extLst>
                  <a:ext uri="{0D108BD9-81ED-4DB2-BD59-A6C34878D82A}">
                    <a16:rowId xmlns:a16="http://schemas.microsoft.com/office/drawing/2014/main" val="3423123412"/>
                  </a:ext>
                </a:extLst>
              </a:tr>
              <a:tr h="370840">
                <a:tc>
                  <a:txBody>
                    <a:bodyPr/>
                    <a:lstStyle/>
                    <a:p>
                      <a:r>
                        <a:rPr lang="en-US" dirty="0"/>
                        <a:t>Connect-</a:t>
                      </a:r>
                      <a:r>
                        <a:rPr lang="en-US" dirty="0" err="1"/>
                        <a:t>PnPOnline</a:t>
                      </a:r>
                      <a:endParaRPr lang="en-US" dirty="0"/>
                    </a:p>
                  </a:txBody>
                  <a:tcPr/>
                </a:tc>
                <a:tc>
                  <a:txBody>
                    <a:bodyPr/>
                    <a:lstStyle/>
                    <a:p>
                      <a:r>
                        <a:rPr lang="en-US" dirty="0"/>
                        <a:t>Connects to a SharePoint site and creates a context that is required for other PnP Cmdlets (Do this first)</a:t>
                      </a:r>
                      <a:endParaRPr lang="en-US" b="1" dirty="0"/>
                    </a:p>
                  </a:txBody>
                  <a:tcPr/>
                </a:tc>
                <a:tc>
                  <a:txBody>
                    <a:bodyPr/>
                    <a:lstStyle/>
                    <a:p>
                      <a:r>
                        <a:rPr lang="en-US" dirty="0"/>
                        <a:t>All</a:t>
                      </a:r>
                    </a:p>
                  </a:txBody>
                  <a:tcPr/>
                </a:tc>
                <a:extLst>
                  <a:ext uri="{0D108BD9-81ED-4DB2-BD59-A6C34878D82A}">
                    <a16:rowId xmlns:a16="http://schemas.microsoft.com/office/drawing/2014/main" val="2159345708"/>
                  </a:ext>
                </a:extLst>
              </a:tr>
              <a:tr h="370840">
                <a:tc>
                  <a:txBody>
                    <a:bodyPr/>
                    <a:lstStyle/>
                    <a:p>
                      <a:r>
                        <a:rPr lang="en-US" dirty="0"/>
                        <a:t>Disconnect-</a:t>
                      </a:r>
                      <a:r>
                        <a:rPr lang="en-US" dirty="0" err="1"/>
                        <a:t>PnPOnline</a:t>
                      </a:r>
                      <a:endParaRPr lang="en-US" dirty="0"/>
                    </a:p>
                  </a:txBody>
                  <a:tcPr/>
                </a:tc>
                <a:tc>
                  <a:txBody>
                    <a:bodyPr/>
                    <a:lstStyle/>
                    <a:p>
                      <a:r>
                        <a:rPr lang="en-US" dirty="0"/>
                        <a:t>Disconnects the context (Do this last)</a:t>
                      </a:r>
                      <a:endParaRPr lang="en-US" b="1" dirty="0"/>
                    </a:p>
                  </a:txBody>
                  <a:tcPr/>
                </a:tc>
                <a:tc>
                  <a:txBody>
                    <a:bodyPr/>
                    <a:lstStyle/>
                    <a:p>
                      <a:r>
                        <a:rPr lang="en-US" dirty="0"/>
                        <a:t>All</a:t>
                      </a:r>
                    </a:p>
                  </a:txBody>
                  <a:tcPr/>
                </a:tc>
                <a:extLst>
                  <a:ext uri="{0D108BD9-81ED-4DB2-BD59-A6C34878D82A}">
                    <a16:rowId xmlns:a16="http://schemas.microsoft.com/office/drawing/2014/main" val="1768149101"/>
                  </a:ext>
                </a:extLst>
              </a:tr>
              <a:tr h="370840">
                <a:tc>
                  <a:txBody>
                    <a:bodyPr/>
                    <a:lstStyle/>
                    <a:p>
                      <a:r>
                        <a:rPr lang="en-US" dirty="0"/>
                        <a:t>Get-</a:t>
                      </a:r>
                      <a:r>
                        <a:rPr lang="en-US" dirty="0" err="1"/>
                        <a:t>PnPContext</a:t>
                      </a:r>
                      <a:endParaRPr lang="en-US" dirty="0"/>
                    </a:p>
                  </a:txBody>
                  <a:tcPr/>
                </a:tc>
                <a:tc>
                  <a:txBody>
                    <a:bodyPr/>
                    <a:lstStyle/>
                    <a:p>
                      <a:r>
                        <a:rPr lang="en-US" dirty="0"/>
                        <a:t>Returns a Client Side Object Model context</a:t>
                      </a:r>
                    </a:p>
                  </a:txBody>
                  <a:tcPr/>
                </a:tc>
                <a:tc>
                  <a:txBody>
                    <a:bodyPr/>
                    <a:lstStyle/>
                    <a:p>
                      <a:r>
                        <a:rPr lang="en-US" dirty="0"/>
                        <a:t>All</a:t>
                      </a:r>
                    </a:p>
                  </a:txBody>
                  <a:tcPr/>
                </a:tc>
                <a:extLst>
                  <a:ext uri="{0D108BD9-81ED-4DB2-BD59-A6C34878D82A}">
                    <a16:rowId xmlns:a16="http://schemas.microsoft.com/office/drawing/2014/main" val="310842288"/>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2248067" y="4380407"/>
            <a:ext cx="9724008" cy="1166949"/>
          </a:xfrm>
          <a:prstGeom prst="rect">
            <a:avLst/>
          </a:prstGeom>
          <a:solidFill>
            <a:schemeClr val="tx1"/>
          </a:solidFill>
        </p:spPr>
        <p:txBody>
          <a:bodyPr wrap="square" rtlCol="0" anchor="ctr">
            <a:noAutofit/>
          </a:bodyPr>
          <a:lstStyle/>
          <a:p>
            <a:r>
              <a:rPr lang="en-US" sz="2200" dirty="0">
                <a:solidFill>
                  <a:schemeClr val="bg1"/>
                </a:solidFill>
              </a:rPr>
              <a:t>   Connect-</a:t>
            </a:r>
            <a:r>
              <a:rPr lang="en-US" sz="2200" dirty="0" err="1">
                <a:solidFill>
                  <a:schemeClr val="bg1"/>
                </a:solidFill>
              </a:rPr>
              <a:t>PnPOnline</a:t>
            </a:r>
            <a:r>
              <a:rPr lang="en-US" sz="2200" dirty="0">
                <a:solidFill>
                  <a:schemeClr val="bg1"/>
                </a:solidFill>
              </a:rPr>
              <a:t> https://mytenant.sharepoint.com/sites/MySite -</a:t>
            </a:r>
            <a:r>
              <a:rPr lang="en-US" sz="2200" dirty="0" err="1">
                <a:solidFill>
                  <a:schemeClr val="bg1"/>
                </a:solidFill>
              </a:rPr>
              <a:t>CurrentCredentials</a:t>
            </a:r>
            <a:endParaRPr lang="en-US" sz="2200" dirty="0">
              <a:solidFill>
                <a:schemeClr val="bg1"/>
              </a:solidFill>
            </a:endParaRPr>
          </a:p>
        </p:txBody>
      </p:sp>
      <p:pic>
        <p:nvPicPr>
          <p:cNvPr id="6" name="Picture 5" descr="A picture containing object&#10;&#10;Description generated with very high confidence">
            <a:extLst>
              <a:ext uri="{FF2B5EF4-FFF2-40B4-BE49-F238E27FC236}">
                <a16:creationId xmlns:a16="http://schemas.microsoft.com/office/drawing/2014/main" id="{4A518DD9-B355-41DC-B195-702C330DC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020" y="4066126"/>
            <a:ext cx="1795509" cy="1795509"/>
          </a:xfrm>
          <a:prstGeom prst="rect">
            <a:avLst/>
          </a:prstGeom>
        </p:spPr>
      </p:pic>
    </p:spTree>
    <p:extLst>
      <p:ext uri="{BB962C8B-B14F-4D97-AF65-F5344CB8AC3E}">
        <p14:creationId xmlns:p14="http://schemas.microsoft.com/office/powerpoint/2010/main" val="54579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5E5E4"/>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gradFill>
            <a:gsLst>
              <a:gs pos="0">
                <a:schemeClr val="bg1"/>
              </a:gs>
              <a:gs pos="100000">
                <a:schemeClr val="bg1"/>
              </a:gs>
            </a:gsLst>
            <a:lin ang="5400000" scaled="1"/>
          </a:gra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t>Demo: PnP PowerShell</a:t>
            </a:r>
          </a:p>
        </p:txBody>
      </p:sp>
      <p:pic>
        <p:nvPicPr>
          <p:cNvPr id="5" name="Graphic 4">
            <a:extLst>
              <a:ext uri="{FF2B5EF4-FFF2-40B4-BE49-F238E27FC236}">
                <a16:creationId xmlns:a16="http://schemas.microsoft.com/office/drawing/2014/main" id="{A000ADDE-0A4C-47B2-9DE9-880FEDB3B5DD}"/>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2179" t="14067" r="29824" b="25701"/>
          <a:stretch/>
        </p:blipFill>
        <p:spPr>
          <a:xfrm>
            <a:off x="726927" y="750813"/>
            <a:ext cx="2337340" cy="5240258"/>
          </a:xfrm>
          <a:prstGeom prst="rect">
            <a:avLst/>
          </a:prstGeom>
        </p:spPr>
      </p:pic>
    </p:spTree>
    <p:extLst>
      <p:ext uri="{BB962C8B-B14F-4D97-AF65-F5344CB8AC3E}">
        <p14:creationId xmlns:p14="http://schemas.microsoft.com/office/powerpoint/2010/main" val="62002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772121"/>
        </a:solidFill>
        <a:effectLst/>
      </p:bgPr>
    </p:bg>
    <p:spTree>
      <p:nvGrpSpPr>
        <p:cNvPr id="1" name=""/>
        <p:cNvGrpSpPr/>
        <p:nvPr/>
      </p:nvGrpSpPr>
      <p:grpSpPr>
        <a:xfrm>
          <a:off x="0" y="0"/>
          <a:ext cx="0" cy="0"/>
          <a:chOff x="0" y="0"/>
          <a:chExt cx="0" cy="0"/>
        </a:xfrm>
      </p:grpSpPr>
      <p:pic>
        <p:nvPicPr>
          <p:cNvPr id="5122" name="Picture 2" descr="Image result for stranger things upside down">
            <a:extLst>
              <a:ext uri="{FF2B5EF4-FFF2-40B4-BE49-F238E27FC236}">
                <a16:creationId xmlns:a16="http://schemas.microsoft.com/office/drawing/2014/main" id="{1892F55C-6B31-4371-BC6A-9E18C5E3011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bwMode="auto">
          <a:xfrm>
            <a:off x="0" y="985519"/>
            <a:ext cx="12192000" cy="540069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7630D72-D826-4C46-9BE8-C516DE1523BD}"/>
              </a:ext>
            </a:extLst>
          </p:cNvPr>
          <p:cNvSpPr>
            <a:spLocks noGrp="1"/>
          </p:cNvSpPr>
          <p:nvPr>
            <p:ph type="title"/>
          </p:nvPr>
        </p:nvSpPr>
        <p:spPr/>
        <p:txBody>
          <a:bodyPr/>
          <a:lstStyle/>
          <a:p>
            <a:r>
              <a:rPr lang="en-US" dirty="0"/>
              <a:t>PnP Provisioning Engine</a:t>
            </a:r>
          </a:p>
        </p:txBody>
      </p:sp>
      <p:sp>
        <p:nvSpPr>
          <p:cNvPr id="5" name="Content Placeholder 4">
            <a:extLst>
              <a:ext uri="{FF2B5EF4-FFF2-40B4-BE49-F238E27FC236}">
                <a16:creationId xmlns:a16="http://schemas.microsoft.com/office/drawing/2014/main" id="{59691A98-A906-4E39-80B2-C047EE3C509F}"/>
              </a:ext>
            </a:extLst>
          </p:cNvPr>
          <p:cNvSpPr>
            <a:spLocks noGrp="1"/>
          </p:cNvSpPr>
          <p:nvPr>
            <p:ph idx="1"/>
          </p:nvPr>
        </p:nvSpPr>
        <p:spPr>
          <a:xfrm>
            <a:off x="652518" y="1342095"/>
            <a:ext cx="7567477" cy="5044122"/>
          </a:xfrm>
        </p:spPr>
        <p:txBody>
          <a:bodyPr>
            <a:noAutofit/>
          </a:bodyPr>
          <a:lstStyle/>
          <a:p>
            <a:r>
              <a:rPr lang="en-US" sz="2800" dirty="0"/>
              <a:t>Uses the </a:t>
            </a:r>
            <a:r>
              <a:rPr lang="en-US" sz="2800" b="1" dirty="0">
                <a:solidFill>
                  <a:srgbClr val="772121"/>
                </a:solidFill>
              </a:rPr>
              <a:t>Client Side Object Model (CSOM) </a:t>
            </a:r>
            <a:r>
              <a:rPr lang="en-US" sz="2800" dirty="0"/>
              <a:t>to provision artifacts instead of using the </a:t>
            </a:r>
            <a:r>
              <a:rPr lang="en-US" sz="2800" b="1" dirty="0">
                <a:solidFill>
                  <a:srgbClr val="772121"/>
                </a:solidFill>
              </a:rPr>
              <a:t>Feature Framework</a:t>
            </a:r>
          </a:p>
          <a:p>
            <a:pPr lvl="1"/>
            <a:r>
              <a:rPr lang="en-US" sz="2400" dirty="0">
                <a:latin typeface="+mn-lt"/>
              </a:rPr>
              <a:t>Removes the need to use declarative XML!</a:t>
            </a:r>
          </a:p>
          <a:p>
            <a:pPr lvl="1"/>
            <a:endParaRPr lang="en-US" sz="2800" dirty="0">
              <a:latin typeface="+mn-lt"/>
            </a:endParaRPr>
          </a:p>
          <a:p>
            <a:r>
              <a:rPr lang="en-US" sz="2800" dirty="0"/>
              <a:t>Can use the </a:t>
            </a:r>
            <a:r>
              <a:rPr lang="en-US" sz="2800" b="1" dirty="0">
                <a:solidFill>
                  <a:srgbClr val="772121"/>
                </a:solidFill>
              </a:rPr>
              <a:t>SharePoint UI </a:t>
            </a:r>
            <a:r>
              <a:rPr lang="en-US" sz="2800" dirty="0"/>
              <a:t>to create artifacts</a:t>
            </a:r>
          </a:p>
          <a:p>
            <a:endParaRPr lang="en-US" sz="2800" dirty="0"/>
          </a:p>
          <a:p>
            <a:r>
              <a:rPr lang="en-US" sz="2800" dirty="0"/>
              <a:t>Creates a </a:t>
            </a:r>
            <a:r>
              <a:rPr lang="en-US" sz="2800" b="1" dirty="0">
                <a:solidFill>
                  <a:srgbClr val="772121"/>
                </a:solidFill>
              </a:rPr>
              <a:t>Template file</a:t>
            </a:r>
          </a:p>
          <a:p>
            <a:pPr lvl="1"/>
            <a:r>
              <a:rPr lang="en-US" sz="2800" dirty="0">
                <a:latin typeface="+mn-lt"/>
              </a:rPr>
              <a:t>XML with resources, or a PnP archive</a:t>
            </a:r>
          </a:p>
        </p:txBody>
      </p:sp>
      <p:graphicFrame>
        <p:nvGraphicFramePr>
          <p:cNvPr id="2" name="Diagram 1">
            <a:extLst>
              <a:ext uri="{FF2B5EF4-FFF2-40B4-BE49-F238E27FC236}">
                <a16:creationId xmlns:a16="http://schemas.microsoft.com/office/drawing/2014/main" id="{B1924E0A-7202-45DB-B798-F23ADB062719}"/>
              </a:ext>
            </a:extLst>
          </p:cNvPr>
          <p:cNvGraphicFramePr/>
          <p:nvPr>
            <p:extLst>
              <p:ext uri="{D42A27DB-BD31-4B8C-83A1-F6EECF244321}">
                <p14:modId xmlns:p14="http://schemas.microsoft.com/office/powerpoint/2010/main" val="945991007"/>
              </p:ext>
            </p:extLst>
          </p:nvPr>
        </p:nvGraphicFramePr>
        <p:xfrm>
          <a:off x="8118928" y="1213989"/>
          <a:ext cx="3594101" cy="49437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704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2">
                                            <p:graphicEl>
                                              <a:dgm id="{80DEF6B8-5B3B-42C0-AAC0-4C26B530D429}"/>
                                            </p:graphicEl>
                                          </p:spTgt>
                                        </p:tgtEl>
                                        <p:attrNameLst>
                                          <p:attrName>style.visibility</p:attrName>
                                        </p:attrNameLst>
                                      </p:cBhvr>
                                      <p:to>
                                        <p:strVal val="visible"/>
                                      </p:to>
                                    </p:set>
                                    <p:animEffect transition="in" filter="randombar(horizontal)">
                                      <p:cBhvr>
                                        <p:cTn id="19" dur="150"/>
                                        <p:tgtEl>
                                          <p:spTgt spid="2">
                                            <p:graphicEl>
                                              <a:dgm id="{80DEF6B8-5B3B-42C0-AAC0-4C26B530D429}"/>
                                            </p:graphicEl>
                                          </p:spTgt>
                                        </p:tgtEl>
                                      </p:cBhvr>
                                    </p:animEffect>
                                  </p:childTnLst>
                                </p:cTn>
                              </p:par>
                            </p:childTnLst>
                          </p:cTn>
                        </p:par>
                        <p:par>
                          <p:cTn id="20" fill="hold">
                            <p:stCondLst>
                              <p:cond delay="650"/>
                            </p:stCondLst>
                            <p:childTnLst>
                              <p:par>
                                <p:cTn id="21" presetID="14" presetClass="entr" presetSubtype="10" fill="hold" grpId="0" nodeType="afterEffect">
                                  <p:stCondLst>
                                    <p:cond delay="0"/>
                                  </p:stCondLst>
                                  <p:childTnLst>
                                    <p:set>
                                      <p:cBhvr>
                                        <p:cTn id="22" dur="1" fill="hold">
                                          <p:stCondLst>
                                            <p:cond delay="0"/>
                                          </p:stCondLst>
                                        </p:cTn>
                                        <p:tgtEl>
                                          <p:spTgt spid="2">
                                            <p:graphicEl>
                                              <a:dgm id="{E3C6AB83-A70C-45C2-B0F2-22DB65B323BF}"/>
                                            </p:graphicEl>
                                          </p:spTgt>
                                        </p:tgtEl>
                                        <p:attrNameLst>
                                          <p:attrName>style.visibility</p:attrName>
                                        </p:attrNameLst>
                                      </p:cBhvr>
                                      <p:to>
                                        <p:strVal val="visible"/>
                                      </p:to>
                                    </p:set>
                                    <p:animEffect transition="in" filter="randombar(horizontal)">
                                      <p:cBhvr>
                                        <p:cTn id="23" dur="150"/>
                                        <p:tgtEl>
                                          <p:spTgt spid="2">
                                            <p:graphicEl>
                                              <a:dgm id="{E3C6AB83-A70C-45C2-B0F2-22DB65B323BF}"/>
                                            </p:graphicEl>
                                          </p:spTgt>
                                        </p:tgtEl>
                                      </p:cBhvr>
                                    </p:animEffect>
                                  </p:childTnLst>
                                </p:cTn>
                              </p:par>
                            </p:childTnLst>
                          </p:cTn>
                        </p:par>
                        <p:par>
                          <p:cTn id="24" fill="hold">
                            <p:stCondLst>
                              <p:cond delay="800"/>
                            </p:stCondLst>
                            <p:childTnLst>
                              <p:par>
                                <p:cTn id="25" presetID="14" presetClass="entr" presetSubtype="10" fill="hold" grpId="0" nodeType="afterEffect">
                                  <p:stCondLst>
                                    <p:cond delay="0"/>
                                  </p:stCondLst>
                                  <p:childTnLst>
                                    <p:set>
                                      <p:cBhvr>
                                        <p:cTn id="26" dur="1" fill="hold">
                                          <p:stCondLst>
                                            <p:cond delay="0"/>
                                          </p:stCondLst>
                                        </p:cTn>
                                        <p:tgtEl>
                                          <p:spTgt spid="2">
                                            <p:graphicEl>
                                              <a:dgm id="{A8A53D82-60FC-4FF3-A9D8-6B438E330B2C}"/>
                                            </p:graphicEl>
                                          </p:spTgt>
                                        </p:tgtEl>
                                        <p:attrNameLst>
                                          <p:attrName>style.visibility</p:attrName>
                                        </p:attrNameLst>
                                      </p:cBhvr>
                                      <p:to>
                                        <p:strVal val="visible"/>
                                      </p:to>
                                    </p:set>
                                    <p:animEffect transition="in" filter="randombar(horizontal)">
                                      <p:cBhvr>
                                        <p:cTn id="27" dur="150"/>
                                        <p:tgtEl>
                                          <p:spTgt spid="2">
                                            <p:graphicEl>
                                              <a:dgm id="{A8A53D82-60FC-4FF3-A9D8-6B438E330B2C}"/>
                                            </p:graphicEl>
                                          </p:spTgt>
                                        </p:tgtEl>
                                      </p:cBhvr>
                                    </p:animEffect>
                                  </p:childTnLst>
                                </p:cTn>
                              </p:par>
                            </p:childTnLst>
                          </p:cTn>
                        </p:par>
                        <p:par>
                          <p:cTn id="28" fill="hold">
                            <p:stCondLst>
                              <p:cond delay="950"/>
                            </p:stCondLst>
                            <p:childTnLst>
                              <p:par>
                                <p:cTn id="29" presetID="14" presetClass="entr" presetSubtype="10" fill="hold" grpId="0" nodeType="afterEffect">
                                  <p:stCondLst>
                                    <p:cond delay="0"/>
                                  </p:stCondLst>
                                  <p:childTnLst>
                                    <p:set>
                                      <p:cBhvr>
                                        <p:cTn id="30" dur="1" fill="hold">
                                          <p:stCondLst>
                                            <p:cond delay="0"/>
                                          </p:stCondLst>
                                        </p:cTn>
                                        <p:tgtEl>
                                          <p:spTgt spid="2">
                                            <p:graphicEl>
                                              <a:dgm id="{62DD1182-32CE-461B-990A-DA67EB36E6C6}"/>
                                            </p:graphicEl>
                                          </p:spTgt>
                                        </p:tgtEl>
                                        <p:attrNameLst>
                                          <p:attrName>style.visibility</p:attrName>
                                        </p:attrNameLst>
                                      </p:cBhvr>
                                      <p:to>
                                        <p:strVal val="visible"/>
                                      </p:to>
                                    </p:set>
                                    <p:animEffect transition="in" filter="randombar(horizontal)">
                                      <p:cBhvr>
                                        <p:cTn id="31" dur="150"/>
                                        <p:tgtEl>
                                          <p:spTgt spid="2">
                                            <p:graphicEl>
                                              <a:dgm id="{62DD1182-32CE-461B-990A-DA67EB36E6C6}"/>
                                            </p:graphicEl>
                                          </p:spTgt>
                                        </p:tgtEl>
                                      </p:cBhvr>
                                    </p:animEffect>
                                  </p:childTnLst>
                                </p:cTn>
                              </p:par>
                            </p:childTnLst>
                          </p:cTn>
                        </p:par>
                        <p:par>
                          <p:cTn id="32" fill="hold">
                            <p:stCondLst>
                              <p:cond delay="1100"/>
                            </p:stCondLst>
                            <p:childTnLst>
                              <p:par>
                                <p:cTn id="33" presetID="14" presetClass="entr" presetSubtype="10" fill="hold" grpId="0" nodeType="afterEffect">
                                  <p:stCondLst>
                                    <p:cond delay="0"/>
                                  </p:stCondLst>
                                  <p:childTnLst>
                                    <p:set>
                                      <p:cBhvr>
                                        <p:cTn id="34" dur="1" fill="hold">
                                          <p:stCondLst>
                                            <p:cond delay="0"/>
                                          </p:stCondLst>
                                        </p:cTn>
                                        <p:tgtEl>
                                          <p:spTgt spid="2">
                                            <p:graphicEl>
                                              <a:dgm id="{43089D85-41F0-485C-AB51-93452139CE30}"/>
                                            </p:graphicEl>
                                          </p:spTgt>
                                        </p:tgtEl>
                                        <p:attrNameLst>
                                          <p:attrName>style.visibility</p:attrName>
                                        </p:attrNameLst>
                                      </p:cBhvr>
                                      <p:to>
                                        <p:strVal val="visible"/>
                                      </p:to>
                                    </p:set>
                                    <p:animEffect transition="in" filter="randombar(horizontal)">
                                      <p:cBhvr>
                                        <p:cTn id="35" dur="150"/>
                                        <p:tgtEl>
                                          <p:spTgt spid="2">
                                            <p:graphicEl>
                                              <a:dgm id="{43089D85-41F0-485C-AB51-93452139CE30}"/>
                                            </p:graphicEl>
                                          </p:spTgt>
                                        </p:tgtEl>
                                      </p:cBhvr>
                                    </p:animEffect>
                                  </p:childTnLst>
                                </p:cTn>
                              </p:par>
                            </p:childTnLst>
                          </p:cTn>
                        </p:par>
                        <p:par>
                          <p:cTn id="36" fill="hold">
                            <p:stCondLst>
                              <p:cond delay="1250"/>
                            </p:stCondLst>
                            <p:childTnLst>
                              <p:par>
                                <p:cTn id="37" presetID="14" presetClass="entr" presetSubtype="10" fill="hold" grpId="0" nodeType="afterEffect">
                                  <p:stCondLst>
                                    <p:cond delay="0"/>
                                  </p:stCondLst>
                                  <p:childTnLst>
                                    <p:set>
                                      <p:cBhvr>
                                        <p:cTn id="38" dur="1" fill="hold">
                                          <p:stCondLst>
                                            <p:cond delay="0"/>
                                          </p:stCondLst>
                                        </p:cTn>
                                        <p:tgtEl>
                                          <p:spTgt spid="2">
                                            <p:graphicEl>
                                              <a:dgm id="{FAB035FB-E164-44EF-A4B0-926158AD9BBB}"/>
                                            </p:graphicEl>
                                          </p:spTgt>
                                        </p:tgtEl>
                                        <p:attrNameLst>
                                          <p:attrName>style.visibility</p:attrName>
                                        </p:attrNameLst>
                                      </p:cBhvr>
                                      <p:to>
                                        <p:strVal val="visible"/>
                                      </p:to>
                                    </p:set>
                                    <p:animEffect transition="in" filter="randombar(horizontal)">
                                      <p:cBhvr>
                                        <p:cTn id="39" dur="150"/>
                                        <p:tgtEl>
                                          <p:spTgt spid="2">
                                            <p:graphicEl>
                                              <a:dgm id="{FAB035FB-E164-44EF-A4B0-926158AD9BBB}"/>
                                            </p:graphicEl>
                                          </p:spTgt>
                                        </p:tgtEl>
                                      </p:cBhvr>
                                    </p:animEffect>
                                  </p:childTnLst>
                                </p:cTn>
                              </p:par>
                            </p:childTnLst>
                          </p:cTn>
                        </p:par>
                        <p:par>
                          <p:cTn id="40" fill="hold">
                            <p:stCondLst>
                              <p:cond delay="1400"/>
                            </p:stCondLst>
                            <p:childTnLst>
                              <p:par>
                                <p:cTn id="41" presetID="14" presetClass="entr" presetSubtype="10" fill="hold" grpId="0" nodeType="afterEffect">
                                  <p:stCondLst>
                                    <p:cond delay="0"/>
                                  </p:stCondLst>
                                  <p:childTnLst>
                                    <p:set>
                                      <p:cBhvr>
                                        <p:cTn id="42" dur="1" fill="hold">
                                          <p:stCondLst>
                                            <p:cond delay="0"/>
                                          </p:stCondLst>
                                        </p:cTn>
                                        <p:tgtEl>
                                          <p:spTgt spid="2">
                                            <p:graphicEl>
                                              <a:dgm id="{4457F4FE-8C7A-4D81-B2C3-4E8A694D3D42}"/>
                                            </p:graphicEl>
                                          </p:spTgt>
                                        </p:tgtEl>
                                        <p:attrNameLst>
                                          <p:attrName>style.visibility</p:attrName>
                                        </p:attrNameLst>
                                      </p:cBhvr>
                                      <p:to>
                                        <p:strVal val="visible"/>
                                      </p:to>
                                    </p:set>
                                    <p:animEffect transition="in" filter="randombar(horizontal)">
                                      <p:cBhvr>
                                        <p:cTn id="43" dur="150"/>
                                        <p:tgtEl>
                                          <p:spTgt spid="2">
                                            <p:graphicEl>
                                              <a:dgm id="{4457F4FE-8C7A-4D81-B2C3-4E8A694D3D42}"/>
                                            </p:graphicEl>
                                          </p:spTgt>
                                        </p:tgtEl>
                                      </p:cBhvr>
                                    </p:animEffect>
                                  </p:childTnLst>
                                </p:cTn>
                              </p:par>
                            </p:childTnLst>
                          </p:cTn>
                        </p:par>
                        <p:par>
                          <p:cTn id="44" fill="hold">
                            <p:stCondLst>
                              <p:cond delay="1550"/>
                            </p:stCondLst>
                            <p:childTnLst>
                              <p:par>
                                <p:cTn id="45" presetID="14" presetClass="entr" presetSubtype="10" fill="hold" grpId="0" nodeType="afterEffect">
                                  <p:stCondLst>
                                    <p:cond delay="0"/>
                                  </p:stCondLst>
                                  <p:childTnLst>
                                    <p:set>
                                      <p:cBhvr>
                                        <p:cTn id="46" dur="1" fill="hold">
                                          <p:stCondLst>
                                            <p:cond delay="0"/>
                                          </p:stCondLst>
                                        </p:cTn>
                                        <p:tgtEl>
                                          <p:spTgt spid="2">
                                            <p:graphicEl>
                                              <a:dgm id="{BA1638A2-6040-4FAE-B160-57F424A52B0F}"/>
                                            </p:graphicEl>
                                          </p:spTgt>
                                        </p:tgtEl>
                                        <p:attrNameLst>
                                          <p:attrName>style.visibility</p:attrName>
                                        </p:attrNameLst>
                                      </p:cBhvr>
                                      <p:to>
                                        <p:strVal val="visible"/>
                                      </p:to>
                                    </p:set>
                                    <p:animEffect transition="in" filter="randombar(horizontal)">
                                      <p:cBhvr>
                                        <p:cTn id="47" dur="150"/>
                                        <p:tgtEl>
                                          <p:spTgt spid="2">
                                            <p:graphicEl>
                                              <a:dgm id="{BA1638A2-6040-4FAE-B160-57F424A52B0F}"/>
                                            </p:graphicEl>
                                          </p:spTgt>
                                        </p:tgtEl>
                                      </p:cBhvr>
                                    </p:animEffect>
                                  </p:childTnLst>
                                </p:cTn>
                              </p:par>
                            </p:childTnLst>
                          </p:cTn>
                        </p:par>
                        <p:par>
                          <p:cTn id="48" fill="hold">
                            <p:stCondLst>
                              <p:cond delay="1700"/>
                            </p:stCondLst>
                            <p:childTnLst>
                              <p:par>
                                <p:cTn id="49" presetID="14" presetClass="entr" presetSubtype="10" fill="hold" grpId="0" nodeType="afterEffect">
                                  <p:stCondLst>
                                    <p:cond delay="0"/>
                                  </p:stCondLst>
                                  <p:childTnLst>
                                    <p:set>
                                      <p:cBhvr>
                                        <p:cTn id="50" dur="1" fill="hold">
                                          <p:stCondLst>
                                            <p:cond delay="0"/>
                                          </p:stCondLst>
                                        </p:cTn>
                                        <p:tgtEl>
                                          <p:spTgt spid="2">
                                            <p:graphicEl>
                                              <a:dgm id="{2CB7760C-908A-43C7-AD7C-883E2F2F17DF}"/>
                                            </p:graphicEl>
                                          </p:spTgt>
                                        </p:tgtEl>
                                        <p:attrNameLst>
                                          <p:attrName>style.visibility</p:attrName>
                                        </p:attrNameLst>
                                      </p:cBhvr>
                                      <p:to>
                                        <p:strVal val="visible"/>
                                      </p:to>
                                    </p:set>
                                    <p:animEffect transition="in" filter="randombar(horizontal)">
                                      <p:cBhvr>
                                        <p:cTn id="51" dur="150"/>
                                        <p:tgtEl>
                                          <p:spTgt spid="2">
                                            <p:graphicEl>
                                              <a:dgm id="{2CB7760C-908A-43C7-AD7C-883E2F2F17DF}"/>
                                            </p:graphicEl>
                                          </p:spTgt>
                                        </p:tgtEl>
                                      </p:cBhvr>
                                    </p:animEffect>
                                  </p:childTnLst>
                                </p:cTn>
                              </p:par>
                            </p:childTnLst>
                          </p:cTn>
                        </p:par>
                        <p:par>
                          <p:cTn id="52" fill="hold">
                            <p:stCondLst>
                              <p:cond delay="1850"/>
                            </p:stCondLst>
                            <p:childTnLst>
                              <p:par>
                                <p:cTn id="53" presetID="14" presetClass="entr" presetSubtype="10" fill="hold" grpId="0" nodeType="afterEffect">
                                  <p:stCondLst>
                                    <p:cond delay="0"/>
                                  </p:stCondLst>
                                  <p:childTnLst>
                                    <p:set>
                                      <p:cBhvr>
                                        <p:cTn id="54" dur="1" fill="hold">
                                          <p:stCondLst>
                                            <p:cond delay="0"/>
                                          </p:stCondLst>
                                        </p:cTn>
                                        <p:tgtEl>
                                          <p:spTgt spid="2">
                                            <p:graphicEl>
                                              <a:dgm id="{84F45688-F67E-444D-9CB6-E812610CBC0A}"/>
                                            </p:graphicEl>
                                          </p:spTgt>
                                        </p:tgtEl>
                                        <p:attrNameLst>
                                          <p:attrName>style.visibility</p:attrName>
                                        </p:attrNameLst>
                                      </p:cBhvr>
                                      <p:to>
                                        <p:strVal val="visible"/>
                                      </p:to>
                                    </p:set>
                                    <p:animEffect transition="in" filter="randombar(horizontal)">
                                      <p:cBhvr>
                                        <p:cTn id="55" dur="150"/>
                                        <p:tgtEl>
                                          <p:spTgt spid="2">
                                            <p:graphicEl>
                                              <a:dgm id="{84F45688-F67E-444D-9CB6-E812610CBC0A}"/>
                                            </p:graphicEl>
                                          </p:spTgt>
                                        </p:tgtEl>
                                      </p:cBhvr>
                                    </p:animEffect>
                                  </p:childTnLst>
                                </p:cTn>
                              </p:par>
                            </p:childTnLst>
                          </p:cTn>
                        </p:par>
                        <p:par>
                          <p:cTn id="56" fill="hold">
                            <p:stCondLst>
                              <p:cond delay="2000"/>
                            </p:stCondLst>
                            <p:childTnLst>
                              <p:par>
                                <p:cTn id="57" presetID="14" presetClass="entr" presetSubtype="10" fill="hold" grpId="0" nodeType="afterEffect">
                                  <p:stCondLst>
                                    <p:cond delay="0"/>
                                  </p:stCondLst>
                                  <p:childTnLst>
                                    <p:set>
                                      <p:cBhvr>
                                        <p:cTn id="58" dur="1" fill="hold">
                                          <p:stCondLst>
                                            <p:cond delay="0"/>
                                          </p:stCondLst>
                                        </p:cTn>
                                        <p:tgtEl>
                                          <p:spTgt spid="2">
                                            <p:graphicEl>
                                              <a:dgm id="{568290EF-AD0F-4B23-9732-E012BCFA0074}"/>
                                            </p:graphicEl>
                                          </p:spTgt>
                                        </p:tgtEl>
                                        <p:attrNameLst>
                                          <p:attrName>style.visibility</p:attrName>
                                        </p:attrNameLst>
                                      </p:cBhvr>
                                      <p:to>
                                        <p:strVal val="visible"/>
                                      </p:to>
                                    </p:set>
                                    <p:animEffect transition="in" filter="randombar(horizontal)">
                                      <p:cBhvr>
                                        <p:cTn id="59" dur="150"/>
                                        <p:tgtEl>
                                          <p:spTgt spid="2">
                                            <p:graphicEl>
                                              <a:dgm id="{568290EF-AD0F-4B23-9732-E012BCFA0074}"/>
                                            </p:graphicEl>
                                          </p:spTgt>
                                        </p:tgtEl>
                                      </p:cBhvr>
                                    </p:animEffect>
                                  </p:childTnLst>
                                </p:cTn>
                              </p:par>
                            </p:childTnLst>
                          </p:cTn>
                        </p:par>
                        <p:par>
                          <p:cTn id="60" fill="hold">
                            <p:stCondLst>
                              <p:cond delay="2150"/>
                            </p:stCondLst>
                            <p:childTnLst>
                              <p:par>
                                <p:cTn id="61" presetID="14" presetClass="entr" presetSubtype="10" fill="hold" grpId="0" nodeType="afterEffect">
                                  <p:stCondLst>
                                    <p:cond delay="0"/>
                                  </p:stCondLst>
                                  <p:childTnLst>
                                    <p:set>
                                      <p:cBhvr>
                                        <p:cTn id="62" dur="1" fill="hold">
                                          <p:stCondLst>
                                            <p:cond delay="0"/>
                                          </p:stCondLst>
                                        </p:cTn>
                                        <p:tgtEl>
                                          <p:spTgt spid="2">
                                            <p:graphicEl>
                                              <a:dgm id="{D0C3540A-471D-4B83-A71A-45377FBE0A3B}"/>
                                            </p:graphicEl>
                                          </p:spTgt>
                                        </p:tgtEl>
                                        <p:attrNameLst>
                                          <p:attrName>style.visibility</p:attrName>
                                        </p:attrNameLst>
                                      </p:cBhvr>
                                      <p:to>
                                        <p:strVal val="visible"/>
                                      </p:to>
                                    </p:set>
                                    <p:animEffect transition="in" filter="randombar(horizontal)">
                                      <p:cBhvr>
                                        <p:cTn id="63" dur="150"/>
                                        <p:tgtEl>
                                          <p:spTgt spid="2">
                                            <p:graphicEl>
                                              <a:dgm id="{D0C3540A-471D-4B83-A71A-45377FBE0A3B}"/>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
                                            <p:txEl>
                                              <p:pRg st="5" end="5"/>
                                            </p:txEl>
                                          </p:spTgt>
                                        </p:tgtEl>
                                        <p:attrNameLst>
                                          <p:attrName>style.visibility</p:attrName>
                                        </p:attrNameLst>
                                      </p:cBhvr>
                                      <p:to>
                                        <p:strVal val="visible"/>
                                      </p:to>
                                    </p:set>
                                    <p:animEffect transition="in" filter="fade">
                                      <p:cBhvr>
                                        <p:cTn id="68" dur="500"/>
                                        <p:tgtEl>
                                          <p:spTgt spid="5">
                                            <p:txEl>
                                              <p:pRg st="5" end="5"/>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
                                            <p:txEl>
                                              <p:pRg st="6" end="6"/>
                                            </p:txEl>
                                          </p:spTgt>
                                        </p:tgtEl>
                                        <p:attrNameLst>
                                          <p:attrName>style.visibility</p:attrName>
                                        </p:attrNameLst>
                                      </p:cBhvr>
                                      <p:to>
                                        <p:strVal val="visible"/>
                                      </p:to>
                                    </p:set>
                                    <p:animEffect transition="in" filter="fade">
                                      <p:cBhvr>
                                        <p:cTn id="7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Graphic spid="2" grpId="0">
        <p:bldSub>
          <a:bldDgm bld="one"/>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72121"/>
        </a:solidFill>
        <a:effectLst/>
      </p:bgPr>
    </p:bg>
    <p:spTree>
      <p:nvGrpSpPr>
        <p:cNvPr id="1" name=""/>
        <p:cNvGrpSpPr/>
        <p:nvPr/>
      </p:nvGrpSpPr>
      <p:grpSpPr>
        <a:xfrm>
          <a:off x="0" y="0"/>
          <a:ext cx="0" cy="0"/>
          <a:chOff x="0" y="0"/>
          <a:chExt cx="0" cy="0"/>
        </a:xfrm>
      </p:grpSpPr>
      <p:pic>
        <p:nvPicPr>
          <p:cNvPr id="3074" name="Picture 2" descr="https://i.kinja-img.com/gawker-media/image/upload/t_original/escelblaxjzjnv9f7vop.jpg">
            <a:extLst>
              <a:ext uri="{FF2B5EF4-FFF2-40B4-BE49-F238E27FC236}">
                <a16:creationId xmlns:a16="http://schemas.microsoft.com/office/drawing/2014/main" id="{DC4DE1BD-9C70-411F-BE63-BF03E0B87F3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p:blipFill>
        <p:spPr bwMode="auto">
          <a:xfrm>
            <a:off x="0" y="980003"/>
            <a:ext cx="12192000" cy="54207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64100AD-DE0B-4DB3-9B7A-C907E04EEB3B}"/>
              </a:ext>
            </a:extLst>
          </p:cNvPr>
          <p:cNvSpPr>
            <a:spLocks noGrp="1"/>
          </p:cNvSpPr>
          <p:nvPr>
            <p:ph type="title"/>
          </p:nvPr>
        </p:nvSpPr>
        <p:spPr/>
        <p:txBody>
          <a:bodyPr>
            <a:noAutofit/>
          </a:bodyPr>
          <a:lstStyle/>
          <a:p>
            <a:r>
              <a:rPr lang="en-US" sz="4000" dirty="0"/>
              <a:t>Remote Provisioning Supported Environments</a:t>
            </a:r>
          </a:p>
        </p:txBody>
      </p:sp>
      <p:sp>
        <p:nvSpPr>
          <p:cNvPr id="3" name="Content Placeholder 2">
            <a:extLst>
              <a:ext uri="{FF2B5EF4-FFF2-40B4-BE49-F238E27FC236}">
                <a16:creationId xmlns:a16="http://schemas.microsoft.com/office/drawing/2014/main" id="{07073B6F-7CC6-4691-9637-E8D8689B5DEE}"/>
              </a:ext>
            </a:extLst>
          </p:cNvPr>
          <p:cNvSpPr>
            <a:spLocks noGrp="1"/>
          </p:cNvSpPr>
          <p:nvPr>
            <p:ph idx="1"/>
          </p:nvPr>
        </p:nvSpPr>
        <p:spPr/>
        <p:txBody>
          <a:bodyPr>
            <a:normAutofit fontScale="92500" lnSpcReduction="20000"/>
          </a:bodyPr>
          <a:lstStyle/>
          <a:p>
            <a:r>
              <a:rPr lang="en-US" dirty="0"/>
              <a:t>SharePoint 2013</a:t>
            </a:r>
          </a:p>
          <a:p>
            <a:pPr lvl="1"/>
            <a:r>
              <a:rPr lang="en-US" dirty="0">
                <a:latin typeface="+mn-lt"/>
              </a:rPr>
              <a:t>Minimum required version: </a:t>
            </a:r>
            <a:r>
              <a:rPr lang="en-US" b="1" dirty="0">
                <a:solidFill>
                  <a:srgbClr val="772121"/>
                </a:solidFill>
                <a:latin typeface="+mn-lt"/>
              </a:rPr>
              <a:t>April 2015 CU</a:t>
            </a:r>
          </a:p>
          <a:p>
            <a:pPr lvl="1"/>
            <a:r>
              <a:rPr lang="en-US" dirty="0">
                <a:latin typeface="+mn-lt"/>
              </a:rPr>
              <a:t>Full functionality required version: </a:t>
            </a:r>
            <a:r>
              <a:rPr lang="en-US" b="1" dirty="0">
                <a:solidFill>
                  <a:srgbClr val="772121"/>
                </a:solidFill>
                <a:latin typeface="+mn-lt"/>
              </a:rPr>
              <a:t>January 2016 CU</a:t>
            </a:r>
          </a:p>
          <a:p>
            <a:endParaRPr lang="en-US" dirty="0"/>
          </a:p>
          <a:p>
            <a:r>
              <a:rPr lang="en-US" dirty="0"/>
              <a:t>SharePoint 2016</a:t>
            </a:r>
          </a:p>
          <a:p>
            <a:endParaRPr lang="en-US" dirty="0"/>
          </a:p>
          <a:p>
            <a:r>
              <a:rPr lang="en-US" dirty="0"/>
              <a:t>SharePoint Online</a:t>
            </a:r>
          </a:p>
          <a:p>
            <a:pPr lvl="1"/>
            <a:r>
              <a:rPr lang="en-US" b="1" dirty="0">
                <a:solidFill>
                  <a:srgbClr val="772121"/>
                </a:solidFill>
                <a:latin typeface="+mn-lt"/>
              </a:rPr>
              <a:t>Best Coverage</a:t>
            </a:r>
          </a:p>
          <a:p>
            <a:pPr lvl="1"/>
            <a:r>
              <a:rPr lang="en-US" dirty="0">
                <a:latin typeface="+mn-lt"/>
              </a:rPr>
              <a:t>Includes full support for SPFx Web Parts &amp; extensions</a:t>
            </a:r>
          </a:p>
          <a:p>
            <a:pPr lvl="1"/>
            <a:r>
              <a:rPr lang="en-US" dirty="0">
                <a:latin typeface="+mn-lt"/>
              </a:rPr>
              <a:t>Modern pages can be created, but not exported (yet)</a:t>
            </a:r>
          </a:p>
        </p:txBody>
      </p:sp>
    </p:spTree>
    <p:extLst>
      <p:ext uri="{BB962C8B-B14F-4D97-AF65-F5344CB8AC3E}">
        <p14:creationId xmlns:p14="http://schemas.microsoft.com/office/powerpoint/2010/main" val="25116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772121"/>
        </a:solidFill>
        <a:effectLst/>
      </p:bgPr>
    </p:bg>
    <p:spTree>
      <p:nvGrpSpPr>
        <p:cNvPr id="1" name=""/>
        <p:cNvGrpSpPr/>
        <p:nvPr/>
      </p:nvGrpSpPr>
      <p:grpSpPr>
        <a:xfrm>
          <a:off x="0" y="0"/>
          <a:ext cx="0" cy="0"/>
          <a:chOff x="0" y="0"/>
          <a:chExt cx="0" cy="0"/>
        </a:xfrm>
      </p:grpSpPr>
      <p:pic>
        <p:nvPicPr>
          <p:cNvPr id="4098" name="Picture 2" descr="Image result for stranger things upside down">
            <a:extLst>
              <a:ext uri="{FF2B5EF4-FFF2-40B4-BE49-F238E27FC236}">
                <a16:creationId xmlns:a16="http://schemas.microsoft.com/office/drawing/2014/main" id="{CE34FE45-74C8-473B-9FD5-89DE0F3096D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b="18810"/>
          <a:stretch/>
        </p:blipFill>
        <p:spPr bwMode="auto">
          <a:xfrm>
            <a:off x="0" y="985520"/>
            <a:ext cx="12192000" cy="5403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D8E371-181F-4D60-9AE9-DC0A0FEBC81A}"/>
              </a:ext>
            </a:extLst>
          </p:cNvPr>
          <p:cNvSpPr>
            <a:spLocks noGrp="1"/>
          </p:cNvSpPr>
          <p:nvPr>
            <p:ph type="title"/>
          </p:nvPr>
        </p:nvSpPr>
        <p:spPr/>
        <p:txBody>
          <a:bodyPr/>
          <a:lstStyle/>
          <a:p>
            <a:r>
              <a:rPr lang="en-US" dirty="0"/>
              <a:t>Important Provisioning Cmdlets</a:t>
            </a:r>
          </a:p>
        </p:txBody>
      </p:sp>
      <p:graphicFrame>
        <p:nvGraphicFramePr>
          <p:cNvPr id="4" name="Content Placeholder 3">
            <a:extLst>
              <a:ext uri="{FF2B5EF4-FFF2-40B4-BE49-F238E27FC236}">
                <a16:creationId xmlns:a16="http://schemas.microsoft.com/office/drawing/2014/main" id="{128C060A-C41A-4AEB-A362-8E3EA4480612}"/>
              </a:ext>
            </a:extLst>
          </p:cNvPr>
          <p:cNvGraphicFramePr>
            <a:graphicFrameLocks noGrp="1"/>
          </p:cNvGraphicFramePr>
          <p:nvPr>
            <p:ph idx="1"/>
            <p:extLst>
              <p:ext uri="{D42A27DB-BD31-4B8C-83A1-F6EECF244321}">
                <p14:modId xmlns:p14="http://schemas.microsoft.com/office/powerpoint/2010/main" val="3337564117"/>
              </p:ext>
            </p:extLst>
          </p:nvPr>
        </p:nvGraphicFramePr>
        <p:xfrm>
          <a:off x="303106" y="1550615"/>
          <a:ext cx="11585573" cy="1163320"/>
        </p:xfrm>
        <a:graphic>
          <a:graphicData uri="http://schemas.openxmlformats.org/drawingml/2006/table">
            <a:tbl>
              <a:tblPr firstRow="1" firstCol="1" bandRow="1">
                <a:tableStyleId>{9DCAF9ED-07DC-4A11-8D7F-57B35C25682E}</a:tableStyleId>
              </a:tblPr>
              <a:tblGrid>
                <a:gridCol w="3626606">
                  <a:extLst>
                    <a:ext uri="{9D8B030D-6E8A-4147-A177-3AD203B41FA5}">
                      <a16:colId xmlns:a16="http://schemas.microsoft.com/office/drawing/2014/main" val="1134125500"/>
                    </a:ext>
                  </a:extLst>
                </a:gridCol>
                <a:gridCol w="6684853">
                  <a:extLst>
                    <a:ext uri="{9D8B030D-6E8A-4147-A177-3AD203B41FA5}">
                      <a16:colId xmlns:a16="http://schemas.microsoft.com/office/drawing/2014/main" val="2357524396"/>
                    </a:ext>
                  </a:extLst>
                </a:gridCol>
                <a:gridCol w="1274114">
                  <a:extLst>
                    <a:ext uri="{9D8B030D-6E8A-4147-A177-3AD203B41FA5}">
                      <a16:colId xmlns:a16="http://schemas.microsoft.com/office/drawing/2014/main" val="3507751376"/>
                    </a:ext>
                  </a:extLst>
                </a:gridCol>
              </a:tblGrid>
              <a:tr h="370840">
                <a:tc>
                  <a:txBody>
                    <a:bodyPr/>
                    <a:lstStyle/>
                    <a:p>
                      <a:r>
                        <a:rPr lang="en-US" dirty="0"/>
                        <a:t>Cmdlet</a:t>
                      </a:r>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rgbClr val="806600"/>
                    </a:solidFill>
                  </a:tcPr>
                </a:tc>
                <a:tc>
                  <a:txBody>
                    <a:bodyPr/>
                    <a:lstStyle/>
                    <a:p>
                      <a:r>
                        <a:rPr lang="en-US" dirty="0"/>
                        <a:t>Description</a:t>
                      </a:r>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rgbClr val="806600"/>
                    </a:solidFill>
                  </a:tcPr>
                </a:tc>
                <a:tc>
                  <a:txBody>
                    <a:bodyPr/>
                    <a:lstStyle/>
                    <a:p>
                      <a:r>
                        <a:rPr lang="en-US" dirty="0"/>
                        <a:t>Platforms</a:t>
                      </a:r>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rgbClr val="806600"/>
                    </a:solidFill>
                  </a:tcPr>
                </a:tc>
                <a:extLst>
                  <a:ext uri="{0D108BD9-81ED-4DB2-BD59-A6C34878D82A}">
                    <a16:rowId xmlns:a16="http://schemas.microsoft.com/office/drawing/2014/main" val="3423123412"/>
                  </a:ext>
                </a:extLst>
              </a:tr>
              <a:tr h="370840">
                <a:tc>
                  <a:txBody>
                    <a:bodyPr/>
                    <a:lstStyle/>
                    <a:p>
                      <a:r>
                        <a:rPr lang="en-US" sz="2000"/>
                        <a:t>Get-PnPProvisioningTemplate</a:t>
                      </a:r>
                      <a:endParaRPr lang="en-US" sz="2000" dirty="0"/>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chemeClr val="bg1"/>
                    </a:solidFill>
                  </a:tcPr>
                </a:tc>
                <a:tc>
                  <a:txBody>
                    <a:bodyPr/>
                    <a:lstStyle/>
                    <a:p>
                      <a:r>
                        <a:rPr lang="en-US" sz="2000" dirty="0"/>
                        <a:t>Generates a provisioning template from a web</a:t>
                      </a:r>
                      <a:endParaRPr lang="en-US" sz="2000" b="1" dirty="0"/>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chemeClr val="bg1"/>
                    </a:solidFill>
                  </a:tcPr>
                </a:tc>
                <a:tc>
                  <a:txBody>
                    <a:bodyPr/>
                    <a:lstStyle/>
                    <a:p>
                      <a:r>
                        <a:rPr lang="en-US" sz="2000" dirty="0"/>
                        <a:t>All</a:t>
                      </a:r>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chemeClr val="bg1"/>
                    </a:solidFill>
                  </a:tcPr>
                </a:tc>
                <a:extLst>
                  <a:ext uri="{0D108BD9-81ED-4DB2-BD59-A6C34878D82A}">
                    <a16:rowId xmlns:a16="http://schemas.microsoft.com/office/drawing/2014/main" val="2159345708"/>
                  </a:ext>
                </a:extLst>
              </a:tr>
              <a:tr h="370840">
                <a:tc>
                  <a:txBody>
                    <a:bodyPr/>
                    <a:lstStyle/>
                    <a:p>
                      <a:r>
                        <a:rPr lang="en-US" sz="2000"/>
                        <a:t>Apply-PnPProvisioningTemplate</a:t>
                      </a:r>
                      <a:endParaRPr lang="en-US" sz="2000" dirty="0"/>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chemeClr val="bg1"/>
                    </a:solidFill>
                  </a:tcPr>
                </a:tc>
                <a:tc>
                  <a:txBody>
                    <a:bodyPr/>
                    <a:lstStyle/>
                    <a:p>
                      <a:r>
                        <a:rPr lang="en-US" sz="2000" dirty="0"/>
                        <a:t>Applies a provisioning template to a web</a:t>
                      </a:r>
                      <a:endParaRPr lang="en-US" sz="2000" b="1" dirty="0"/>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chemeClr val="bg1"/>
                    </a:solidFill>
                  </a:tcPr>
                </a:tc>
                <a:tc>
                  <a:txBody>
                    <a:bodyPr/>
                    <a:lstStyle/>
                    <a:p>
                      <a:r>
                        <a:rPr lang="en-US" sz="2000" dirty="0"/>
                        <a:t>All</a:t>
                      </a:r>
                    </a:p>
                  </a:txBody>
                  <a:tcPr marL="89191" marR="89191">
                    <a:lnL w="12700" cap="flat" cmpd="sng" algn="ctr">
                      <a:solidFill>
                        <a:srgbClr val="C8AB37"/>
                      </a:solidFill>
                      <a:prstDash val="solid"/>
                      <a:round/>
                      <a:headEnd type="none" w="med" len="med"/>
                      <a:tailEnd type="none" w="med" len="med"/>
                    </a:lnL>
                    <a:lnR w="12700" cap="flat" cmpd="sng" algn="ctr">
                      <a:solidFill>
                        <a:srgbClr val="C8AB37"/>
                      </a:solidFill>
                      <a:prstDash val="solid"/>
                      <a:round/>
                      <a:headEnd type="none" w="med" len="med"/>
                      <a:tailEnd type="none" w="med" len="med"/>
                    </a:lnR>
                    <a:lnT w="12700" cap="flat" cmpd="sng" algn="ctr">
                      <a:solidFill>
                        <a:srgbClr val="C8AB37"/>
                      </a:solidFill>
                      <a:prstDash val="solid"/>
                      <a:round/>
                      <a:headEnd type="none" w="med" len="med"/>
                      <a:tailEnd type="none" w="med" len="med"/>
                    </a:lnT>
                    <a:lnB w="12700" cap="flat" cmpd="sng" algn="ctr">
                      <a:solidFill>
                        <a:srgbClr val="C8AB37"/>
                      </a:solidFill>
                      <a:prstDash val="solid"/>
                      <a:round/>
                      <a:headEnd type="none" w="med" len="med"/>
                      <a:tailEnd type="none" w="med" len="med"/>
                    </a:lnB>
                    <a:solidFill>
                      <a:schemeClr val="bg1"/>
                    </a:solidFill>
                  </a:tcPr>
                </a:tc>
                <a:extLst>
                  <a:ext uri="{0D108BD9-81ED-4DB2-BD59-A6C34878D82A}">
                    <a16:rowId xmlns:a16="http://schemas.microsoft.com/office/drawing/2014/main" val="1768149101"/>
                  </a:ext>
                </a:extLst>
              </a:tr>
            </a:tbl>
          </a:graphicData>
        </a:graphic>
      </p:graphicFrame>
      <p:sp>
        <p:nvSpPr>
          <p:cNvPr id="5" name="TextBox 4">
            <a:extLst>
              <a:ext uri="{FF2B5EF4-FFF2-40B4-BE49-F238E27FC236}">
                <a16:creationId xmlns:a16="http://schemas.microsoft.com/office/drawing/2014/main" id="{F1AE33E9-F51E-4FFD-964A-59D476544CD8}"/>
              </a:ext>
            </a:extLst>
          </p:cNvPr>
          <p:cNvSpPr txBox="1"/>
          <p:nvPr/>
        </p:nvSpPr>
        <p:spPr>
          <a:xfrm>
            <a:off x="699247" y="3483428"/>
            <a:ext cx="10824882" cy="2272937"/>
          </a:xfrm>
          <a:prstGeom prst="rect">
            <a:avLst/>
          </a:prstGeom>
          <a:solidFill>
            <a:schemeClr val="tx1"/>
          </a:solidFill>
        </p:spPr>
        <p:txBody>
          <a:bodyPr wrap="square" rtlCol="0" anchor="ctr">
            <a:noAutofit/>
          </a:bodyPr>
          <a:lstStyle/>
          <a:p>
            <a:r>
              <a:rPr lang="en-US" sz="2400" dirty="0">
                <a:solidFill>
                  <a:schemeClr val="bg1"/>
                </a:solidFill>
              </a:rPr>
              <a:t>   Connect-</a:t>
            </a:r>
            <a:r>
              <a:rPr lang="en-US" sz="2400" dirty="0" err="1">
                <a:solidFill>
                  <a:schemeClr val="bg1"/>
                </a:solidFill>
              </a:rPr>
              <a:t>PnPOnline</a:t>
            </a:r>
            <a:r>
              <a:rPr lang="en-US" sz="2400" dirty="0">
                <a:solidFill>
                  <a:schemeClr val="bg1"/>
                </a:solidFill>
              </a:rPr>
              <a:t> https://mytenant.sharepoint.com/sites/MySite -</a:t>
            </a:r>
            <a:r>
              <a:rPr lang="en-US" sz="2400" dirty="0" err="1">
                <a:solidFill>
                  <a:schemeClr val="bg1"/>
                </a:solidFill>
              </a:rPr>
              <a:t>CurrentCredentials</a:t>
            </a:r>
            <a:endParaRPr lang="en-US" sz="2400" dirty="0">
              <a:solidFill>
                <a:schemeClr val="bg1"/>
              </a:solidFill>
            </a:endParaRPr>
          </a:p>
          <a:p>
            <a:endParaRPr lang="en-US" sz="2400" dirty="0">
              <a:solidFill>
                <a:schemeClr val="bg1"/>
              </a:solidFill>
            </a:endParaRPr>
          </a:p>
          <a:p>
            <a:r>
              <a:rPr lang="en-US" sz="2400" dirty="0">
                <a:solidFill>
                  <a:schemeClr val="bg1"/>
                </a:solidFill>
              </a:rPr>
              <a:t>   Get-</a:t>
            </a:r>
            <a:r>
              <a:rPr lang="en-US" sz="2400" dirty="0" err="1">
                <a:solidFill>
                  <a:schemeClr val="bg1"/>
                </a:solidFill>
              </a:rPr>
              <a:t>PnPProvisioningTemplate</a:t>
            </a:r>
            <a:r>
              <a:rPr lang="en-US" sz="2400" dirty="0">
                <a:solidFill>
                  <a:schemeClr val="bg1"/>
                </a:solidFill>
              </a:rPr>
              <a:t> -Out MyTemplate.xml</a:t>
            </a:r>
          </a:p>
          <a:p>
            <a:endParaRPr lang="en-US" sz="2400" dirty="0">
              <a:solidFill>
                <a:schemeClr val="bg1"/>
              </a:solidFill>
            </a:endParaRPr>
          </a:p>
          <a:p>
            <a:r>
              <a:rPr lang="en-US" sz="2400" dirty="0">
                <a:solidFill>
                  <a:schemeClr val="bg1"/>
                </a:solidFill>
              </a:rPr>
              <a:t>   Disconnect-</a:t>
            </a:r>
            <a:r>
              <a:rPr lang="en-US" sz="2400" dirty="0" err="1">
                <a:solidFill>
                  <a:schemeClr val="bg1"/>
                </a:solidFill>
              </a:rPr>
              <a:t>PnPOnline</a:t>
            </a:r>
            <a:endParaRPr lang="en-US" sz="2400" dirty="0">
              <a:solidFill>
                <a:schemeClr val="bg1"/>
              </a:solidFill>
            </a:endParaRPr>
          </a:p>
        </p:txBody>
      </p:sp>
    </p:spTree>
    <p:extLst>
      <p:ext uri="{BB962C8B-B14F-4D97-AF65-F5344CB8AC3E}">
        <p14:creationId xmlns:p14="http://schemas.microsoft.com/office/powerpoint/2010/main" val="68300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gradFill>
            <a:gsLst>
              <a:gs pos="0">
                <a:schemeClr val="bg1"/>
              </a:gs>
              <a:gs pos="100000">
                <a:schemeClr val="bg1"/>
              </a:gs>
            </a:gsLst>
            <a:lin ang="5400000" scaled="1"/>
          </a:gra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615292"/>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t>Demo: Remote </a:t>
            </a:r>
          </a:p>
          <a:p>
            <a:r>
              <a:rPr lang="en-US" dirty="0"/>
              <a:t>           Provisioning</a:t>
            </a:r>
          </a:p>
        </p:txBody>
      </p:sp>
      <p:pic>
        <p:nvPicPr>
          <p:cNvPr id="5" name="Graphic 4">
            <a:extLst>
              <a:ext uri="{FF2B5EF4-FFF2-40B4-BE49-F238E27FC236}">
                <a16:creationId xmlns:a16="http://schemas.microsoft.com/office/drawing/2014/main" id="{F008A8EB-1361-42C4-912C-3379EB0A3675}"/>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2266" t="13928" r="29830" b="25902"/>
          <a:stretch/>
        </p:blipFill>
        <p:spPr>
          <a:xfrm>
            <a:off x="636549" y="409116"/>
            <a:ext cx="2518096" cy="5653590"/>
          </a:xfrm>
          <a:prstGeom prst="rect">
            <a:avLst/>
          </a:prstGeom>
        </p:spPr>
      </p:pic>
    </p:spTree>
    <p:extLst>
      <p:ext uri="{BB962C8B-B14F-4D97-AF65-F5344CB8AC3E}">
        <p14:creationId xmlns:p14="http://schemas.microsoft.com/office/powerpoint/2010/main" val="29321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digitalspyuk.cdnds.net/17/07/1600x800/landscape-1486986380-stranger-things-mike-wheeler-2.jpg">
            <a:extLst>
              <a:ext uri="{FF2B5EF4-FFF2-40B4-BE49-F238E27FC236}">
                <a16:creationId xmlns:a16="http://schemas.microsoft.com/office/drawing/2014/main" id="{20081C9C-E6D1-45C5-AC48-BE86A4A2F1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884" y="0"/>
            <a:ext cx="12853884" cy="6426942"/>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9"/>
          <p:cNvSpPr/>
          <p:nvPr/>
        </p:nvSpPr>
        <p:spPr bwMode="white">
          <a:xfrm flipV="1">
            <a:off x="0" y="5308845"/>
            <a:ext cx="5924939" cy="1118095"/>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bg2">
              <a:lumMod val="75000"/>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grpSp>
        <p:nvGrpSpPr>
          <p:cNvPr id="3" name="Group 2">
            <a:extLst>
              <a:ext uri="{FF2B5EF4-FFF2-40B4-BE49-F238E27FC236}">
                <a16:creationId xmlns:a16="http://schemas.microsoft.com/office/drawing/2014/main" id="{2B9E48D6-0732-4201-BEE4-A956E1A4C6B0}"/>
              </a:ext>
            </a:extLst>
          </p:cNvPr>
          <p:cNvGrpSpPr/>
          <p:nvPr/>
        </p:nvGrpSpPr>
        <p:grpSpPr>
          <a:xfrm>
            <a:off x="79547" y="5449653"/>
            <a:ext cx="4300988" cy="1081210"/>
            <a:chOff x="79547" y="5449653"/>
            <a:chExt cx="4300988" cy="1081210"/>
          </a:xfrm>
        </p:grpSpPr>
        <p:sp>
          <p:nvSpPr>
            <p:cNvPr id="6" name="Title 4"/>
            <p:cNvSpPr txBox="1">
              <a:spLocks/>
            </p:cNvSpPr>
            <p:nvPr/>
          </p:nvSpPr>
          <p:spPr>
            <a:xfrm>
              <a:off x="1313190" y="5449653"/>
              <a:ext cx="3067345" cy="1081210"/>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SP-PNP-JS</a:t>
              </a:r>
            </a:p>
          </p:txBody>
        </p:sp>
        <p:sp>
          <p:nvSpPr>
            <p:cNvPr id="10" name="Title 4">
              <a:extLst>
                <a:ext uri="{FF2B5EF4-FFF2-40B4-BE49-F238E27FC236}">
                  <a16:creationId xmlns:a16="http://schemas.microsoft.com/office/drawing/2014/main" id="{FCA24AC6-4788-46B2-A02B-2B8459F14DFB}"/>
                </a:ext>
              </a:extLst>
            </p:cNvPr>
            <p:cNvSpPr txBox="1">
              <a:spLocks/>
            </p:cNvSpPr>
            <p:nvPr/>
          </p:nvSpPr>
          <p:spPr>
            <a:xfrm>
              <a:off x="79547" y="5670990"/>
              <a:ext cx="1279090" cy="319268"/>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2400" spc="-100" dirty="0">
                  <a:solidFill>
                    <a:srgbClr val="FFFFFF"/>
                  </a:solidFill>
                </a:rPr>
                <a:t>What Is:</a:t>
              </a:r>
            </a:p>
          </p:txBody>
        </p:sp>
      </p:grpSp>
      <p:sp>
        <p:nvSpPr>
          <p:cNvPr id="2" name="Speech Bubble: Oval 1">
            <a:extLst>
              <a:ext uri="{FF2B5EF4-FFF2-40B4-BE49-F238E27FC236}">
                <a16:creationId xmlns:a16="http://schemas.microsoft.com/office/drawing/2014/main" id="{EE6B470A-12A6-4A62-9905-D137A9CE4B25}"/>
              </a:ext>
            </a:extLst>
          </p:cNvPr>
          <p:cNvSpPr/>
          <p:nvPr/>
        </p:nvSpPr>
        <p:spPr>
          <a:xfrm>
            <a:off x="719092" y="177553"/>
            <a:ext cx="1526959" cy="967666"/>
          </a:xfrm>
          <a:prstGeom prst="wedgeEllipseCallout">
            <a:avLst>
              <a:gd name="adj1" fmla="val 61144"/>
              <a:gd name="adj2" fmla="val 2488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Fluent API</a:t>
            </a:r>
          </a:p>
        </p:txBody>
      </p:sp>
      <p:sp>
        <p:nvSpPr>
          <p:cNvPr id="7" name="Speech Bubble: Oval 6">
            <a:extLst>
              <a:ext uri="{FF2B5EF4-FFF2-40B4-BE49-F238E27FC236}">
                <a16:creationId xmlns:a16="http://schemas.microsoft.com/office/drawing/2014/main" id="{72F45AC1-B733-438E-9685-A03BCA1DB52A}"/>
              </a:ext>
            </a:extLst>
          </p:cNvPr>
          <p:cNvSpPr/>
          <p:nvPr/>
        </p:nvSpPr>
        <p:spPr>
          <a:xfrm>
            <a:off x="4157498" y="1495990"/>
            <a:ext cx="1526959" cy="967666"/>
          </a:xfrm>
          <a:prstGeom prst="wedgeEllipseCallout">
            <a:avLst>
              <a:gd name="adj1" fmla="val -52228"/>
              <a:gd name="adj2" fmla="val -4392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Batching</a:t>
            </a:r>
          </a:p>
        </p:txBody>
      </p:sp>
      <p:sp>
        <p:nvSpPr>
          <p:cNvPr id="9" name="Speech Bubble: Oval 8">
            <a:extLst>
              <a:ext uri="{FF2B5EF4-FFF2-40B4-BE49-F238E27FC236}">
                <a16:creationId xmlns:a16="http://schemas.microsoft.com/office/drawing/2014/main" id="{BCF220CC-860E-4900-BFB0-836FCCC84118}"/>
              </a:ext>
            </a:extLst>
          </p:cNvPr>
          <p:cNvSpPr/>
          <p:nvPr/>
        </p:nvSpPr>
        <p:spPr>
          <a:xfrm>
            <a:off x="6988690" y="503272"/>
            <a:ext cx="1526959" cy="967666"/>
          </a:xfrm>
          <a:prstGeom prst="wedgeEllipseCallout">
            <a:avLst>
              <a:gd name="adj1" fmla="val -58623"/>
              <a:gd name="adj2" fmla="val 3681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Caching</a:t>
            </a:r>
          </a:p>
        </p:txBody>
      </p:sp>
      <p:grpSp>
        <p:nvGrpSpPr>
          <p:cNvPr id="14" name="Group 13">
            <a:extLst>
              <a:ext uri="{FF2B5EF4-FFF2-40B4-BE49-F238E27FC236}">
                <a16:creationId xmlns:a16="http://schemas.microsoft.com/office/drawing/2014/main" id="{9A7D8086-409C-45A2-9BF9-5C609E2B9CFF}"/>
              </a:ext>
            </a:extLst>
          </p:cNvPr>
          <p:cNvGrpSpPr/>
          <p:nvPr/>
        </p:nvGrpSpPr>
        <p:grpSpPr>
          <a:xfrm>
            <a:off x="6913389" y="2641094"/>
            <a:ext cx="2659244" cy="2404146"/>
            <a:chOff x="6913389" y="2641094"/>
            <a:chExt cx="2659244" cy="2404146"/>
          </a:xfrm>
        </p:grpSpPr>
        <p:sp>
          <p:nvSpPr>
            <p:cNvPr id="13" name="Thought Bubble: Cloud 12">
              <a:extLst>
                <a:ext uri="{FF2B5EF4-FFF2-40B4-BE49-F238E27FC236}">
                  <a16:creationId xmlns:a16="http://schemas.microsoft.com/office/drawing/2014/main" id="{CE9D2819-865A-496B-8276-0B93E45F6BAA}"/>
                </a:ext>
              </a:extLst>
            </p:cNvPr>
            <p:cNvSpPr/>
            <p:nvPr/>
          </p:nvSpPr>
          <p:spPr>
            <a:xfrm>
              <a:off x="6913389" y="2641094"/>
              <a:ext cx="2659244" cy="2404146"/>
            </a:xfrm>
            <a:prstGeom prst="cloudCallout">
              <a:avLst>
                <a:gd name="adj1" fmla="val 57750"/>
                <a:gd name="adj2" fmla="val -79676"/>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5" name="Picture 2" descr="Image result for demogorgon">
              <a:extLst>
                <a:ext uri="{FF2B5EF4-FFF2-40B4-BE49-F238E27FC236}">
                  <a16:creationId xmlns:a16="http://schemas.microsoft.com/office/drawing/2014/main" id="{FED21E9C-B4BB-4DCB-9FE5-13A2AB8BDE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2810" y="3124029"/>
              <a:ext cx="1199932" cy="14382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7227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right)">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7"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gradFill>
            <a:gsLst>
              <a:gs pos="0">
                <a:schemeClr val="bg1"/>
              </a:gs>
              <a:gs pos="100000">
                <a:schemeClr val="bg1"/>
              </a:gs>
            </a:gsLst>
            <a:lin ang="5400000" scaled="1"/>
          </a:gradFill>
        </p:spPr>
        <p:txBody>
          <a:bodyPr wrap="square" rtlCol="0">
            <a:noAutofit/>
          </a:bodyPr>
          <a:lstStyle/>
          <a:p>
            <a:pPr algn="r"/>
            <a:endParaRPr lang="en-US" dirty="0"/>
          </a:p>
        </p:txBody>
      </p:sp>
      <p:pic>
        <p:nvPicPr>
          <p:cNvPr id="8" name="Graphic 7">
            <a:extLst>
              <a:ext uri="{FF2B5EF4-FFF2-40B4-BE49-F238E27FC236}">
                <a16:creationId xmlns:a16="http://schemas.microsoft.com/office/drawing/2014/main" id="{3D91B56E-0190-407B-9A92-CD87D285E1D7}"/>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2831" t="14461" r="30860" b="26766"/>
          <a:stretch/>
        </p:blipFill>
        <p:spPr>
          <a:xfrm>
            <a:off x="767967" y="546297"/>
            <a:ext cx="2293565" cy="5250903"/>
          </a:xfrm>
          <a:prstGeom prst="rect">
            <a:avLst/>
          </a:prstGeom>
        </p:spPr>
      </p:pic>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t>Demo: SP-PNP-JS</a:t>
            </a:r>
          </a:p>
        </p:txBody>
      </p:sp>
    </p:spTree>
    <p:extLst>
      <p:ext uri="{BB962C8B-B14F-4D97-AF65-F5344CB8AC3E}">
        <p14:creationId xmlns:p14="http://schemas.microsoft.com/office/powerpoint/2010/main" val="377373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3B9B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9BB85-FD2B-4F82-A60F-2ED9394EE036}"/>
              </a:ext>
            </a:extLst>
          </p:cNvPr>
          <p:cNvPicPr>
            <a:picLocks noChangeAspect="1"/>
          </p:cNvPicPr>
          <p:nvPr/>
        </p:nvPicPr>
        <p:blipFill>
          <a:blip r:embed="rId2"/>
          <a:stretch>
            <a:fillRect/>
          </a:stretch>
        </p:blipFill>
        <p:spPr>
          <a:xfrm>
            <a:off x="6199487" y="667282"/>
            <a:ext cx="5696283" cy="2815507"/>
          </a:xfrm>
          <a:prstGeom prst="rect">
            <a:avLst/>
          </a:prstGeom>
          <a:ln>
            <a:solidFill>
              <a:schemeClr val="bg1">
                <a:lumMod val="75000"/>
              </a:schemeClr>
            </a:solidFill>
          </a:ln>
        </p:spPr>
      </p:pic>
      <p:sp>
        <p:nvSpPr>
          <p:cNvPr id="7" name="Title 1"/>
          <p:cNvSpPr txBox="1">
            <a:spLocks/>
          </p:cNvSpPr>
          <p:nvPr/>
        </p:nvSpPr>
        <p:spPr>
          <a:xfrm>
            <a:off x="465151" y="489761"/>
            <a:ext cx="6110461"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882" spc="-294" dirty="0">
                <a:solidFill>
                  <a:srgbClr val="FFFFFF"/>
                </a:solidFill>
              </a:rPr>
              <a:t>Documentation and guidance </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-docs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12" name="TextBox 11">
            <a:extLst>
              <a:ext uri="{FF2B5EF4-FFF2-40B4-BE49-F238E27FC236}">
                <a16:creationId xmlns:a16="http://schemas.microsoft.com/office/drawing/2014/main" id="{D38467B5-0C7B-46C3-91C1-BFA645CAFCC5}"/>
              </a:ext>
            </a:extLst>
          </p:cNvPr>
          <p:cNvSpPr txBox="1"/>
          <p:nvPr/>
        </p:nvSpPr>
        <p:spPr>
          <a:xfrm>
            <a:off x="0" y="3040683"/>
            <a:ext cx="5607751" cy="2954655"/>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200" spc="-70" dirty="0">
                <a:solidFill>
                  <a:srgbClr val="FFFFFF"/>
                </a:solidFill>
              </a:rPr>
              <a:t>Consolidated location for documentation and guidance</a:t>
            </a:r>
          </a:p>
          <a:p>
            <a:pPr marL="799776" lvl="1" indent="-342768" defTabSz="914367">
              <a:buFont typeface="Arial" panose="020B0604020202020204" pitchFamily="34" charset="0"/>
              <a:buChar char="•"/>
              <a:defRPr/>
            </a:pPr>
            <a:r>
              <a:rPr lang="en-US" sz="3200" spc="-70" dirty="0">
                <a:solidFill>
                  <a:srgbClr val="FFFFFF"/>
                </a:solidFill>
              </a:rPr>
              <a:t>SharePoint Framework, including API reference</a:t>
            </a:r>
          </a:p>
          <a:p>
            <a:pPr marL="799776" lvl="1" indent="-342768" defTabSz="914367">
              <a:buFont typeface="Arial" panose="020B0604020202020204" pitchFamily="34" charset="0"/>
              <a:buChar char="•"/>
              <a:defRPr/>
            </a:pPr>
            <a:r>
              <a:rPr lang="en-US" sz="3200" spc="-70" dirty="0">
                <a:solidFill>
                  <a:srgbClr val="FFFFFF"/>
                </a:solidFill>
              </a:rPr>
              <a:t>SharePoint add-ins</a:t>
            </a:r>
          </a:p>
          <a:p>
            <a:pPr marL="799776" lvl="1" indent="-342768" defTabSz="914367">
              <a:buFont typeface="Arial" panose="020B0604020202020204" pitchFamily="34" charset="0"/>
              <a:buChar char="•"/>
              <a:defRPr/>
            </a:pPr>
            <a:r>
              <a:rPr lang="en-US" sz="3200" spc="-70" dirty="0">
                <a:solidFill>
                  <a:srgbClr val="FFFFFF"/>
                </a:solidFill>
              </a:rPr>
              <a:t>Declarative customizations, etc.</a:t>
            </a:r>
          </a:p>
        </p:txBody>
      </p:sp>
    </p:spTree>
    <p:extLst>
      <p:ext uri="{BB962C8B-B14F-4D97-AF65-F5344CB8AC3E}">
        <p14:creationId xmlns:p14="http://schemas.microsoft.com/office/powerpoint/2010/main" val="352379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3B9B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9BB85-FD2B-4F82-A60F-2ED9394EE036}"/>
              </a:ext>
            </a:extLst>
          </p:cNvPr>
          <p:cNvPicPr>
            <a:picLocks noChangeAspect="1"/>
          </p:cNvPicPr>
          <p:nvPr/>
        </p:nvPicPr>
        <p:blipFill rotWithShape="1">
          <a:blip r:embed="rId2"/>
          <a:srcRect l="72732" b="72447"/>
          <a:stretch/>
        </p:blipFill>
        <p:spPr>
          <a:xfrm>
            <a:off x="6199273" y="667836"/>
            <a:ext cx="5696712" cy="2845138"/>
          </a:xfrm>
          <a:prstGeom prst="rect">
            <a:avLst/>
          </a:prstGeom>
          <a:ln>
            <a:solidFill>
              <a:schemeClr val="bg1">
                <a:lumMod val="75000"/>
              </a:schemeClr>
            </a:solidFill>
          </a:ln>
        </p:spPr>
      </p:pic>
      <p:sp>
        <p:nvSpPr>
          <p:cNvPr id="7" name="Title 1"/>
          <p:cNvSpPr txBox="1">
            <a:spLocks/>
          </p:cNvSpPr>
          <p:nvPr/>
        </p:nvSpPr>
        <p:spPr>
          <a:xfrm>
            <a:off x="465151" y="489761"/>
            <a:ext cx="6110461"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882" spc="-294" dirty="0">
                <a:solidFill>
                  <a:srgbClr val="FFFFFF"/>
                </a:solidFill>
              </a:rPr>
              <a:t>Documentation and guidance </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-docs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8" name="TextBox 7"/>
          <p:cNvSpPr txBox="1"/>
          <p:nvPr/>
        </p:nvSpPr>
        <p:spPr>
          <a:xfrm>
            <a:off x="0" y="3040683"/>
            <a:ext cx="5607751" cy="2954655"/>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200" spc="-70" dirty="0">
                <a:solidFill>
                  <a:srgbClr val="FFFFFF"/>
                </a:solidFill>
              </a:rPr>
              <a:t>Consolidated location for documentation and guidance</a:t>
            </a:r>
          </a:p>
          <a:p>
            <a:pPr marL="799776" lvl="1" indent="-342768" defTabSz="914367">
              <a:buFont typeface="Arial" panose="020B0604020202020204" pitchFamily="34" charset="0"/>
              <a:buChar char="•"/>
              <a:defRPr/>
            </a:pPr>
            <a:r>
              <a:rPr lang="en-US" sz="3200" spc="-70" dirty="0">
                <a:solidFill>
                  <a:srgbClr val="FFFFFF"/>
                </a:solidFill>
              </a:rPr>
              <a:t>SharePoint Framework, including API reference</a:t>
            </a:r>
          </a:p>
          <a:p>
            <a:pPr marL="799776" lvl="1" indent="-342768" defTabSz="914367">
              <a:buFont typeface="Arial" panose="020B0604020202020204" pitchFamily="34" charset="0"/>
              <a:buChar char="•"/>
              <a:defRPr/>
            </a:pPr>
            <a:r>
              <a:rPr lang="en-US" sz="3200" spc="-70" dirty="0">
                <a:solidFill>
                  <a:srgbClr val="FFFFFF"/>
                </a:solidFill>
              </a:rPr>
              <a:t>SharePoint add-ins</a:t>
            </a:r>
          </a:p>
          <a:p>
            <a:pPr marL="799776" lvl="1" indent="-342768" defTabSz="914367">
              <a:buFont typeface="Arial" panose="020B0604020202020204" pitchFamily="34" charset="0"/>
              <a:buChar char="•"/>
              <a:defRPr/>
            </a:pPr>
            <a:r>
              <a:rPr lang="en-US" sz="3200" spc="-70" dirty="0">
                <a:solidFill>
                  <a:srgbClr val="FFFFFF"/>
                </a:solidFill>
              </a:rPr>
              <a:t>Declarative customizations, etc.</a:t>
            </a:r>
          </a:p>
        </p:txBody>
      </p:sp>
      <p:pic>
        <p:nvPicPr>
          <p:cNvPr id="4" name="Graphic 3" descr="Arrow: Counterclockwise curve">
            <a:extLst>
              <a:ext uri="{FF2B5EF4-FFF2-40B4-BE49-F238E27FC236}">
                <a16:creationId xmlns:a16="http://schemas.microsoft.com/office/drawing/2014/main" id="{F84FE12C-6FF0-4F8E-8E20-0320466DC4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066257">
            <a:off x="8303173" y="2121647"/>
            <a:ext cx="2519067" cy="2519067"/>
          </a:xfrm>
          <a:prstGeom prst="rect">
            <a:avLst/>
          </a:prstGeom>
        </p:spPr>
      </p:pic>
      <p:sp>
        <p:nvSpPr>
          <p:cNvPr id="5" name="TextBox 4">
            <a:extLst>
              <a:ext uri="{FF2B5EF4-FFF2-40B4-BE49-F238E27FC236}">
                <a16:creationId xmlns:a16="http://schemas.microsoft.com/office/drawing/2014/main" id="{034543C7-3F75-44E1-938B-E745EB074EA7}"/>
              </a:ext>
            </a:extLst>
          </p:cNvPr>
          <p:cNvSpPr txBox="1"/>
          <p:nvPr/>
        </p:nvSpPr>
        <p:spPr>
          <a:xfrm rot="21261556">
            <a:off x="8794376" y="3970097"/>
            <a:ext cx="3240742" cy="954107"/>
          </a:xfrm>
          <a:prstGeom prst="rect">
            <a:avLst/>
          </a:prstGeom>
          <a:noFill/>
        </p:spPr>
        <p:txBody>
          <a:bodyPr wrap="square" rtlCol="0">
            <a:spAutoFit/>
          </a:bodyPr>
          <a:lstStyle/>
          <a:p>
            <a:pPr algn="ctr"/>
            <a:r>
              <a:rPr lang="en-US" sz="2800" dirty="0">
                <a:latin typeface="+mj-lt"/>
              </a:rPr>
              <a:t>Great spot to start contributing!</a:t>
            </a:r>
          </a:p>
        </p:txBody>
      </p:sp>
    </p:spTree>
    <p:extLst>
      <p:ext uri="{BB962C8B-B14F-4D97-AF65-F5344CB8AC3E}">
        <p14:creationId xmlns:p14="http://schemas.microsoft.com/office/powerpoint/2010/main" val="2279879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 calcmode="lin" valueType="num">
                                      <p:cBhvr>
                                        <p:cTn id="9" dur="250" fill="hold"/>
                                        <p:tgtEl>
                                          <p:spTgt spid="4"/>
                                        </p:tgtEl>
                                        <p:attrNameLst>
                                          <p:attrName>style.rotation</p:attrName>
                                        </p:attrNameLst>
                                      </p:cBhvr>
                                      <p:tavLst>
                                        <p:tav tm="0">
                                          <p:val>
                                            <p:fltVal val="90"/>
                                          </p:val>
                                        </p:tav>
                                        <p:tav tm="100000">
                                          <p:val>
                                            <p:fltVal val="0"/>
                                          </p:val>
                                        </p:tav>
                                      </p:tavLst>
                                    </p:anim>
                                    <p:animEffect transition="in" filter="fade">
                                      <p:cBhvr>
                                        <p:cTn id="10" dur="250"/>
                                        <p:tgtEl>
                                          <p:spTgt spid="4"/>
                                        </p:tgtEl>
                                      </p:cBhvr>
                                    </p:animEffect>
                                  </p:childTnLst>
                                </p:cTn>
                              </p:par>
                            </p:childTnLst>
                          </p:cTn>
                        </p:par>
                        <p:par>
                          <p:cTn id="11" fill="hold">
                            <p:stCondLst>
                              <p:cond delay="250"/>
                            </p:stCondLst>
                            <p:childTnLst>
                              <p:par>
                                <p:cTn id="12" presetID="22"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505492" y="428070"/>
            <a:ext cx="11145850"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882" spc="-294" dirty="0">
                <a:solidFill>
                  <a:srgbClr val="FFFFFF"/>
                </a:solidFill>
              </a:rPr>
              <a:t>Videos &amp;</a:t>
            </a:r>
          </a:p>
          <a:p>
            <a:pPr defTabSz="896147">
              <a:defRPr/>
            </a:pPr>
            <a:r>
              <a:rPr lang="en-US" sz="5882" spc="-294" dirty="0">
                <a:solidFill>
                  <a:srgbClr val="FFFFFF"/>
                </a:solidFill>
              </a:rPr>
              <a:t>Webcasts</a:t>
            </a:r>
            <a:br>
              <a:rPr lang="en-US" sz="8796" spc="-294" dirty="0">
                <a:solidFill>
                  <a:srgbClr val="FFFFFF"/>
                </a:solidFill>
                <a:latin typeface="Segoe UI Light"/>
              </a:rPr>
            </a:br>
            <a:r>
              <a:rPr lang="en-US" sz="4000" spc="-294" dirty="0">
                <a:solidFill>
                  <a:srgbClr val="FFFFFF"/>
                </a:solidFill>
                <a:latin typeface="+mn-lt"/>
              </a:rPr>
              <a:t>aka.ms/</a:t>
            </a:r>
            <a:r>
              <a:rPr lang="en-US" sz="4000" spc="-294" dirty="0" err="1">
                <a:solidFill>
                  <a:srgbClr val="FFFFFF"/>
                </a:solidFill>
                <a:latin typeface="+mn-lt"/>
              </a:rPr>
              <a:t>spdev</a:t>
            </a:r>
            <a:r>
              <a:rPr lang="en-US" sz="4000" spc="-294" dirty="0">
                <a:solidFill>
                  <a:srgbClr val="FFFFFF"/>
                </a:solidFill>
                <a:latin typeface="+mn-lt"/>
              </a:rPr>
              <a:t>-videos</a:t>
            </a:r>
            <a:br>
              <a:rPr lang="en-US" sz="4000" spc="-294" dirty="0">
                <a:solidFill>
                  <a:srgbClr val="FFFFFF"/>
                </a:solidFill>
                <a:latin typeface="Segoe UI Light"/>
              </a:rPr>
            </a:br>
            <a:endParaRPr lang="en-US" sz="4000" spc="-294" dirty="0">
              <a:solidFill>
                <a:srgbClr val="FFFFFF"/>
              </a:solidFill>
              <a:latin typeface="Segoe UI Light"/>
            </a:endParaRPr>
          </a:p>
        </p:txBody>
      </p:sp>
      <p:sp>
        <p:nvSpPr>
          <p:cNvPr id="8" name="TextBox 7"/>
          <p:cNvSpPr txBox="1"/>
          <p:nvPr/>
        </p:nvSpPr>
        <p:spPr>
          <a:xfrm>
            <a:off x="505492" y="2775681"/>
            <a:ext cx="5109460" cy="2954655"/>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200" spc="-70" dirty="0">
                <a:solidFill>
                  <a:srgbClr val="FFFFFF"/>
                </a:solidFill>
              </a:rPr>
              <a:t>Web cast recordings</a:t>
            </a:r>
          </a:p>
          <a:p>
            <a:pPr marL="799776" lvl="1" indent="-342768" defTabSz="914367">
              <a:buFont typeface="Arial" panose="020B0604020202020204" pitchFamily="34" charset="0"/>
              <a:buChar char="•"/>
              <a:defRPr/>
            </a:pPr>
            <a:r>
              <a:rPr lang="en-US" sz="3200" spc="-70" dirty="0">
                <a:solidFill>
                  <a:srgbClr val="FFFFFF"/>
                </a:solidFill>
              </a:rPr>
              <a:t>Quick Guidance Videos</a:t>
            </a:r>
          </a:p>
          <a:p>
            <a:pPr marL="799776" lvl="1" indent="-342768" defTabSz="914367">
              <a:buFont typeface="Arial" panose="020B0604020202020204" pitchFamily="34" charset="0"/>
              <a:buChar char="•"/>
              <a:defRPr/>
            </a:pPr>
            <a:r>
              <a:rPr lang="en-US" sz="3200" spc="-70" dirty="0">
                <a:solidFill>
                  <a:srgbClr val="FFFFFF"/>
                </a:solidFill>
              </a:rPr>
              <a:t>Tutorial Videos</a:t>
            </a:r>
          </a:p>
          <a:p>
            <a:pPr marL="799776" lvl="1" indent="-342768" defTabSz="914367">
              <a:buFont typeface="Arial" panose="020B0604020202020204" pitchFamily="34" charset="0"/>
              <a:buChar char="•"/>
              <a:defRPr/>
            </a:pPr>
            <a:r>
              <a:rPr lang="en-US" sz="3200" spc="-70" dirty="0">
                <a:solidFill>
                  <a:srgbClr val="FFFFFF"/>
                </a:solidFill>
              </a:rPr>
              <a:t>Training Videos</a:t>
            </a:r>
          </a:p>
          <a:p>
            <a:pPr marL="799776" lvl="1" indent="-342768" defTabSz="914367">
              <a:buFont typeface="Arial" panose="020B0604020202020204" pitchFamily="34" charset="0"/>
              <a:buChar char="•"/>
              <a:defRPr/>
            </a:pPr>
            <a:r>
              <a:rPr lang="en-US" sz="3200" spc="-70" dirty="0">
                <a:solidFill>
                  <a:srgbClr val="FFFFFF"/>
                </a:solidFill>
              </a:rPr>
              <a:t>Weekly and monthly community call recordings</a:t>
            </a:r>
          </a:p>
        </p:txBody>
      </p:sp>
      <p:pic>
        <p:nvPicPr>
          <p:cNvPr id="2" name="Picture 1">
            <a:extLst>
              <a:ext uri="{FF2B5EF4-FFF2-40B4-BE49-F238E27FC236}">
                <a16:creationId xmlns:a16="http://schemas.microsoft.com/office/drawing/2014/main" id="{3FC69A17-B052-426B-8081-B7E735160D8A}"/>
              </a:ext>
            </a:extLst>
          </p:cNvPr>
          <p:cNvPicPr>
            <a:picLocks noChangeAspect="1"/>
          </p:cNvPicPr>
          <p:nvPr/>
        </p:nvPicPr>
        <p:blipFill>
          <a:blip r:embed="rId2"/>
          <a:stretch>
            <a:fillRect/>
          </a:stretch>
        </p:blipFill>
        <p:spPr>
          <a:xfrm>
            <a:off x="7255308" y="161083"/>
            <a:ext cx="3713546" cy="6147357"/>
          </a:xfrm>
          <a:prstGeom prst="rect">
            <a:avLst/>
          </a:prstGeom>
        </p:spPr>
      </p:pic>
      <p:pic>
        <p:nvPicPr>
          <p:cNvPr id="11" name="Picture 2" descr="Image result for youtube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1168" y="3379628"/>
            <a:ext cx="2900833" cy="1805046"/>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E16DE774-FE76-44A2-BE0C-D53775C3A2C2}"/>
              </a:ext>
            </a:extLst>
          </p:cNvPr>
          <p:cNvGrpSpPr/>
          <p:nvPr/>
        </p:nvGrpSpPr>
        <p:grpSpPr>
          <a:xfrm>
            <a:off x="9220932" y="-94841"/>
            <a:ext cx="2971068" cy="2971068"/>
            <a:chOff x="9220932" y="-94841"/>
            <a:chExt cx="2971068" cy="2971068"/>
          </a:xfrm>
        </p:grpSpPr>
        <p:pic>
          <p:nvPicPr>
            <p:cNvPr id="10" name="Picture 9" descr="A picture containing animal, invertebrate, mollusk&#10;&#10;Description generated with very high confidence">
              <a:extLst>
                <a:ext uri="{FF2B5EF4-FFF2-40B4-BE49-F238E27FC236}">
                  <a16:creationId xmlns:a16="http://schemas.microsoft.com/office/drawing/2014/main" id="{9F1BD3B2-5FDC-4857-898C-C9B298EDAC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0932" y="-94841"/>
              <a:ext cx="2971068" cy="2971068"/>
            </a:xfrm>
            <a:prstGeom prst="rect">
              <a:avLst/>
            </a:prstGeom>
          </p:spPr>
        </p:pic>
        <p:sp>
          <p:nvSpPr>
            <p:cNvPr id="12" name="TextBox 11">
              <a:extLst>
                <a:ext uri="{FF2B5EF4-FFF2-40B4-BE49-F238E27FC236}">
                  <a16:creationId xmlns:a16="http://schemas.microsoft.com/office/drawing/2014/main" id="{A4F4C4EC-68DB-4E42-A3EA-74647DDE5171}"/>
                </a:ext>
              </a:extLst>
            </p:cNvPr>
            <p:cNvSpPr txBox="1"/>
            <p:nvPr/>
          </p:nvSpPr>
          <p:spPr>
            <a:xfrm rot="20596358">
              <a:off x="9404933" y="442474"/>
              <a:ext cx="2458205" cy="1754326"/>
            </a:xfrm>
            <a:prstGeom prst="rect">
              <a:avLst/>
            </a:prstGeom>
            <a:noFill/>
          </p:spPr>
          <p:txBody>
            <a:bodyPr wrap="square" rtlCol="0" anchor="ctr">
              <a:spAutoFit/>
            </a:bodyPr>
            <a:lstStyle/>
            <a:p>
              <a:pPr algn="ctr"/>
              <a:r>
                <a:rPr lang="en-US" sz="5400" b="1" dirty="0">
                  <a:ln>
                    <a:solidFill>
                      <a:schemeClr val="tx1"/>
                    </a:solidFill>
                  </a:ln>
                  <a:solidFill>
                    <a:schemeClr val="accent1"/>
                  </a:solidFill>
                  <a:latin typeface="+mj-lt"/>
                </a:rPr>
                <a:t>200+ Videos!</a:t>
              </a:r>
            </a:p>
          </p:txBody>
        </p:sp>
      </p:grpSp>
    </p:spTree>
    <p:extLst>
      <p:ext uri="{BB962C8B-B14F-4D97-AF65-F5344CB8AC3E}">
        <p14:creationId xmlns:p14="http://schemas.microsoft.com/office/powerpoint/2010/main" val="408435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3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90"/>
                                          </p:val>
                                        </p:tav>
                                        <p:tav tm="100000">
                                          <p:val>
                                            <p:fltVal val="0"/>
                                          </p:val>
                                        </p:tav>
                                      </p:tavLst>
                                    </p:anim>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stranger things">
            <a:extLst>
              <a:ext uri="{FF2B5EF4-FFF2-40B4-BE49-F238E27FC236}">
                <a16:creationId xmlns:a16="http://schemas.microsoft.com/office/drawing/2014/main" id="{006236DC-E1C1-4BD6-99ED-5FDBEB3F50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636"/>
          <a:stretch/>
        </p:blipFill>
        <p:spPr bwMode="auto">
          <a:xfrm>
            <a:off x="1" y="0"/>
            <a:ext cx="12191999" cy="6421120"/>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9">
            <a:extLst>
              <a:ext uri="{FF2B5EF4-FFF2-40B4-BE49-F238E27FC236}">
                <a16:creationId xmlns:a16="http://schemas.microsoft.com/office/drawing/2014/main" id="{1ED2AC94-66B0-4449-8156-80BDC7A0F70C}"/>
              </a:ext>
            </a:extLst>
          </p:cNvPr>
          <p:cNvSpPr/>
          <p:nvPr/>
        </p:nvSpPr>
        <p:spPr bwMode="white">
          <a:xfrm>
            <a:off x="0" y="-5649"/>
            <a:ext cx="5526741" cy="6426769"/>
          </a:xfrm>
          <a:custGeom>
            <a:avLst/>
            <a:gdLst>
              <a:gd name="connsiteX0" fmla="*/ 1668860 w 6675438"/>
              <a:gd name="connsiteY0" fmla="*/ 0 h 6995160"/>
              <a:gd name="connsiteX1" fmla="*/ 6675438 w 6675438"/>
              <a:gd name="connsiteY1" fmla="*/ 0 h 6995160"/>
              <a:gd name="connsiteX2" fmla="*/ 5006579 w 6675438"/>
              <a:gd name="connsiteY2" fmla="*/ 6995160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0" fmla="*/ 1668860 w 6675438"/>
              <a:gd name="connsiteY0" fmla="*/ 0 h 6995160"/>
              <a:gd name="connsiteX1" fmla="*/ 6675438 w 6675438"/>
              <a:gd name="connsiteY1" fmla="*/ 0 h 6995160"/>
              <a:gd name="connsiteX2" fmla="*/ 5459878 w 6675438"/>
              <a:gd name="connsiteY2" fmla="*/ 6985207 h 6995160"/>
              <a:gd name="connsiteX3" fmla="*/ 0 w 6675438"/>
              <a:gd name="connsiteY3" fmla="*/ 6995160 h 6995160"/>
              <a:gd name="connsiteX4" fmla="*/ 75 w 6675438"/>
              <a:gd name="connsiteY4" fmla="*/ 6994844 h 6995160"/>
              <a:gd name="connsiteX5" fmla="*/ 0 w 6675438"/>
              <a:gd name="connsiteY5" fmla="*/ 6994844 h 6995160"/>
              <a:gd name="connsiteX6" fmla="*/ 0 w 6675438"/>
              <a:gd name="connsiteY6" fmla="*/ 6880823 h 6995160"/>
              <a:gd name="connsiteX7" fmla="*/ 0 w 6675438"/>
              <a:gd name="connsiteY7" fmla="*/ 5966117 h 6995160"/>
              <a:gd name="connsiteX8" fmla="*/ 0 w 6675438"/>
              <a:gd name="connsiteY8" fmla="*/ 318 h 6995160"/>
              <a:gd name="connsiteX9" fmla="*/ 1668784 w 6675438"/>
              <a:gd name="connsiteY9" fmla="*/ 318 h 6995160"/>
              <a:gd name="connsiteX10" fmla="*/ 1668860 w 6675438"/>
              <a:gd name="connsiteY10" fmla="*/ 0 h 699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5438" h="6995160">
                <a:moveTo>
                  <a:pt x="1668860" y="0"/>
                </a:moveTo>
                <a:lnTo>
                  <a:pt x="6675438" y="0"/>
                </a:lnTo>
                <a:lnTo>
                  <a:pt x="5459878" y="6985207"/>
                </a:lnTo>
                <a:lnTo>
                  <a:pt x="0" y="6995160"/>
                </a:lnTo>
                <a:cubicBezTo>
                  <a:pt x="25" y="6995055"/>
                  <a:pt x="50" y="6994949"/>
                  <a:pt x="75" y="6994844"/>
                </a:cubicBezTo>
                <a:lnTo>
                  <a:pt x="0" y="6994844"/>
                </a:lnTo>
                <a:lnTo>
                  <a:pt x="0" y="6880823"/>
                </a:lnTo>
                <a:lnTo>
                  <a:pt x="0" y="5966117"/>
                </a:lnTo>
                <a:lnTo>
                  <a:pt x="0" y="318"/>
                </a:lnTo>
                <a:lnTo>
                  <a:pt x="1668784" y="318"/>
                </a:lnTo>
                <a:cubicBezTo>
                  <a:pt x="1668809" y="212"/>
                  <a:pt x="1668835" y="106"/>
                  <a:pt x="1668860" y="0"/>
                </a:cubicBezTo>
                <a:close/>
              </a:path>
            </a:pathLst>
          </a:cu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dirty="0" err="1">
              <a:gradFill>
                <a:gsLst>
                  <a:gs pos="0">
                    <a:srgbClr val="FFFFFF"/>
                  </a:gs>
                  <a:gs pos="100000">
                    <a:srgbClr val="FFFFFF"/>
                  </a:gs>
                </a:gsLst>
                <a:lin ang="5400000" scaled="0"/>
              </a:gradFill>
              <a:latin typeface="Segoe UI Semilight"/>
              <a:ea typeface="Segoe UI" pitchFamily="34" charset="0"/>
              <a:cs typeface="Segoe UI" pitchFamily="34" charset="0"/>
            </a:endParaRPr>
          </a:p>
        </p:txBody>
      </p:sp>
      <p:sp>
        <p:nvSpPr>
          <p:cNvPr id="9" name="Title 4">
            <a:extLst>
              <a:ext uri="{FF2B5EF4-FFF2-40B4-BE49-F238E27FC236}">
                <a16:creationId xmlns:a16="http://schemas.microsoft.com/office/drawing/2014/main" id="{0C780E14-E3F3-487A-830C-E782BE50E348}"/>
              </a:ext>
            </a:extLst>
          </p:cNvPr>
          <p:cNvSpPr txBox="1">
            <a:spLocks/>
          </p:cNvSpPr>
          <p:nvPr/>
        </p:nvSpPr>
        <p:spPr>
          <a:xfrm>
            <a:off x="448213" y="558800"/>
            <a:ext cx="4413036" cy="4329673"/>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fi-FI" sz="4705" spc="-100" dirty="0">
                <a:solidFill>
                  <a:srgbClr val="FFFFFF"/>
                </a:solidFill>
              </a:rPr>
              <a:t>What if I told you there are hundreds of examples and solutions to learn from and reuse?</a:t>
            </a:r>
          </a:p>
        </p:txBody>
      </p:sp>
    </p:spTree>
    <p:extLst>
      <p:ext uri="{BB962C8B-B14F-4D97-AF65-F5344CB8AC3E}">
        <p14:creationId xmlns:p14="http://schemas.microsoft.com/office/powerpoint/2010/main" val="314628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42" presetClass="entr" presetSubtype="0" fill="hold" grpId="0" nodeType="withEffect">
                                  <p:stCondLst>
                                    <p:cond delay="1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3CB4D6-62DD-4DFA-BF75-49B35CA8E176}"/>
              </a:ext>
            </a:extLst>
          </p:cNvPr>
          <p:cNvPicPr>
            <a:picLocks noChangeAspect="1"/>
          </p:cNvPicPr>
          <p:nvPr/>
        </p:nvPicPr>
        <p:blipFill rotWithShape="1">
          <a:blip r:embed="rId2"/>
          <a:srcRect l="11929"/>
          <a:stretch/>
        </p:blipFill>
        <p:spPr>
          <a:xfrm>
            <a:off x="6245444" y="1139217"/>
            <a:ext cx="5641725" cy="4337520"/>
          </a:xfrm>
          <a:prstGeom prst="rect">
            <a:avLst/>
          </a:prstGeom>
        </p:spPr>
      </p:pic>
      <p:sp>
        <p:nvSpPr>
          <p:cNvPr id="7" name="Title 1"/>
          <p:cNvSpPr txBox="1">
            <a:spLocks/>
          </p:cNvSpPr>
          <p:nvPr/>
        </p:nvSpPr>
        <p:spPr>
          <a:xfrm>
            <a:off x="537882" y="257973"/>
            <a:ext cx="6801924" cy="1925246"/>
          </a:xfrm>
          <a:prstGeom prst="rect">
            <a:avLst/>
          </a:prstGeom>
        </p:spPr>
        <p:txBody>
          <a:bodyPr lIns="91393" tIns="45698" rIns="91393" bIns="45698" anchor="t" anchorCtr="0"/>
          <a:lstStyle>
            <a:lvl1pPr algn="l" defTabSz="914156" rtl="0" eaLnBrk="1" latinLnBrk="0" hangingPunct="1">
              <a:lnSpc>
                <a:spcPct val="90000"/>
              </a:lnSpc>
              <a:spcBef>
                <a:spcPct val="0"/>
              </a:spcBef>
              <a:buNone/>
              <a:defRPr lang="en-US" sz="8800" b="0" kern="1200" cap="none" spc="-300" baseline="0">
                <a:ln w="3175">
                  <a:noFill/>
                </a:ln>
                <a:gradFill>
                  <a:gsLst>
                    <a:gs pos="100000">
                      <a:schemeClr val="tx1"/>
                    </a:gs>
                    <a:gs pos="0">
                      <a:schemeClr val="tx1"/>
                    </a:gs>
                  </a:gsLst>
                  <a:lin ang="5400000" scaled="0"/>
                </a:gradFill>
                <a:effectLst/>
                <a:latin typeface="+mj-lt"/>
                <a:ea typeface="+mn-ea"/>
                <a:cs typeface="Arial" charset="0"/>
              </a:defRPr>
            </a:lvl1pPr>
          </a:lstStyle>
          <a:p>
            <a:pPr defTabSz="896147">
              <a:defRPr/>
            </a:pPr>
            <a:r>
              <a:rPr lang="en-US" sz="5294" spc="-294" dirty="0">
                <a:solidFill>
                  <a:srgbClr val="FFFFFF"/>
                </a:solidFill>
              </a:rPr>
              <a:t>Samples and </a:t>
            </a:r>
          </a:p>
          <a:p>
            <a:pPr defTabSz="896147">
              <a:defRPr/>
            </a:pPr>
            <a:r>
              <a:rPr lang="en-US" sz="5294" spc="-294" dirty="0">
                <a:solidFill>
                  <a:srgbClr val="FFFFFF"/>
                </a:solidFill>
              </a:rPr>
              <a:t>Solutions</a:t>
            </a:r>
          </a:p>
          <a:p>
            <a:pPr defTabSz="896147">
              <a:defRPr/>
            </a:pPr>
            <a:r>
              <a:rPr lang="en-US" sz="3921" spc="-294" dirty="0">
                <a:solidFill>
                  <a:srgbClr val="FFFFFF"/>
                </a:solidFill>
                <a:latin typeface="+mn-lt"/>
              </a:rPr>
              <a:t>github.com/</a:t>
            </a:r>
            <a:r>
              <a:rPr lang="en-US" sz="3921" spc="-294" dirty="0" err="1">
                <a:solidFill>
                  <a:srgbClr val="FFFFFF"/>
                </a:solidFill>
                <a:latin typeface="+mn-lt"/>
              </a:rPr>
              <a:t>sharepoint</a:t>
            </a:r>
            <a:endParaRPr lang="en-US" sz="3921" spc="-294" dirty="0">
              <a:solidFill>
                <a:srgbClr val="FFFFFF"/>
              </a:solidFill>
              <a:latin typeface="+mn-lt"/>
            </a:endParaRPr>
          </a:p>
        </p:txBody>
      </p:sp>
      <p:sp>
        <p:nvSpPr>
          <p:cNvPr id="8" name="TextBox 7"/>
          <p:cNvSpPr txBox="1"/>
          <p:nvPr/>
        </p:nvSpPr>
        <p:spPr>
          <a:xfrm>
            <a:off x="349898" y="2865495"/>
            <a:ext cx="5109460" cy="2954655"/>
          </a:xfrm>
          <a:prstGeom prst="rect">
            <a:avLst/>
          </a:prstGeom>
          <a:noFill/>
        </p:spPr>
        <p:txBody>
          <a:bodyPr wrap="square" lIns="0" tIns="0" rIns="0" bIns="0" rtlCol="0">
            <a:spAutoFit/>
          </a:bodyPr>
          <a:lstStyle/>
          <a:p>
            <a:pPr marL="799776" lvl="1" indent="-342768" defTabSz="914367">
              <a:buFont typeface="Arial" panose="020B0604020202020204" pitchFamily="34" charset="0"/>
              <a:buChar char="•"/>
              <a:defRPr/>
            </a:pPr>
            <a:r>
              <a:rPr lang="en-US" sz="3200" spc="-70" dirty="0">
                <a:solidFill>
                  <a:srgbClr val="FFFFFF"/>
                </a:solidFill>
              </a:rPr>
              <a:t>SharePoint Framework</a:t>
            </a:r>
          </a:p>
          <a:p>
            <a:pPr marL="799776" lvl="1" indent="-342768" defTabSz="914367">
              <a:buFont typeface="Arial" panose="020B0604020202020204" pitchFamily="34" charset="0"/>
              <a:buChar char="•"/>
              <a:defRPr/>
            </a:pPr>
            <a:r>
              <a:rPr lang="en-US" sz="3200" spc="-70" dirty="0">
                <a:solidFill>
                  <a:srgbClr val="FFFFFF"/>
                </a:solidFill>
              </a:rPr>
              <a:t>Provider hosted Add-ins</a:t>
            </a:r>
          </a:p>
          <a:p>
            <a:pPr marL="799776" lvl="1" indent="-342768" defTabSz="914367">
              <a:buFont typeface="Arial" panose="020B0604020202020204" pitchFamily="34" charset="0"/>
              <a:buChar char="•"/>
              <a:defRPr/>
            </a:pPr>
            <a:r>
              <a:rPr lang="en-US" sz="3200" spc="-70" dirty="0">
                <a:solidFill>
                  <a:srgbClr val="FFFFFF"/>
                </a:solidFill>
              </a:rPr>
              <a:t>Reusable controls and components</a:t>
            </a:r>
          </a:p>
          <a:p>
            <a:pPr marL="799776" lvl="1" indent="-342768" defTabSz="914367">
              <a:buFont typeface="Arial" panose="020B0604020202020204" pitchFamily="34" charset="0"/>
              <a:buChar char="•"/>
              <a:defRPr/>
            </a:pPr>
            <a:r>
              <a:rPr lang="en-US" sz="3200" spc="-70" dirty="0">
                <a:solidFill>
                  <a:srgbClr val="FFFFFF"/>
                </a:solidFill>
              </a:rPr>
              <a:t>PnP PowerShell and Scripts</a:t>
            </a:r>
          </a:p>
          <a:p>
            <a:pPr marL="799776" lvl="1" indent="-342768" defTabSz="914367">
              <a:buFont typeface="Arial" panose="020B0604020202020204" pitchFamily="34" charset="0"/>
              <a:buChar char="•"/>
              <a:defRPr/>
            </a:pPr>
            <a:r>
              <a:rPr lang="en-US" sz="3200" spc="-70" dirty="0">
                <a:solidFill>
                  <a:srgbClr val="FFFFFF"/>
                </a:solidFill>
              </a:rPr>
              <a:t>Build extensions</a:t>
            </a:r>
          </a:p>
        </p:txBody>
      </p:sp>
      <p:grpSp>
        <p:nvGrpSpPr>
          <p:cNvPr id="9" name="Group 8">
            <a:extLst>
              <a:ext uri="{FF2B5EF4-FFF2-40B4-BE49-F238E27FC236}">
                <a16:creationId xmlns:a16="http://schemas.microsoft.com/office/drawing/2014/main" id="{7210903C-9088-473A-A93F-C1B5278AC12C}"/>
              </a:ext>
            </a:extLst>
          </p:cNvPr>
          <p:cNvGrpSpPr/>
          <p:nvPr/>
        </p:nvGrpSpPr>
        <p:grpSpPr>
          <a:xfrm>
            <a:off x="9220932" y="-94841"/>
            <a:ext cx="2971068" cy="2971068"/>
            <a:chOff x="9220932" y="-94841"/>
            <a:chExt cx="2971068" cy="2971068"/>
          </a:xfrm>
        </p:grpSpPr>
        <p:pic>
          <p:nvPicPr>
            <p:cNvPr id="10" name="Picture 9" descr="A picture containing animal, invertebrate, mollusk&#10;&#10;Description generated with very high confidence">
              <a:extLst>
                <a:ext uri="{FF2B5EF4-FFF2-40B4-BE49-F238E27FC236}">
                  <a16:creationId xmlns:a16="http://schemas.microsoft.com/office/drawing/2014/main" id="{B62BCFF5-0A09-4DB0-BED7-B3781CE4F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932" y="-94841"/>
              <a:ext cx="2971068" cy="2971068"/>
            </a:xfrm>
            <a:prstGeom prst="rect">
              <a:avLst/>
            </a:prstGeom>
          </p:spPr>
        </p:pic>
        <p:sp>
          <p:nvSpPr>
            <p:cNvPr id="11" name="TextBox 10">
              <a:extLst>
                <a:ext uri="{FF2B5EF4-FFF2-40B4-BE49-F238E27FC236}">
                  <a16:creationId xmlns:a16="http://schemas.microsoft.com/office/drawing/2014/main" id="{2030D0D4-48C5-44C3-9E37-F27B548183B3}"/>
                </a:ext>
              </a:extLst>
            </p:cNvPr>
            <p:cNvSpPr txBox="1"/>
            <p:nvPr/>
          </p:nvSpPr>
          <p:spPr>
            <a:xfrm rot="20596358">
              <a:off x="9404933" y="565585"/>
              <a:ext cx="2458205" cy="1508105"/>
            </a:xfrm>
            <a:prstGeom prst="rect">
              <a:avLst/>
            </a:prstGeom>
            <a:noFill/>
          </p:spPr>
          <p:txBody>
            <a:bodyPr wrap="square" rtlCol="0" anchor="ctr">
              <a:spAutoFit/>
            </a:bodyPr>
            <a:lstStyle/>
            <a:p>
              <a:pPr algn="ctr"/>
              <a:r>
                <a:rPr lang="en-US" sz="4600" b="1" dirty="0">
                  <a:ln>
                    <a:solidFill>
                      <a:schemeClr val="tx1"/>
                    </a:solidFill>
                  </a:ln>
                  <a:solidFill>
                    <a:schemeClr val="accent2"/>
                  </a:solidFill>
                  <a:latin typeface="+mj-lt"/>
                </a:rPr>
                <a:t>300+ Samples!</a:t>
              </a:r>
            </a:p>
          </p:txBody>
        </p:sp>
      </p:grpSp>
    </p:spTree>
    <p:extLst>
      <p:ext uri="{BB962C8B-B14F-4D97-AF65-F5344CB8AC3E}">
        <p14:creationId xmlns:p14="http://schemas.microsoft.com/office/powerpoint/2010/main" val="42418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3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 calcmode="lin" valueType="num">
                                      <p:cBhvr>
                                        <p:cTn id="14" dur="500" fill="hold"/>
                                        <p:tgtEl>
                                          <p:spTgt spid="9"/>
                                        </p:tgtEl>
                                        <p:attrNameLst>
                                          <p:attrName>style.rotation</p:attrName>
                                        </p:attrNameLst>
                                      </p:cBhvr>
                                      <p:tavLst>
                                        <p:tav tm="0">
                                          <p:val>
                                            <p:fltVal val="90"/>
                                          </p:val>
                                        </p:tav>
                                        <p:tav tm="100000">
                                          <p:val>
                                            <p:fltVal val="0"/>
                                          </p:val>
                                        </p:tav>
                                      </p:tavLst>
                                    </p:anim>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8A54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E6BF8-519D-41CF-9BA4-364DC975C364}"/>
              </a:ext>
            </a:extLst>
          </p:cNvPr>
          <p:cNvSpPr>
            <a:spLocks noGrp="1"/>
          </p:cNvSpPr>
          <p:nvPr>
            <p:ph type="title"/>
          </p:nvPr>
        </p:nvSpPr>
        <p:spPr/>
        <p:txBody>
          <a:bodyPr/>
          <a:lstStyle/>
          <a:p>
            <a:r>
              <a:rPr lang="en-US" dirty="0"/>
              <a:t>Staying Informed</a:t>
            </a:r>
          </a:p>
        </p:txBody>
      </p:sp>
      <p:sp>
        <p:nvSpPr>
          <p:cNvPr id="3" name="Text Placeholder 2">
            <a:extLst>
              <a:ext uri="{FF2B5EF4-FFF2-40B4-BE49-F238E27FC236}">
                <a16:creationId xmlns:a16="http://schemas.microsoft.com/office/drawing/2014/main" id="{F63F900C-FA7E-4518-8DD8-DF141F85341C}"/>
              </a:ext>
            </a:extLst>
          </p:cNvPr>
          <p:cNvSpPr>
            <a:spLocks noGrp="1"/>
          </p:cNvSpPr>
          <p:nvPr>
            <p:ph type="body" sz="half" idx="2"/>
          </p:nvPr>
        </p:nvSpPr>
        <p:spPr/>
        <p:txBody>
          <a:bodyPr/>
          <a:lstStyle/>
          <a:p>
            <a:r>
              <a:rPr lang="en-US" dirty="0"/>
              <a:t>Keeping up to date with PnP</a:t>
            </a:r>
          </a:p>
        </p:txBody>
      </p:sp>
      <p:sp>
        <p:nvSpPr>
          <p:cNvPr id="4" name="Speech Bubble: Oval 3">
            <a:extLst>
              <a:ext uri="{FF2B5EF4-FFF2-40B4-BE49-F238E27FC236}">
                <a16:creationId xmlns:a16="http://schemas.microsoft.com/office/drawing/2014/main" id="{5D25A4DB-CE85-4584-90F3-09E49D233977}"/>
              </a:ext>
            </a:extLst>
          </p:cNvPr>
          <p:cNvSpPr/>
          <p:nvPr/>
        </p:nvSpPr>
        <p:spPr>
          <a:xfrm>
            <a:off x="9437915" y="1153886"/>
            <a:ext cx="2525485" cy="1899194"/>
          </a:xfrm>
          <a:prstGeom prst="wedgeEllipseCallout">
            <a:avLst>
              <a:gd name="adj1" fmla="val -33764"/>
              <a:gd name="adj2" fmla="val 539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Why are you keeping this curiosity door locked?</a:t>
            </a:r>
          </a:p>
        </p:txBody>
      </p:sp>
      <p:pic>
        <p:nvPicPr>
          <p:cNvPr id="5" name="Graphic 4">
            <a:extLst>
              <a:ext uri="{FF2B5EF4-FFF2-40B4-BE49-F238E27FC236}">
                <a16:creationId xmlns:a16="http://schemas.microsoft.com/office/drawing/2014/main" id="{A27E4A6E-B2D5-4C54-8087-1FF09D481BAC}"/>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2831" t="14461" r="30860" b="26766"/>
          <a:stretch/>
        </p:blipFill>
        <p:spPr>
          <a:xfrm>
            <a:off x="8310880" y="2460171"/>
            <a:ext cx="1721696" cy="3941662"/>
          </a:xfrm>
          <a:prstGeom prst="rect">
            <a:avLst/>
          </a:prstGeom>
        </p:spPr>
      </p:pic>
    </p:spTree>
    <p:extLst>
      <p:ext uri="{BB962C8B-B14F-4D97-AF65-F5344CB8AC3E}">
        <p14:creationId xmlns:p14="http://schemas.microsoft.com/office/powerpoint/2010/main" val="31081599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60F54"/>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82DA13-5EC3-497F-8CB1-9F7AC0CCB6BF}"/>
              </a:ext>
            </a:extLst>
          </p:cNvPr>
          <p:cNvSpPr>
            <a:spLocks noGrp="1"/>
          </p:cNvSpPr>
          <p:nvPr>
            <p:ph type="title"/>
          </p:nvPr>
        </p:nvSpPr>
        <p:spPr>
          <a:xfrm>
            <a:off x="302895" y="-322723"/>
            <a:ext cx="11586211" cy="2179320"/>
          </a:xfrm>
        </p:spPr>
        <p:txBody>
          <a:bodyPr/>
          <a:lstStyle/>
          <a:p>
            <a:r>
              <a:rPr lang="en-US" sz="12000" dirty="0"/>
              <a:t>aka.ms/sppnp</a:t>
            </a:r>
          </a:p>
        </p:txBody>
      </p:sp>
      <p:pic>
        <p:nvPicPr>
          <p:cNvPr id="6" name="Picture 5">
            <a:extLst>
              <a:ext uri="{FF2B5EF4-FFF2-40B4-BE49-F238E27FC236}">
                <a16:creationId xmlns:a16="http://schemas.microsoft.com/office/drawing/2014/main" id="{DE194572-CB98-4467-9592-D96C275A201D}"/>
              </a:ext>
            </a:extLst>
          </p:cNvPr>
          <p:cNvPicPr>
            <a:picLocks noChangeAspect="1"/>
          </p:cNvPicPr>
          <p:nvPr/>
        </p:nvPicPr>
        <p:blipFill>
          <a:blip r:embed="rId2"/>
          <a:stretch>
            <a:fillRect/>
          </a:stretch>
        </p:blipFill>
        <p:spPr>
          <a:xfrm>
            <a:off x="1502187" y="1923833"/>
            <a:ext cx="9187627" cy="4236318"/>
          </a:xfrm>
          <a:prstGeom prst="rect">
            <a:avLst/>
          </a:prstGeom>
          <a:ln w="57150">
            <a:solidFill>
              <a:schemeClr val="tx1"/>
            </a:solidFill>
          </a:ln>
        </p:spPr>
      </p:pic>
    </p:spTree>
    <p:extLst>
      <p:ext uri="{BB962C8B-B14F-4D97-AF65-F5344CB8AC3E}">
        <p14:creationId xmlns:p14="http://schemas.microsoft.com/office/powerpoint/2010/main" val="232599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8A543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611049-3301-441E-BF8A-096615A73D7A}"/>
              </a:ext>
            </a:extLst>
          </p:cNvPr>
          <p:cNvSpPr>
            <a:spLocks noGrp="1"/>
          </p:cNvSpPr>
          <p:nvPr>
            <p:ph type="title"/>
          </p:nvPr>
        </p:nvSpPr>
        <p:spPr>
          <a:xfrm>
            <a:off x="6308737" y="188258"/>
            <a:ext cx="5716905" cy="1949823"/>
          </a:xfrm>
        </p:spPr>
        <p:txBody>
          <a:bodyPr>
            <a:normAutofit fontScale="90000"/>
          </a:bodyPr>
          <a:lstStyle/>
          <a:p>
            <a:r>
              <a:rPr lang="en-US" sz="6700" dirty="0">
                <a:solidFill>
                  <a:schemeClr val="bg1"/>
                </a:solidFill>
              </a:rPr>
              <a:t>Join the Calls!</a:t>
            </a:r>
            <a:br>
              <a:rPr lang="en-US" sz="5400" dirty="0">
                <a:solidFill>
                  <a:schemeClr val="bg1"/>
                </a:solidFill>
              </a:rPr>
            </a:br>
            <a:r>
              <a:rPr lang="en-US" sz="4900" dirty="0">
                <a:solidFill>
                  <a:schemeClr val="bg1"/>
                </a:solidFill>
              </a:rPr>
              <a:t>aka.ms/sppnp-videos</a:t>
            </a:r>
            <a:endParaRPr lang="en-US" sz="5400" dirty="0">
              <a:solidFill>
                <a:schemeClr val="bg1"/>
              </a:solidFill>
            </a:endParaRPr>
          </a:p>
        </p:txBody>
      </p:sp>
      <p:sp>
        <p:nvSpPr>
          <p:cNvPr id="5" name="Content Placeholder 4">
            <a:extLst>
              <a:ext uri="{FF2B5EF4-FFF2-40B4-BE49-F238E27FC236}">
                <a16:creationId xmlns:a16="http://schemas.microsoft.com/office/drawing/2014/main" id="{A4B510FE-E607-4DD5-921B-2F52E7350102}"/>
              </a:ext>
            </a:extLst>
          </p:cNvPr>
          <p:cNvSpPr>
            <a:spLocks noGrp="1"/>
          </p:cNvSpPr>
          <p:nvPr>
            <p:ph sz="half" idx="1"/>
          </p:nvPr>
        </p:nvSpPr>
        <p:spPr>
          <a:xfrm>
            <a:off x="5997396" y="2407022"/>
            <a:ext cx="5181600" cy="3951045"/>
          </a:xfrm>
        </p:spPr>
        <p:txBody>
          <a:bodyPr>
            <a:normAutofit/>
          </a:bodyPr>
          <a:lstStyle/>
          <a:p>
            <a:pPr lvl="1"/>
            <a:r>
              <a:rPr lang="en-US" sz="4000" dirty="0">
                <a:solidFill>
                  <a:schemeClr val="bg1"/>
                </a:solidFill>
                <a:latin typeface="+mn-lt"/>
              </a:rPr>
              <a:t>Monthly Update call</a:t>
            </a:r>
          </a:p>
          <a:p>
            <a:pPr lvl="1"/>
            <a:r>
              <a:rPr lang="en-US" sz="4000" dirty="0">
                <a:solidFill>
                  <a:schemeClr val="bg1"/>
                </a:solidFill>
                <a:latin typeface="+mn-lt"/>
              </a:rPr>
              <a:t>Bi Weekly Special Interest Groups</a:t>
            </a:r>
          </a:p>
          <a:p>
            <a:pPr lvl="2"/>
            <a:r>
              <a:rPr lang="en-US" sz="3600" dirty="0">
                <a:solidFill>
                  <a:schemeClr val="bg1"/>
                </a:solidFill>
                <a:latin typeface="+mn-lt"/>
              </a:rPr>
              <a:t>JavaScript &amp; SPFx</a:t>
            </a:r>
          </a:p>
          <a:p>
            <a:pPr lvl="2"/>
            <a:r>
              <a:rPr lang="en-US" sz="3600" dirty="0">
                <a:solidFill>
                  <a:schemeClr val="bg1"/>
                </a:solidFill>
                <a:latin typeface="+mn-lt"/>
              </a:rPr>
              <a:t>Core &amp; PowerShell</a:t>
            </a:r>
          </a:p>
        </p:txBody>
      </p:sp>
      <p:pic>
        <p:nvPicPr>
          <p:cNvPr id="1026" name="Picture 2" descr="Image result for stranger things phone">
            <a:extLst>
              <a:ext uri="{FF2B5EF4-FFF2-40B4-BE49-F238E27FC236}">
                <a16:creationId xmlns:a16="http://schemas.microsoft.com/office/drawing/2014/main" id="{0BC45A44-5453-412E-9F4B-C8A7EA26D0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14" t="6274" r="17167" b="7290"/>
          <a:stretch/>
        </p:blipFill>
        <p:spPr bwMode="auto">
          <a:xfrm flipH="1">
            <a:off x="968189" y="295836"/>
            <a:ext cx="3442447" cy="5927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48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60308"/>
        </a:solidFill>
        <a:effectLst/>
      </p:bgPr>
    </p:bg>
    <p:spTree>
      <p:nvGrpSpPr>
        <p:cNvPr id="1" name=""/>
        <p:cNvGrpSpPr/>
        <p:nvPr/>
      </p:nvGrpSpPr>
      <p:grpSpPr>
        <a:xfrm>
          <a:off x="0" y="0"/>
          <a:ext cx="0" cy="0"/>
          <a:chOff x="0" y="0"/>
          <a:chExt cx="0" cy="0"/>
        </a:xfrm>
      </p:grpSpPr>
      <p:pic>
        <p:nvPicPr>
          <p:cNvPr id="2050" name="Picture 2" descr="Image result for stranger things teacher">
            <a:extLst>
              <a:ext uri="{FF2B5EF4-FFF2-40B4-BE49-F238E27FC236}">
                <a16:creationId xmlns:a16="http://schemas.microsoft.com/office/drawing/2014/main" id="{A2006AE5-EDCE-499D-B379-09EFA129FD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197" t="3715" r="20428" b="4009"/>
          <a:stretch/>
        </p:blipFill>
        <p:spPr bwMode="auto">
          <a:xfrm>
            <a:off x="7180730" y="4424081"/>
            <a:ext cx="1842247" cy="200361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5" name="Content Placeholder 14" descr="Group">
            <a:extLst>
              <a:ext uri="{FF2B5EF4-FFF2-40B4-BE49-F238E27FC236}">
                <a16:creationId xmlns:a16="http://schemas.microsoft.com/office/drawing/2014/main" id="{521DEFB8-53F2-43E7-81A5-9C37007C133B}"/>
              </a:ext>
            </a:extLst>
          </p:cNvPr>
          <p:cNvPicPr>
            <a:picLocks noGrp="1" noChangeAspect="1"/>
          </p:cNvPicPr>
          <p:nvPr>
            <p:ph idx="22"/>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00250" y="943631"/>
            <a:ext cx="2662515" cy="2662515"/>
          </a:xfrm>
        </p:spPr>
      </p:pic>
      <p:pic>
        <p:nvPicPr>
          <p:cNvPr id="13" name="Content Placeholder 12" descr="Megaphone">
            <a:extLst>
              <a:ext uri="{FF2B5EF4-FFF2-40B4-BE49-F238E27FC236}">
                <a16:creationId xmlns:a16="http://schemas.microsoft.com/office/drawing/2014/main" id="{244F596D-5D35-4AB3-998D-1F112E0A0B0D}"/>
              </a:ext>
            </a:extLst>
          </p:cNvPr>
          <p:cNvPicPr>
            <a:picLocks noGrp="1" noChangeAspect="1"/>
          </p:cNvPicPr>
          <p:nvPr>
            <p:ph idx="18"/>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9673" y="1062691"/>
            <a:ext cx="2328303" cy="2328303"/>
          </a:xfrm>
        </p:spPr>
      </p:pic>
      <p:sp>
        <p:nvSpPr>
          <p:cNvPr id="5" name="Content Placeholder 4">
            <a:extLst>
              <a:ext uri="{FF2B5EF4-FFF2-40B4-BE49-F238E27FC236}">
                <a16:creationId xmlns:a16="http://schemas.microsoft.com/office/drawing/2014/main" id="{87CE4B98-12A1-4C90-B056-A785FEF964A8}"/>
              </a:ext>
            </a:extLst>
          </p:cNvPr>
          <p:cNvSpPr>
            <a:spLocks noGrp="1"/>
          </p:cNvSpPr>
          <p:nvPr>
            <p:ph idx="1"/>
          </p:nvPr>
        </p:nvSpPr>
        <p:spPr/>
        <p:txBody>
          <a:bodyPr>
            <a:normAutofit/>
          </a:bodyPr>
          <a:lstStyle/>
          <a:p>
            <a:r>
              <a:rPr lang="en-US" sz="3600" b="1" dirty="0">
                <a:solidFill>
                  <a:schemeClr val="bg1"/>
                </a:solidFill>
              </a:rPr>
              <a:t>Official Blog</a:t>
            </a:r>
          </a:p>
          <a:p>
            <a:endParaRPr lang="en-US" sz="1400" b="1" dirty="0">
              <a:solidFill>
                <a:schemeClr val="bg1"/>
              </a:solidFill>
            </a:endParaRPr>
          </a:p>
          <a:p>
            <a:r>
              <a:rPr lang="en-US" sz="2800" dirty="0">
                <a:solidFill>
                  <a:schemeClr val="accent4"/>
                </a:solidFill>
              </a:rPr>
              <a:t>dev.office.com/blogs</a:t>
            </a:r>
            <a:endParaRPr lang="en-US" sz="2800" b="1" dirty="0">
              <a:solidFill>
                <a:schemeClr val="accent4"/>
              </a:solidFill>
            </a:endParaRPr>
          </a:p>
        </p:txBody>
      </p:sp>
      <p:sp>
        <p:nvSpPr>
          <p:cNvPr id="6" name="Text Placeholder 5">
            <a:extLst>
              <a:ext uri="{FF2B5EF4-FFF2-40B4-BE49-F238E27FC236}">
                <a16:creationId xmlns:a16="http://schemas.microsoft.com/office/drawing/2014/main" id="{E73C71CE-6472-44AB-A5FF-D3E253804472}"/>
              </a:ext>
            </a:extLst>
          </p:cNvPr>
          <p:cNvSpPr>
            <a:spLocks noGrp="1"/>
          </p:cNvSpPr>
          <p:nvPr>
            <p:ph type="body" sz="quarter" idx="13"/>
          </p:nvPr>
        </p:nvSpPr>
        <p:spPr/>
        <p:txBody>
          <a:bodyPr/>
          <a:lstStyle/>
          <a:p>
            <a:r>
              <a:rPr lang="en-US" dirty="0">
                <a:solidFill>
                  <a:schemeClr val="bg1"/>
                </a:solidFill>
              </a:rPr>
              <a:t>CONSUME &amp; INTERACT</a:t>
            </a:r>
          </a:p>
        </p:txBody>
      </p:sp>
      <p:sp>
        <p:nvSpPr>
          <p:cNvPr id="10" name="Content Placeholder 9">
            <a:extLst>
              <a:ext uri="{FF2B5EF4-FFF2-40B4-BE49-F238E27FC236}">
                <a16:creationId xmlns:a16="http://schemas.microsoft.com/office/drawing/2014/main" id="{92D92019-CFAE-4516-8364-BB58A0AC348D}"/>
              </a:ext>
            </a:extLst>
          </p:cNvPr>
          <p:cNvSpPr>
            <a:spLocks noGrp="1"/>
          </p:cNvSpPr>
          <p:nvPr>
            <p:ph idx="25"/>
          </p:nvPr>
        </p:nvSpPr>
        <p:spPr/>
        <p:txBody>
          <a:bodyPr>
            <a:normAutofit/>
          </a:bodyPr>
          <a:lstStyle/>
          <a:p>
            <a:r>
              <a:rPr lang="en-US" sz="3600" b="1" dirty="0">
                <a:solidFill>
                  <a:schemeClr val="bg1"/>
                </a:solidFill>
              </a:rPr>
              <a:t>Twitter</a:t>
            </a:r>
          </a:p>
          <a:p>
            <a:endParaRPr lang="en-US" sz="1400" b="1" dirty="0">
              <a:solidFill>
                <a:schemeClr val="bg1"/>
              </a:solidFill>
            </a:endParaRPr>
          </a:p>
          <a:p>
            <a:r>
              <a:rPr lang="en-US" sz="2800" b="1" dirty="0">
                <a:solidFill>
                  <a:schemeClr val="accent4"/>
                </a:solidFill>
              </a:rPr>
              <a:t>@</a:t>
            </a:r>
            <a:r>
              <a:rPr lang="en-US" sz="2800" b="1" dirty="0" err="1">
                <a:solidFill>
                  <a:schemeClr val="accent4"/>
                </a:solidFill>
              </a:rPr>
              <a:t>OfficeDevPnP</a:t>
            </a:r>
            <a:endParaRPr lang="en-US" sz="2800" b="1" dirty="0">
              <a:solidFill>
                <a:schemeClr val="accent4"/>
              </a:solidFill>
            </a:endParaRPr>
          </a:p>
        </p:txBody>
      </p:sp>
      <p:sp>
        <p:nvSpPr>
          <p:cNvPr id="11" name="Content Placeholder 10">
            <a:extLst>
              <a:ext uri="{FF2B5EF4-FFF2-40B4-BE49-F238E27FC236}">
                <a16:creationId xmlns:a16="http://schemas.microsoft.com/office/drawing/2014/main" id="{FDC501D9-9B42-496E-A884-A0F3CA738CF3}"/>
              </a:ext>
            </a:extLst>
          </p:cNvPr>
          <p:cNvSpPr>
            <a:spLocks noGrp="1"/>
          </p:cNvSpPr>
          <p:nvPr>
            <p:ph idx="26"/>
          </p:nvPr>
        </p:nvSpPr>
        <p:spPr/>
        <p:txBody>
          <a:bodyPr>
            <a:normAutofit/>
          </a:bodyPr>
          <a:lstStyle/>
          <a:p>
            <a:r>
              <a:rPr lang="en-US" sz="3600" b="1" dirty="0">
                <a:solidFill>
                  <a:schemeClr val="bg1"/>
                </a:solidFill>
              </a:rPr>
              <a:t>Tech Community</a:t>
            </a:r>
          </a:p>
          <a:p>
            <a:endParaRPr lang="en-US" sz="1400" b="1" dirty="0">
              <a:solidFill>
                <a:schemeClr val="bg1"/>
              </a:solidFill>
            </a:endParaRPr>
          </a:p>
          <a:p>
            <a:r>
              <a:rPr lang="en-US" sz="2800" dirty="0">
                <a:solidFill>
                  <a:schemeClr val="accent4"/>
                </a:solidFill>
              </a:rPr>
              <a:t>aka.ms/sppnp-community</a:t>
            </a:r>
            <a:endParaRPr lang="en-US" sz="2800" b="1" dirty="0">
              <a:solidFill>
                <a:schemeClr val="accent4"/>
              </a:solidFill>
            </a:endParaRPr>
          </a:p>
        </p:txBody>
      </p:sp>
      <p:pic>
        <p:nvPicPr>
          <p:cNvPr id="22" name="Content Placeholder 21" descr="Twitter Bird">
            <a:extLst>
              <a:ext uri="{FF2B5EF4-FFF2-40B4-BE49-F238E27FC236}">
                <a16:creationId xmlns:a16="http://schemas.microsoft.com/office/drawing/2014/main" id="{6D6F19C4-25E9-4952-A0F3-C3F6022AE41F}"/>
              </a:ext>
            </a:extLst>
          </p:cNvPr>
          <p:cNvPicPr>
            <a:picLocks noGrp="1" noChangeAspect="1" noChangeArrowheads="1"/>
          </p:cNvPicPr>
          <p:nvPr>
            <p:ph idx="21"/>
          </p:nvPr>
        </p:nvPicPr>
        <p:blipFill rotWithShape="1">
          <a:blip r:embed="rId7">
            <a:extLst>
              <a:ext uri="{BEBA8EAE-BF5A-486C-A8C5-ECC9F3942E4B}">
                <a14:imgProps xmlns:a14="http://schemas.microsoft.com/office/drawing/2010/main">
                  <a14:imgLayer r:embed="rId8">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5040118" y="1452656"/>
            <a:ext cx="2109485" cy="1710112"/>
          </a:xfrm>
          <a:prstGeom prst="rect">
            <a:avLst/>
          </a:prstGeom>
          <a:noFill/>
          <a:extLst>
            <a:ext uri="{909E8E84-426E-40DD-AFC4-6F175D3DCCD1}">
              <a14:hiddenFill xmlns:a14="http://schemas.microsoft.com/office/drawing/2010/main">
                <a:solidFill>
                  <a:srgbClr val="FFFFFF"/>
                </a:solidFill>
              </a14:hiddenFill>
            </a:ext>
          </a:extLst>
        </p:spPr>
      </p:pic>
      <p:sp>
        <p:nvSpPr>
          <p:cNvPr id="23" name="Speech Bubble: Oval 22">
            <a:extLst>
              <a:ext uri="{FF2B5EF4-FFF2-40B4-BE49-F238E27FC236}">
                <a16:creationId xmlns:a16="http://schemas.microsoft.com/office/drawing/2014/main" id="{2EFB767F-53EA-4D42-8557-4D550DFC0F2E}"/>
              </a:ext>
            </a:extLst>
          </p:cNvPr>
          <p:cNvSpPr/>
          <p:nvPr/>
        </p:nvSpPr>
        <p:spPr>
          <a:xfrm>
            <a:off x="4182724" y="5027268"/>
            <a:ext cx="2691172" cy="1386335"/>
          </a:xfrm>
          <a:prstGeom prst="wedgeEllipseCallout">
            <a:avLst>
              <a:gd name="adj1" fmla="val 70119"/>
              <a:gd name="adj2" fmla="val -47139"/>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60308"/>
                </a:solidFill>
              </a:rPr>
              <a:t>Also</a:t>
            </a:r>
          </a:p>
          <a:p>
            <a:pPr algn="ctr"/>
            <a:r>
              <a:rPr lang="en-US" sz="2400" dirty="0">
                <a:solidFill>
                  <a:srgbClr val="060308"/>
                </a:solidFill>
              </a:rPr>
              <a:t>@thechriskent</a:t>
            </a:r>
          </a:p>
          <a:p>
            <a:pPr algn="ctr"/>
            <a:r>
              <a:rPr lang="en-US" sz="2400" dirty="0">
                <a:solidFill>
                  <a:srgbClr val="060308"/>
                </a:solidFill>
              </a:rPr>
              <a:t>@mjimison</a:t>
            </a:r>
          </a:p>
        </p:txBody>
      </p:sp>
    </p:spTree>
    <p:extLst>
      <p:ext uri="{BB962C8B-B14F-4D97-AF65-F5344CB8AC3E}">
        <p14:creationId xmlns:p14="http://schemas.microsoft.com/office/powerpoint/2010/main" val="250632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E508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6B75-92DB-4568-BA03-4D815CD35B40}"/>
              </a:ext>
            </a:extLst>
          </p:cNvPr>
          <p:cNvSpPr>
            <a:spLocks noGrp="1"/>
          </p:cNvSpPr>
          <p:nvPr>
            <p:ph type="title"/>
          </p:nvPr>
        </p:nvSpPr>
        <p:spPr/>
        <p:txBody>
          <a:bodyPr/>
          <a:lstStyle/>
          <a:p>
            <a:r>
              <a:rPr lang="en-US" dirty="0"/>
              <a:t>Sharing is Caring</a:t>
            </a:r>
          </a:p>
        </p:txBody>
      </p:sp>
      <p:sp>
        <p:nvSpPr>
          <p:cNvPr id="3" name="Text Placeholder 2">
            <a:extLst>
              <a:ext uri="{FF2B5EF4-FFF2-40B4-BE49-F238E27FC236}">
                <a16:creationId xmlns:a16="http://schemas.microsoft.com/office/drawing/2014/main" id="{8E1C4E8B-A319-444E-8055-C4F704F2B35D}"/>
              </a:ext>
            </a:extLst>
          </p:cNvPr>
          <p:cNvSpPr>
            <a:spLocks noGrp="1"/>
          </p:cNvSpPr>
          <p:nvPr>
            <p:ph type="body" sz="half" idx="2"/>
          </p:nvPr>
        </p:nvSpPr>
        <p:spPr/>
        <p:txBody>
          <a:bodyPr/>
          <a:lstStyle/>
          <a:p>
            <a:r>
              <a:rPr lang="en-US" dirty="0"/>
              <a:t>Contributing to Patterns and Practices</a:t>
            </a:r>
          </a:p>
        </p:txBody>
      </p:sp>
      <p:pic>
        <p:nvPicPr>
          <p:cNvPr id="4" name="Graphic 3">
            <a:extLst>
              <a:ext uri="{FF2B5EF4-FFF2-40B4-BE49-F238E27FC236}">
                <a16:creationId xmlns:a16="http://schemas.microsoft.com/office/drawing/2014/main" id="{BE01035D-FDEB-4797-8BEA-2E357648158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0867" t="13532" r="30478" b="26368"/>
          <a:stretch/>
        </p:blipFill>
        <p:spPr>
          <a:xfrm>
            <a:off x="8310880" y="2525486"/>
            <a:ext cx="1691264" cy="3719136"/>
          </a:xfrm>
          <a:prstGeom prst="rect">
            <a:avLst/>
          </a:prstGeom>
        </p:spPr>
      </p:pic>
      <p:sp>
        <p:nvSpPr>
          <p:cNvPr id="5" name="Speech Bubble: Oval 4">
            <a:extLst>
              <a:ext uri="{FF2B5EF4-FFF2-40B4-BE49-F238E27FC236}">
                <a16:creationId xmlns:a16="http://schemas.microsoft.com/office/drawing/2014/main" id="{525BAECA-A644-407B-945D-8F8EFE3B99FB}"/>
              </a:ext>
            </a:extLst>
          </p:cNvPr>
          <p:cNvSpPr/>
          <p:nvPr/>
        </p:nvSpPr>
        <p:spPr>
          <a:xfrm>
            <a:off x="9568542" y="1801222"/>
            <a:ext cx="1959429" cy="1023258"/>
          </a:xfrm>
          <a:prstGeom prst="wedgeEllipse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Friends don’t lie.</a:t>
            </a:r>
          </a:p>
        </p:txBody>
      </p:sp>
    </p:spTree>
    <p:extLst>
      <p:ext uri="{BB962C8B-B14F-4D97-AF65-F5344CB8AC3E}">
        <p14:creationId xmlns:p14="http://schemas.microsoft.com/office/powerpoint/2010/main" val="12385683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5294" dirty="0"/>
              <a:t>How to participate to the PnP initiative?</a:t>
            </a:r>
            <a:endParaRPr lang="fi-FI" sz="5294" dirty="0"/>
          </a:p>
        </p:txBody>
      </p:sp>
      <p:sp>
        <p:nvSpPr>
          <p:cNvPr id="5" name="TextBox 4"/>
          <p:cNvSpPr txBox="1"/>
          <p:nvPr/>
        </p:nvSpPr>
        <p:spPr>
          <a:xfrm>
            <a:off x="264062" y="1452692"/>
            <a:ext cx="10957313" cy="1772889"/>
          </a:xfrm>
          <a:prstGeom prst="rect">
            <a:avLst/>
          </a:prstGeom>
          <a:noFill/>
        </p:spPr>
        <p:txBody>
          <a:bodyPr wrap="square" lIns="179259" tIns="143407" rIns="179259" bIns="143407" rtlCol="0">
            <a:spAutoFit/>
          </a:bodyPr>
          <a:lstStyle/>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Get visibility in the internal and external community</a:t>
            </a:r>
          </a:p>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Help others on their journey to recommended patterns</a:t>
            </a:r>
            <a:endParaRPr lang="fi-FI" sz="2353" dirty="0">
              <a:gradFill>
                <a:gsLst>
                  <a:gs pos="2917">
                    <a:srgbClr val="353535"/>
                  </a:gs>
                  <a:gs pos="30000">
                    <a:srgbClr val="353535"/>
                  </a:gs>
                </a:gsLst>
                <a:lin ang="5400000" scaled="0"/>
              </a:gradFill>
            </a:endParaRPr>
          </a:p>
          <a:p>
            <a:pPr marL="336080" indent="-336080" defTabSz="914367">
              <a:lnSpc>
                <a:spcPct val="90000"/>
              </a:lnSpc>
              <a:spcAft>
                <a:spcPts val="588"/>
              </a:spcAft>
              <a:buFont typeface="Arial" panose="020B0604020202020204" pitchFamily="34" charset="0"/>
              <a:buChar char="•"/>
              <a:defRPr/>
            </a:pPr>
            <a:r>
              <a:rPr lang="en-US" sz="2353" dirty="0">
                <a:gradFill>
                  <a:gsLst>
                    <a:gs pos="2917">
                      <a:srgbClr val="353535"/>
                    </a:gs>
                    <a:gs pos="30000">
                      <a:srgbClr val="353535"/>
                    </a:gs>
                  </a:gsLst>
                  <a:lin ang="5400000" scaled="0"/>
                </a:gradFill>
              </a:rPr>
              <a:t>Find peers who work on similar topics and engage with customers and partners also using this channel</a:t>
            </a:r>
            <a:endParaRPr lang="fi-FI" sz="2353" dirty="0" err="1">
              <a:gradFill>
                <a:gsLst>
                  <a:gs pos="2917">
                    <a:srgbClr val="353535"/>
                  </a:gs>
                  <a:gs pos="30000">
                    <a:srgbClr val="353535"/>
                  </a:gs>
                </a:gsLst>
                <a:lin ang="5400000" scaled="0"/>
              </a:gradFill>
            </a:endParaRPr>
          </a:p>
        </p:txBody>
      </p:sp>
      <p:pic>
        <p:nvPicPr>
          <p:cNvPr id="9" name="Picture 4" descr="https://newsignature.com/wp-content/uploads/2015/04/Skype_for_Business_Secondary_Blue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12" y="3585821"/>
            <a:ext cx="1357731" cy="134868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239121" y="3798503"/>
            <a:ext cx="1358852" cy="953860"/>
          </a:xfrm>
          <a:prstGeom prst="rect">
            <a:avLst/>
          </a:prstGeom>
          <a:noFill/>
        </p:spPr>
        <p:txBody>
          <a:bodyPr wrap="none" lIns="179212" tIns="143371" rIns="179212" bIns="143371" rtlCol="0">
            <a:spAutoFit/>
          </a:bodyPr>
          <a:lstStyle/>
          <a:p>
            <a:pPr defTabSz="914367">
              <a:lnSpc>
                <a:spcPct val="90000"/>
              </a:lnSpc>
              <a:spcAft>
                <a:spcPts val="588"/>
              </a:spcAft>
              <a:defRPr/>
            </a:pPr>
            <a:r>
              <a:rPr lang="en-US" sz="1567" b="1" dirty="0">
                <a:gradFill>
                  <a:gsLst>
                    <a:gs pos="2917">
                      <a:srgbClr val="353535"/>
                    </a:gs>
                    <a:gs pos="30000">
                      <a:srgbClr val="353535"/>
                    </a:gs>
                  </a:gsLst>
                  <a:lin ang="5400000" scaled="0"/>
                </a:gradFill>
              </a:rPr>
              <a:t>Microsoft </a:t>
            </a:r>
            <a:br>
              <a:rPr lang="en-US" sz="1567" b="1" dirty="0">
                <a:gradFill>
                  <a:gsLst>
                    <a:gs pos="2917">
                      <a:srgbClr val="353535"/>
                    </a:gs>
                    <a:gs pos="30000">
                      <a:srgbClr val="353535"/>
                    </a:gs>
                  </a:gsLst>
                  <a:lin ang="5400000" scaled="0"/>
                </a:gradFill>
              </a:rPr>
            </a:br>
            <a:r>
              <a:rPr lang="en-US" sz="1567" b="1" dirty="0">
                <a:gradFill>
                  <a:gsLst>
                    <a:gs pos="2917">
                      <a:srgbClr val="353535"/>
                    </a:gs>
                    <a:gs pos="30000">
                      <a:srgbClr val="353535"/>
                    </a:gs>
                  </a:gsLst>
                  <a:lin ang="5400000" scaled="0"/>
                </a:gradFill>
              </a:rPr>
              <a:t>Tech</a:t>
            </a:r>
            <a:br>
              <a:rPr lang="en-US" sz="1567" b="1" dirty="0">
                <a:gradFill>
                  <a:gsLst>
                    <a:gs pos="2917">
                      <a:srgbClr val="353535"/>
                    </a:gs>
                    <a:gs pos="30000">
                      <a:srgbClr val="353535"/>
                    </a:gs>
                  </a:gsLst>
                  <a:lin ang="5400000" scaled="0"/>
                </a:gradFill>
              </a:rPr>
            </a:br>
            <a:r>
              <a:rPr lang="en-US" sz="1567" b="1" dirty="0">
                <a:gradFill>
                  <a:gsLst>
                    <a:gs pos="2917">
                      <a:srgbClr val="353535"/>
                    </a:gs>
                    <a:gs pos="30000">
                      <a:srgbClr val="353535"/>
                    </a:gs>
                  </a:gsLst>
                  <a:lin ang="5400000" scaled="0"/>
                </a:gradFill>
              </a:rPr>
              <a:t>Community</a:t>
            </a:r>
            <a:endParaRPr lang="fi-FI" sz="1567" b="1" dirty="0" err="1">
              <a:gradFill>
                <a:gsLst>
                  <a:gs pos="2917">
                    <a:srgbClr val="353535"/>
                  </a:gs>
                  <a:gs pos="30000">
                    <a:srgbClr val="353535"/>
                  </a:gs>
                </a:gsLst>
                <a:lin ang="5400000" scaled="0"/>
              </a:gradFill>
            </a:endParaRPr>
          </a:p>
        </p:txBody>
      </p:sp>
      <p:grpSp>
        <p:nvGrpSpPr>
          <p:cNvPr id="15" name="Group 14"/>
          <p:cNvGrpSpPr/>
          <p:nvPr/>
        </p:nvGrpSpPr>
        <p:grpSpPr>
          <a:xfrm>
            <a:off x="2571337" y="3506178"/>
            <a:ext cx="8960752" cy="1606642"/>
            <a:chOff x="6578277" y="3602166"/>
            <a:chExt cx="9141732" cy="1639090"/>
          </a:xfrm>
        </p:grpSpPr>
        <p:pic>
          <p:nvPicPr>
            <p:cNvPr id="7" name="Picture 2" descr="https://assets-cdn.github.com/images/modules/logos_page/Octoca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8277" y="3714576"/>
              <a:ext cx="1617757" cy="134476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8286578" y="3602166"/>
              <a:ext cx="7433431" cy="1639090"/>
            </a:xfrm>
            <a:prstGeom prst="rect">
              <a:avLst/>
            </a:prstGeom>
            <a:noFill/>
          </p:spPr>
          <p:txBody>
            <a:bodyPr wrap="square" lIns="179259" tIns="143407" rIns="179259" bIns="143407" rtlCol="0">
              <a:spAutoFit/>
            </a:bodyPr>
            <a:lstStyle/>
            <a:p>
              <a:pPr marL="336080" indent="-336080" defTabSz="914367">
                <a:lnSpc>
                  <a:spcPct val="90000"/>
                </a:lnSpc>
                <a:spcAft>
                  <a:spcPts val="588"/>
                </a:spcAft>
                <a:buFont typeface="Arial" panose="020B0604020202020204" pitchFamily="34" charset="0"/>
                <a:buChar char="•"/>
                <a:defRPr/>
              </a:pPr>
              <a:r>
                <a:rPr lang="en-US" sz="1961" b="1" dirty="0">
                  <a:gradFill>
                    <a:gsLst>
                      <a:gs pos="2917">
                        <a:srgbClr val="353535"/>
                      </a:gs>
                      <a:gs pos="30000">
                        <a:srgbClr val="353535"/>
                      </a:gs>
                    </a:gsLst>
                    <a:lin ang="5400000" scaled="0"/>
                  </a:gradFill>
                </a:rPr>
                <a:t>Report</a:t>
              </a:r>
              <a:r>
                <a:rPr lang="en-US" sz="1961" dirty="0">
                  <a:gradFill>
                    <a:gsLst>
                      <a:gs pos="2917">
                        <a:srgbClr val="353535"/>
                      </a:gs>
                      <a:gs pos="30000">
                        <a:srgbClr val="353535"/>
                      </a:gs>
                    </a:gsLst>
                    <a:lin ang="5400000" scaled="0"/>
                  </a:gradFill>
                </a:rPr>
                <a:t> and </a:t>
              </a:r>
              <a:r>
                <a:rPr lang="en-US" sz="1961" b="1" dirty="0">
                  <a:gradFill>
                    <a:gsLst>
                      <a:gs pos="2917">
                        <a:srgbClr val="353535"/>
                      </a:gs>
                      <a:gs pos="30000">
                        <a:srgbClr val="353535"/>
                      </a:gs>
                    </a:gsLst>
                    <a:lin ang="5400000" scaled="0"/>
                  </a:gradFill>
                </a:rPr>
                <a:t>fix issues</a:t>
              </a:r>
            </a:p>
            <a:p>
              <a:pPr marL="336080" indent="-336080" defTabSz="914367">
                <a:lnSpc>
                  <a:spcPct val="90000"/>
                </a:lnSpc>
                <a:spcAft>
                  <a:spcPts val="588"/>
                </a:spcAft>
                <a:buFont typeface="Arial" panose="020B0604020202020204" pitchFamily="34" charset="0"/>
                <a:buChar char="•"/>
                <a:defRPr/>
              </a:pPr>
              <a:r>
                <a:rPr lang="en-US" sz="1961" dirty="0">
                  <a:gradFill>
                    <a:gsLst>
                      <a:gs pos="2917">
                        <a:srgbClr val="353535"/>
                      </a:gs>
                      <a:gs pos="30000">
                        <a:srgbClr val="353535"/>
                      </a:gs>
                    </a:gsLst>
                    <a:lin ang="5400000" scaled="0"/>
                  </a:gradFill>
                </a:rPr>
                <a:t>Contribute with new </a:t>
              </a:r>
              <a:r>
                <a:rPr lang="en-US" sz="1961" b="1" dirty="0">
                  <a:gradFill>
                    <a:gsLst>
                      <a:gs pos="2917">
                        <a:srgbClr val="353535"/>
                      </a:gs>
                      <a:gs pos="30000">
                        <a:srgbClr val="353535"/>
                      </a:gs>
                    </a:gsLst>
                    <a:lin ang="5400000" scaled="0"/>
                  </a:gradFill>
                </a:rPr>
                <a:t>samples</a:t>
              </a:r>
              <a:r>
                <a:rPr lang="en-US" sz="1961" dirty="0">
                  <a:gradFill>
                    <a:gsLst>
                      <a:gs pos="2917">
                        <a:srgbClr val="353535"/>
                      </a:gs>
                      <a:gs pos="30000">
                        <a:srgbClr val="353535"/>
                      </a:gs>
                    </a:gsLst>
                    <a:lin ang="5400000" scaled="0"/>
                  </a:gradFill>
                </a:rPr>
                <a:t>, guidance and </a:t>
              </a:r>
              <a:r>
                <a:rPr lang="en-US" sz="1961" b="1" dirty="0">
                  <a:gradFill>
                    <a:gsLst>
                      <a:gs pos="2917">
                        <a:srgbClr val="353535"/>
                      </a:gs>
                      <a:gs pos="30000">
                        <a:srgbClr val="353535"/>
                      </a:gs>
                    </a:gsLst>
                    <a:lin ang="5400000" scaled="0"/>
                  </a:gradFill>
                </a:rPr>
                <a:t>documentation</a:t>
              </a:r>
            </a:p>
            <a:p>
              <a:pPr marL="336080" indent="-336080" defTabSz="914367">
                <a:lnSpc>
                  <a:spcPct val="90000"/>
                </a:lnSpc>
                <a:spcAft>
                  <a:spcPts val="588"/>
                </a:spcAft>
                <a:buFont typeface="Arial" panose="020B0604020202020204" pitchFamily="34" charset="0"/>
                <a:buChar char="•"/>
                <a:defRPr/>
              </a:pPr>
              <a:r>
                <a:rPr lang="en-US" sz="1961" b="1" dirty="0">
                  <a:gradFill>
                    <a:gsLst>
                      <a:gs pos="2917">
                        <a:srgbClr val="353535"/>
                      </a:gs>
                      <a:gs pos="30000">
                        <a:srgbClr val="353535"/>
                      </a:gs>
                    </a:gsLst>
                    <a:lin ang="5400000" scaled="0"/>
                  </a:gradFill>
                </a:rPr>
                <a:t>Participate</a:t>
              </a:r>
              <a:r>
                <a:rPr lang="en-US" sz="1961" dirty="0">
                  <a:gradFill>
                    <a:gsLst>
                      <a:gs pos="2917">
                        <a:srgbClr val="353535"/>
                      </a:gs>
                      <a:gs pos="30000">
                        <a:srgbClr val="353535"/>
                      </a:gs>
                    </a:gsLst>
                    <a:lin ang="5400000" scaled="0"/>
                  </a:gradFill>
                </a:rPr>
                <a:t> on the discussion around needed capabilities</a:t>
              </a:r>
            </a:p>
            <a:p>
              <a:pPr marL="336080" indent="-336080" defTabSz="914367">
                <a:lnSpc>
                  <a:spcPct val="90000"/>
                </a:lnSpc>
                <a:spcAft>
                  <a:spcPts val="588"/>
                </a:spcAft>
                <a:buFont typeface="Arial" panose="020B0604020202020204" pitchFamily="34" charset="0"/>
                <a:buChar char="•"/>
                <a:defRPr/>
              </a:pPr>
              <a:r>
                <a:rPr lang="en-US" sz="1961" dirty="0">
                  <a:gradFill>
                    <a:gsLst>
                      <a:gs pos="2917">
                        <a:srgbClr val="353535"/>
                      </a:gs>
                      <a:gs pos="30000">
                        <a:srgbClr val="353535"/>
                      </a:gs>
                    </a:gsLst>
                    <a:lin ang="5400000" scaled="0"/>
                  </a:gradFill>
                </a:rPr>
                <a:t>aka.ms/</a:t>
              </a:r>
              <a:r>
                <a:rPr lang="en-US" sz="1961" dirty="0" err="1">
                  <a:gradFill>
                    <a:gsLst>
                      <a:gs pos="2917">
                        <a:srgbClr val="353535"/>
                      </a:gs>
                      <a:gs pos="30000">
                        <a:srgbClr val="353535"/>
                      </a:gs>
                    </a:gsLst>
                    <a:lin ang="5400000" scaled="0"/>
                  </a:gradFill>
                </a:rPr>
                <a:t>SPPnP</a:t>
              </a:r>
              <a:endParaRPr lang="en-US" sz="1961" dirty="0">
                <a:gradFill>
                  <a:gsLst>
                    <a:gs pos="2917">
                      <a:srgbClr val="353535"/>
                    </a:gs>
                    <a:gs pos="30000">
                      <a:srgbClr val="353535"/>
                    </a:gs>
                  </a:gsLst>
                  <a:lin ang="5400000" scaled="0"/>
                </a:gradFill>
              </a:endParaRPr>
            </a:p>
          </p:txBody>
        </p:sp>
      </p:grpSp>
      <p:cxnSp>
        <p:nvCxnSpPr>
          <p:cNvPr id="6" name="Straight Connector 5">
            <a:extLst>
              <a:ext uri="{FF2B5EF4-FFF2-40B4-BE49-F238E27FC236}">
                <a16:creationId xmlns:a16="http://schemas.microsoft.com/office/drawing/2014/main" id="{432FB626-B8BD-41F3-A3A2-B4EEBA89538F}"/>
              </a:ext>
            </a:extLst>
          </p:cNvPr>
          <p:cNvCxnSpPr/>
          <p:nvPr/>
        </p:nvCxnSpPr>
        <p:spPr>
          <a:xfrm>
            <a:off x="264062" y="3320249"/>
            <a:ext cx="11567604" cy="0"/>
          </a:xfrm>
          <a:prstGeom prst="line">
            <a:avLst/>
          </a:prstGeom>
          <a:ln w="19050">
            <a:solidFill>
              <a:srgbClr val="2E508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54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02895" y="88321"/>
            <a:ext cx="11586211" cy="801388"/>
          </a:xfrm>
        </p:spPr>
        <p:txBody>
          <a:bodyPr/>
          <a:lstStyle/>
          <a:p>
            <a:r>
              <a:rPr lang="en-US" dirty="0"/>
              <a:t>Why contribute?</a:t>
            </a:r>
            <a:endParaRPr lang="fi-FI" dirty="0"/>
          </a:p>
        </p:txBody>
      </p:sp>
      <p:sp>
        <p:nvSpPr>
          <p:cNvPr id="6" name="Text Placeholder 5"/>
          <p:cNvSpPr>
            <a:spLocks noGrp="1"/>
          </p:cNvSpPr>
          <p:nvPr>
            <p:ph type="body" sz="quarter" idx="10"/>
          </p:nvPr>
        </p:nvSpPr>
        <p:spPr>
          <a:xfrm>
            <a:off x="269241" y="906788"/>
            <a:ext cx="5110801" cy="4378314"/>
          </a:xfrm>
        </p:spPr>
        <p:txBody>
          <a:bodyPr/>
          <a:lstStyle/>
          <a:p>
            <a:r>
              <a:rPr lang="en-US" dirty="0">
                <a:solidFill>
                  <a:schemeClr val="tx2"/>
                </a:solidFill>
              </a:rPr>
              <a:t>Get acknowledged as contributors in communications</a:t>
            </a:r>
          </a:p>
          <a:p>
            <a:pPr lvl="1"/>
            <a:r>
              <a:rPr lang="en-US" sz="2400" dirty="0">
                <a:latin typeface="+mn-lt"/>
              </a:rPr>
              <a:t>dev.office.com blog posts</a:t>
            </a:r>
          </a:p>
          <a:p>
            <a:pPr lvl="1"/>
            <a:r>
              <a:rPr lang="en-US" sz="2400" dirty="0">
                <a:latin typeface="+mn-lt"/>
              </a:rPr>
              <a:t>Monthly community calls</a:t>
            </a:r>
          </a:p>
          <a:p>
            <a:pPr lvl="1"/>
            <a:r>
              <a:rPr lang="en-US" sz="2400" dirty="0">
                <a:latin typeface="+mn-lt"/>
              </a:rPr>
              <a:t>MSDN pages</a:t>
            </a:r>
          </a:p>
          <a:p>
            <a:r>
              <a:rPr lang="en-US" dirty="0">
                <a:solidFill>
                  <a:schemeClr val="tx2"/>
                </a:solidFill>
              </a:rPr>
              <a:t>Help others by sharing your knowledge of Office 365 and SharePoint development</a:t>
            </a:r>
          </a:p>
          <a:p>
            <a:pPr lvl="1"/>
            <a:endParaRPr lang="fi-FI" dirty="0"/>
          </a:p>
        </p:txBody>
      </p:sp>
      <p:pic>
        <p:nvPicPr>
          <p:cNvPr id="1026" name="Picture 2" descr="https://camo.githubusercontent.com/141e2f648394caf103fbb6c34fc22c6009a32adc/687474703a2f2f692e696d6775722e636f6d2f744a57627a6d382e706e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1213" y="3612676"/>
            <a:ext cx="1238074" cy="2857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amo.githubusercontent.com/f943ab17fc7f26562aac067b667fb94be4fef853/687474703a2f2f692e696d6775722e636f6d2f6a67365a4b4d492e706e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6173" y="801587"/>
            <a:ext cx="1057521" cy="8297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amo.githubusercontent.com/3139ef7925231b98baff20f9a0c8855902f412f4/687474703a2f2f692e696d6775722e636f6d2f705265725267672e6a70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9597" y="5028655"/>
            <a:ext cx="856787" cy="8567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amo.githubusercontent.com/054458526cd7f115073641c3402be98c67a47b38/687474703a2f2f692e696d6775722e636f6d2f71475132484b492e706e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6509" y="1559940"/>
            <a:ext cx="1173844" cy="5327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a:stretch>
            <a:fillRect/>
          </a:stretch>
        </p:blipFill>
        <p:spPr>
          <a:xfrm>
            <a:off x="6608746" y="1478519"/>
            <a:ext cx="1390279" cy="447556"/>
          </a:xfrm>
          <a:prstGeom prst="rect">
            <a:avLst/>
          </a:prstGeom>
        </p:spPr>
      </p:pic>
      <p:pic>
        <p:nvPicPr>
          <p:cNvPr id="1034" name="Picture 10" descr="https://camo.githubusercontent.com/8640fbafb7d7fcf7870ab7b3c05143ab303c9304/687474703a2f2f692e696d6775722e636f6d2f4d4d335a61684d2e706e6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3885" y="2107541"/>
            <a:ext cx="970015" cy="64247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amo.githubusercontent.com/e47d2b2207d4184bbccc22d93b61ef4cb49fa7c2/687474703a2f2f692e696d6775722e636f6d2f634539336631642e706e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30231" y="5676916"/>
            <a:ext cx="1606401" cy="43249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camo.githubusercontent.com/d57fceb90aec004ee8ef2df67f05c495213ca08e/687474703a2f2f692e696d6775722e636f6d2f5a79674e7148622e706e6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86334" y="2526978"/>
            <a:ext cx="1085444" cy="107709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camo.githubusercontent.com/8c96f166cf3849fa35dc7b2fd8f1be4042a99072/687474703a2f2f692e696d6775722e636f6d2f4d7850455267572e706e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25069" y="3407446"/>
            <a:ext cx="1474768" cy="32772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amo.githubusercontent.com/af420f35e1f6311b12885ce89d4c96a8525124dc/687474703a2f2f692e696d6775722e636f6d2f6e48306d4c67362e706e6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78371" y="5014902"/>
            <a:ext cx="1921728" cy="4139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11087" y="3986296"/>
            <a:ext cx="1914056" cy="957029"/>
          </a:xfrm>
          <a:prstGeom prst="rect">
            <a:avLst/>
          </a:prstGeom>
        </p:spPr>
      </p:pic>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56513" y="280490"/>
            <a:ext cx="1999868" cy="571391"/>
          </a:xfrm>
          <a:prstGeom prst="rect">
            <a:avLst/>
          </a:prstGeom>
        </p:spPr>
      </p:pic>
      <p:pic>
        <p:nvPicPr>
          <p:cNvPr id="2" name="Picture 2" descr="Tria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5017" y="997727"/>
            <a:ext cx="1400664" cy="2801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WorkPoint"/>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30230" y="222166"/>
            <a:ext cx="1691406" cy="3132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PuzzlePart"/>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51043" y="4789650"/>
            <a:ext cx="1485589" cy="3771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Net at Work"/>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94146" y="2474307"/>
            <a:ext cx="1307286" cy="2707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DQC"/>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923429" y="2319904"/>
            <a:ext cx="1400664" cy="3828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igital Illustrated">
            <a:extLst>
              <a:ext uri="{FF2B5EF4-FFF2-40B4-BE49-F238E27FC236}">
                <a16:creationId xmlns:a16="http://schemas.microsoft.com/office/drawing/2014/main" id="{B98B615F-ACF6-4CD9-A417-3B2C06D8184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98321" y="5177082"/>
            <a:ext cx="1400664" cy="10551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Allegient">
            <a:extLst>
              <a:ext uri="{FF2B5EF4-FFF2-40B4-BE49-F238E27FC236}">
                <a16:creationId xmlns:a16="http://schemas.microsoft.com/office/drawing/2014/main" id="{02D9BC39-A6F7-4B6A-B592-071CC8BFC40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474927" y="79861"/>
            <a:ext cx="1400664" cy="3921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equos">
            <a:extLst>
              <a:ext uri="{FF2B5EF4-FFF2-40B4-BE49-F238E27FC236}">
                <a16:creationId xmlns:a16="http://schemas.microsoft.com/office/drawing/2014/main" id="{D8CD48A9-2D8D-4C48-B77C-94E9FA9C013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661376" y="1817219"/>
            <a:ext cx="1400664" cy="5509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Rapid Circle">
            <a:extLst>
              <a:ext uri="{FF2B5EF4-FFF2-40B4-BE49-F238E27FC236}">
                <a16:creationId xmlns:a16="http://schemas.microsoft.com/office/drawing/2014/main" id="{BF76F5C5-B7E4-417D-B5D7-B3701590CEF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648923" y="5676916"/>
            <a:ext cx="1867552" cy="57894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ontentAndCode">
            <a:extLst>
              <a:ext uri="{FF2B5EF4-FFF2-40B4-BE49-F238E27FC236}">
                <a16:creationId xmlns:a16="http://schemas.microsoft.com/office/drawing/2014/main" id="{96DEF789-9138-4708-A37C-7B2ADACE9CE8}"/>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730369" y="5363017"/>
            <a:ext cx="1680797" cy="98046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Digia">
            <a:extLst>
              <a:ext uri="{FF2B5EF4-FFF2-40B4-BE49-F238E27FC236}">
                <a16:creationId xmlns:a16="http://schemas.microsoft.com/office/drawing/2014/main" id="{4824FD9B-F80E-4C29-AC59-211D03F17E8D}"/>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387123" y="993747"/>
            <a:ext cx="1027153" cy="102715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6" descr="CA">
            <a:extLst>
              <a:ext uri="{FF2B5EF4-FFF2-40B4-BE49-F238E27FC236}">
                <a16:creationId xmlns:a16="http://schemas.microsoft.com/office/drawing/2014/main" id="{8F48F855-29BE-419D-9A66-6F964416C65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3791" y="5578870"/>
            <a:ext cx="933776" cy="77503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descr="Canviz">
            <a:extLst>
              <a:ext uri="{FF2B5EF4-FFF2-40B4-BE49-F238E27FC236}">
                <a16:creationId xmlns:a16="http://schemas.microsoft.com/office/drawing/2014/main" id="{FA2D1186-F6B7-4CFE-822A-60F537338D23}"/>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277081" y="5063115"/>
            <a:ext cx="1213909" cy="31748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lalom">
            <a:extLst>
              <a:ext uri="{FF2B5EF4-FFF2-40B4-BE49-F238E27FC236}">
                <a16:creationId xmlns:a16="http://schemas.microsoft.com/office/drawing/2014/main" id="{80BA97B6-1C46-418C-891D-F2CCA63D83BA}"/>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101138" y="4978205"/>
            <a:ext cx="1400664" cy="37351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Blue Meteorite">
            <a:extLst>
              <a:ext uri="{FF2B5EF4-FFF2-40B4-BE49-F238E27FC236}">
                <a16:creationId xmlns:a16="http://schemas.microsoft.com/office/drawing/2014/main" id="{5BED3213-F771-4863-BF6F-520803B230CD}"/>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395669" y="3001878"/>
            <a:ext cx="1400664" cy="28947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CPS">
            <a:extLst>
              <a:ext uri="{FF2B5EF4-FFF2-40B4-BE49-F238E27FC236}">
                <a16:creationId xmlns:a16="http://schemas.microsoft.com/office/drawing/2014/main" id="{FE19BBA7-A7F5-492E-8F16-17A8E82D03BE}"/>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583082" y="3859648"/>
            <a:ext cx="933776" cy="93377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rencore">
            <a:extLst>
              <a:ext uri="{FF2B5EF4-FFF2-40B4-BE49-F238E27FC236}">
                <a16:creationId xmlns:a16="http://schemas.microsoft.com/office/drawing/2014/main" id="{4040EC54-1750-4CD5-8E36-E660380D440C}"/>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310152" y="2987872"/>
            <a:ext cx="1392803" cy="364272"/>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DMI">
            <a:extLst>
              <a:ext uri="{FF2B5EF4-FFF2-40B4-BE49-F238E27FC236}">
                <a16:creationId xmlns:a16="http://schemas.microsoft.com/office/drawing/2014/main" id="{584829AD-CC5E-4847-9FE3-D2911E413983}"/>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8444412" y="3708181"/>
            <a:ext cx="1213909" cy="550928"/>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Wortell">
            <a:extLst>
              <a:ext uri="{FF2B5EF4-FFF2-40B4-BE49-F238E27FC236}">
                <a16:creationId xmlns:a16="http://schemas.microsoft.com/office/drawing/2014/main" id="{2DACFEE9-BB09-4145-9C2B-DD6B5FDA494E}"/>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1116805" y="2821754"/>
            <a:ext cx="933776" cy="933776"/>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Sii">
            <a:extLst>
              <a:ext uri="{FF2B5EF4-FFF2-40B4-BE49-F238E27FC236}">
                <a16:creationId xmlns:a16="http://schemas.microsoft.com/office/drawing/2014/main" id="{9BB3C7C1-E6CD-4278-9F7D-D7B65A8A5FFD}"/>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7110968" y="3851271"/>
            <a:ext cx="977110" cy="977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83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12781E-2A4E-4B0A-AE04-7419435AB405}"/>
              </a:ext>
            </a:extLst>
          </p:cNvPr>
          <p:cNvSpPr txBox="1"/>
          <p:nvPr/>
        </p:nvSpPr>
        <p:spPr>
          <a:xfrm>
            <a:off x="0" y="2237173"/>
            <a:ext cx="12192000" cy="1997477"/>
          </a:xfrm>
          <a:prstGeom prst="rect">
            <a:avLst/>
          </a:prstGeom>
          <a:gradFill>
            <a:gsLst>
              <a:gs pos="0">
                <a:schemeClr val="bg1"/>
              </a:gs>
              <a:gs pos="100000">
                <a:schemeClr val="bg1"/>
              </a:gs>
            </a:gsLst>
            <a:lin ang="5400000" scaled="1"/>
          </a:gradFill>
        </p:spPr>
        <p:txBody>
          <a:bodyPr wrap="square" rtlCol="0">
            <a:noAutofit/>
          </a:bodyPr>
          <a:lstStyle/>
          <a:p>
            <a:pPr algn="r"/>
            <a:endParaRPr lang="en-US" dirty="0"/>
          </a:p>
        </p:txBody>
      </p:sp>
      <p:sp>
        <p:nvSpPr>
          <p:cNvPr id="9" name="Title 1">
            <a:extLst>
              <a:ext uri="{FF2B5EF4-FFF2-40B4-BE49-F238E27FC236}">
                <a16:creationId xmlns:a16="http://schemas.microsoft.com/office/drawing/2014/main" id="{34492ACE-A8B5-47A5-822A-76DAD975C78F}"/>
              </a:ext>
            </a:extLst>
          </p:cNvPr>
          <p:cNvSpPr txBox="1">
            <a:spLocks/>
          </p:cNvSpPr>
          <p:nvPr/>
        </p:nvSpPr>
        <p:spPr>
          <a:xfrm>
            <a:off x="3638580" y="2835217"/>
            <a:ext cx="6810437" cy="801388"/>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t>Demo: Contribution</a:t>
            </a:r>
          </a:p>
        </p:txBody>
      </p:sp>
      <p:pic>
        <p:nvPicPr>
          <p:cNvPr id="5" name="Graphic 4">
            <a:extLst>
              <a:ext uri="{FF2B5EF4-FFF2-40B4-BE49-F238E27FC236}">
                <a16:creationId xmlns:a16="http://schemas.microsoft.com/office/drawing/2014/main" id="{E45C8103-2A5E-4152-8569-61DB20661F97}"/>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0867" t="13532" r="30478" b="26368"/>
          <a:stretch/>
        </p:blipFill>
        <p:spPr>
          <a:xfrm>
            <a:off x="632885" y="626972"/>
            <a:ext cx="2372811" cy="5217877"/>
          </a:xfrm>
          <a:prstGeom prst="rect">
            <a:avLst/>
          </a:prstGeom>
        </p:spPr>
      </p:pic>
    </p:spTree>
    <p:extLst>
      <p:ext uri="{BB962C8B-B14F-4D97-AF65-F5344CB8AC3E}">
        <p14:creationId xmlns:p14="http://schemas.microsoft.com/office/powerpoint/2010/main" val="247195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B35EA85A-A888-408F-AF41-4D94312F61C4}"/>
              </a:ext>
            </a:extLst>
          </p:cNvPr>
          <p:cNvGrpSpPr/>
          <p:nvPr/>
        </p:nvGrpSpPr>
        <p:grpSpPr>
          <a:xfrm>
            <a:off x="406311" y="1275918"/>
            <a:ext cx="11379379" cy="2841894"/>
            <a:chOff x="498841" y="924572"/>
            <a:chExt cx="11379379" cy="2841894"/>
          </a:xfrm>
        </p:grpSpPr>
        <p:sp>
          <p:nvSpPr>
            <p:cNvPr id="4" name="Title 1">
              <a:extLst>
                <a:ext uri="{FF2B5EF4-FFF2-40B4-BE49-F238E27FC236}">
                  <a16:creationId xmlns:a16="http://schemas.microsoft.com/office/drawing/2014/main" id="{801ABCDE-79D1-4E15-9577-E80FA2269EE8}"/>
                </a:ext>
              </a:extLst>
            </p:cNvPr>
            <p:cNvSpPr txBox="1">
              <a:spLocks/>
            </p:cNvSpPr>
            <p:nvPr/>
          </p:nvSpPr>
          <p:spPr>
            <a:xfrm>
              <a:off x="1529064" y="2460177"/>
              <a:ext cx="9143074" cy="1306289"/>
            </a:xfrm>
            <a:prstGeom prst="rect">
              <a:avLst/>
            </a:prstGeom>
          </p:spPr>
          <p:txBody>
            <a:bodyPr vert="horz" lIns="91440" tIns="45720" rIns="91440" bIns="45720" rtlCol="0" anchor="t">
              <a:noAutofit/>
              <a:scene3d>
                <a:camera prst="orthographicFront">
                  <a:rot lat="0" lon="0" rev="0"/>
                </a:camera>
                <a:lightRig rig="threePt" dir="t"/>
              </a:scene3d>
            </a:bodyPr>
            <a:lstStyle>
              <a:lvl1pPr algn="ctr" defTabSz="914400" rtl="0" eaLnBrk="1" latinLnBrk="0" hangingPunct="1">
                <a:lnSpc>
                  <a:spcPct val="90000"/>
                </a:lnSpc>
                <a:spcBef>
                  <a:spcPct val="0"/>
                </a:spcBef>
                <a:buNone/>
                <a:defRPr sz="6600" kern="1200">
                  <a:solidFill>
                    <a:schemeClr val="bg1"/>
                  </a:solidFill>
                  <a:latin typeface="+mj-lt"/>
                  <a:ea typeface="+mj-ea"/>
                  <a:cs typeface="+mj-cs"/>
                </a:defRPr>
              </a:lvl1pPr>
            </a:lstStyle>
            <a:p>
              <a:r>
                <a:rPr lang="en-US" sz="5600" cap="all" spc="-300" dirty="0">
                  <a:ln w="19050">
                    <a:solidFill>
                      <a:srgbClr val="FF0505"/>
                    </a:solidFill>
                  </a:ln>
                  <a:noFill/>
                  <a:effectLst>
                    <a:glow rad="88900">
                      <a:schemeClr val="tx2">
                        <a:alpha val="32000"/>
                      </a:schemeClr>
                    </a:glow>
                  </a:effectLst>
                  <a:latin typeface="Indira K" pitchFamily="2" charset="0"/>
                </a:rPr>
                <a:t>Patterns &amp; Practices</a:t>
              </a:r>
            </a:p>
          </p:txBody>
        </p:sp>
        <p:sp>
          <p:nvSpPr>
            <p:cNvPr id="5" name="Title 1">
              <a:extLst>
                <a:ext uri="{FF2B5EF4-FFF2-40B4-BE49-F238E27FC236}">
                  <a16:creationId xmlns:a16="http://schemas.microsoft.com/office/drawing/2014/main" id="{A21F6423-267A-4568-9CF9-F2CFF5F224B2}"/>
                </a:ext>
              </a:extLst>
            </p:cNvPr>
            <p:cNvSpPr txBox="1">
              <a:spLocks/>
            </p:cNvSpPr>
            <p:nvPr/>
          </p:nvSpPr>
          <p:spPr>
            <a:xfrm>
              <a:off x="498841" y="926167"/>
              <a:ext cx="1591219" cy="1893825"/>
            </a:xfrm>
            <a:prstGeom prst="rect">
              <a:avLst/>
            </a:prstGeom>
          </p:spPr>
          <p:txBody>
            <a:bodyPr vert="horz" lIns="91440" tIns="45720" rIns="91440" bIns="45720" rtlCol="0" anchor="t">
              <a:noAutofit/>
              <a:scene3d>
                <a:camera prst="orthographicFront">
                  <a:rot lat="0" lon="0" rev="0"/>
                </a:camera>
                <a:lightRig rig="threePt" dir="t"/>
              </a:scene3d>
            </a:bodyPr>
            <a:lstStyle>
              <a:lvl1pPr algn="ctr" defTabSz="914400" rtl="0" eaLnBrk="1" latinLnBrk="0" hangingPunct="1">
                <a:lnSpc>
                  <a:spcPct val="90000"/>
                </a:lnSpc>
                <a:spcBef>
                  <a:spcPct val="0"/>
                </a:spcBef>
                <a:buNone/>
                <a:defRPr sz="6600" kern="1200">
                  <a:solidFill>
                    <a:schemeClr val="bg1"/>
                  </a:solidFill>
                  <a:latin typeface="+mj-lt"/>
                  <a:ea typeface="+mj-ea"/>
                  <a:cs typeface="+mj-cs"/>
                </a:defRPr>
              </a:lvl1pPr>
            </a:lstStyle>
            <a:p>
              <a:pPr algn="l"/>
              <a:r>
                <a:rPr lang="en-US" sz="16600" cap="all" spc="-300" dirty="0">
                  <a:ln w="19050">
                    <a:solidFill>
                      <a:srgbClr val="FF0505"/>
                    </a:solidFill>
                  </a:ln>
                  <a:noFill/>
                  <a:effectLst>
                    <a:glow rad="88900">
                      <a:schemeClr val="tx2">
                        <a:alpha val="32000"/>
                      </a:schemeClr>
                    </a:glow>
                  </a:effectLst>
                  <a:latin typeface="Indira K" pitchFamily="2" charset="0"/>
                </a:rPr>
                <a:t>S</a:t>
              </a:r>
              <a:endParaRPr lang="en-US" sz="11500" cap="all" spc="-300" dirty="0">
                <a:ln w="19050">
                  <a:solidFill>
                    <a:srgbClr val="FF0505"/>
                  </a:solidFill>
                </a:ln>
                <a:noFill/>
                <a:effectLst>
                  <a:glow rad="88900">
                    <a:schemeClr val="tx2">
                      <a:alpha val="32000"/>
                    </a:schemeClr>
                  </a:glow>
                </a:effectLst>
                <a:latin typeface="Indira K" pitchFamily="2" charset="0"/>
              </a:endParaRPr>
            </a:p>
          </p:txBody>
        </p:sp>
        <p:sp>
          <p:nvSpPr>
            <p:cNvPr id="6" name="Title 1">
              <a:extLst>
                <a:ext uri="{FF2B5EF4-FFF2-40B4-BE49-F238E27FC236}">
                  <a16:creationId xmlns:a16="http://schemas.microsoft.com/office/drawing/2014/main" id="{E9C8DB6D-188C-4A95-ABEC-79A30C39B0A6}"/>
                </a:ext>
              </a:extLst>
            </p:cNvPr>
            <p:cNvSpPr txBox="1">
              <a:spLocks/>
            </p:cNvSpPr>
            <p:nvPr/>
          </p:nvSpPr>
          <p:spPr>
            <a:xfrm>
              <a:off x="10069285" y="924572"/>
              <a:ext cx="1808935" cy="2007874"/>
            </a:xfrm>
            <a:prstGeom prst="rect">
              <a:avLst/>
            </a:prstGeom>
          </p:spPr>
          <p:txBody>
            <a:bodyPr vert="horz" lIns="91440" tIns="45720" rIns="91440" bIns="45720" rtlCol="0" anchor="t">
              <a:noAutofit/>
              <a:scene3d>
                <a:camera prst="orthographicFront">
                  <a:rot lat="0" lon="0" rev="0"/>
                </a:camera>
                <a:lightRig rig="threePt" dir="t"/>
              </a:scene3d>
            </a:bodyPr>
            <a:lstStyle>
              <a:lvl1pPr algn="ctr" defTabSz="914400" rtl="0" eaLnBrk="1" latinLnBrk="0" hangingPunct="1">
                <a:lnSpc>
                  <a:spcPct val="90000"/>
                </a:lnSpc>
                <a:spcBef>
                  <a:spcPct val="0"/>
                </a:spcBef>
                <a:buNone/>
                <a:defRPr sz="6600" kern="1200">
                  <a:solidFill>
                    <a:schemeClr val="bg1"/>
                  </a:solidFill>
                  <a:latin typeface="+mj-lt"/>
                  <a:ea typeface="+mj-ea"/>
                  <a:cs typeface="+mj-cs"/>
                </a:defRPr>
              </a:lvl1pPr>
            </a:lstStyle>
            <a:p>
              <a:pPr algn="r"/>
              <a:r>
                <a:rPr lang="en-US" sz="16600" cap="all" spc="-300" dirty="0">
                  <a:ln w="19050">
                    <a:solidFill>
                      <a:srgbClr val="FF0505"/>
                    </a:solidFill>
                  </a:ln>
                  <a:noFill/>
                  <a:effectLst>
                    <a:glow rad="88900">
                      <a:schemeClr val="tx2">
                        <a:alpha val="32000"/>
                      </a:schemeClr>
                    </a:glow>
                  </a:effectLst>
                  <a:latin typeface="Indira K" pitchFamily="2" charset="0"/>
                </a:rPr>
                <a:t>t</a:t>
              </a:r>
              <a:endParaRPr lang="en-US" sz="11500" cap="all" spc="-300" dirty="0">
                <a:ln w="19050">
                  <a:solidFill>
                    <a:srgbClr val="FF0505"/>
                  </a:solidFill>
                </a:ln>
                <a:noFill/>
                <a:effectLst>
                  <a:glow rad="88900">
                    <a:schemeClr val="tx2">
                      <a:alpha val="32000"/>
                    </a:schemeClr>
                  </a:glow>
                </a:effectLst>
                <a:latin typeface="Indira K" pitchFamily="2" charset="0"/>
              </a:endParaRPr>
            </a:p>
          </p:txBody>
        </p:sp>
        <p:sp>
          <p:nvSpPr>
            <p:cNvPr id="7" name="Title 1">
              <a:extLst>
                <a:ext uri="{FF2B5EF4-FFF2-40B4-BE49-F238E27FC236}">
                  <a16:creationId xmlns:a16="http://schemas.microsoft.com/office/drawing/2014/main" id="{91CD886C-7ABD-45B0-8BA1-5D9EBB97CF8F}"/>
                </a:ext>
              </a:extLst>
            </p:cNvPr>
            <p:cNvSpPr txBox="1">
              <a:spLocks/>
            </p:cNvSpPr>
            <p:nvPr/>
          </p:nvSpPr>
          <p:spPr>
            <a:xfrm>
              <a:off x="1480459" y="1018179"/>
              <a:ext cx="8926285" cy="1441998"/>
            </a:xfrm>
            <a:prstGeom prst="rect">
              <a:avLst/>
            </a:prstGeom>
          </p:spPr>
          <p:txBody>
            <a:bodyPr vert="horz" lIns="91440" tIns="45720" rIns="91440" bIns="45720" rtlCol="0" anchor="t">
              <a:noAutofit/>
              <a:scene3d>
                <a:camera prst="orthographicFront">
                  <a:rot lat="0" lon="0" rev="0"/>
                </a:camera>
                <a:lightRig rig="threePt" dir="t"/>
              </a:scene3d>
            </a:bodyPr>
            <a:lstStyle>
              <a:lvl1pPr algn="ctr" defTabSz="914400" rtl="0" eaLnBrk="1" latinLnBrk="0" hangingPunct="1">
                <a:lnSpc>
                  <a:spcPct val="90000"/>
                </a:lnSpc>
                <a:spcBef>
                  <a:spcPct val="0"/>
                </a:spcBef>
                <a:buNone/>
                <a:defRPr sz="6600" kern="1200">
                  <a:solidFill>
                    <a:schemeClr val="bg1"/>
                  </a:solidFill>
                  <a:latin typeface="+mj-lt"/>
                  <a:ea typeface="+mj-ea"/>
                  <a:cs typeface="+mj-cs"/>
                </a:defRPr>
              </a:lvl1pPr>
            </a:lstStyle>
            <a:p>
              <a:r>
                <a:rPr lang="en-US" sz="11500" cap="all" spc="-300" dirty="0">
                  <a:ln w="19050">
                    <a:solidFill>
                      <a:srgbClr val="FF0505"/>
                    </a:solidFill>
                  </a:ln>
                  <a:noFill/>
                  <a:effectLst>
                    <a:glow rad="88900">
                      <a:schemeClr val="tx2">
                        <a:alpha val="32000"/>
                      </a:schemeClr>
                    </a:glow>
                  </a:effectLst>
                  <a:latin typeface="Indira K" pitchFamily="2" charset="0"/>
                </a:rPr>
                <a:t>harePoin</a:t>
              </a:r>
            </a:p>
          </p:txBody>
        </p:sp>
        <p:sp>
          <p:nvSpPr>
            <p:cNvPr id="11" name="Rectangle 10">
              <a:extLst>
                <a:ext uri="{FF2B5EF4-FFF2-40B4-BE49-F238E27FC236}">
                  <a16:creationId xmlns:a16="http://schemas.microsoft.com/office/drawing/2014/main" id="{D7345F10-6E95-4345-A2BB-B355940B7864}"/>
                </a:ext>
              </a:extLst>
            </p:cNvPr>
            <p:cNvSpPr/>
            <p:nvPr/>
          </p:nvSpPr>
          <p:spPr>
            <a:xfrm>
              <a:off x="607701" y="941974"/>
              <a:ext cx="11161661" cy="91440"/>
            </a:xfrm>
            <a:prstGeom prst="rect">
              <a:avLst/>
            </a:prstGeom>
            <a:noFill/>
            <a:ln>
              <a:solidFill>
                <a:srgbClr val="FF0505"/>
              </a:solidFill>
            </a:ln>
            <a:effectLst>
              <a:glow rad="88900">
                <a:schemeClr val="tx2">
                  <a:alpha val="3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505"/>
                  </a:solidFill>
                </a:ln>
              </a:endParaRPr>
            </a:p>
          </p:txBody>
        </p:sp>
        <p:sp>
          <p:nvSpPr>
            <p:cNvPr id="12" name="Rectangle 11">
              <a:extLst>
                <a:ext uri="{FF2B5EF4-FFF2-40B4-BE49-F238E27FC236}">
                  <a16:creationId xmlns:a16="http://schemas.microsoft.com/office/drawing/2014/main" id="{A8BE4C0A-4462-4DBD-B67E-290D1A2283CE}"/>
                </a:ext>
              </a:extLst>
            </p:cNvPr>
            <p:cNvSpPr/>
            <p:nvPr/>
          </p:nvSpPr>
          <p:spPr>
            <a:xfrm>
              <a:off x="607701" y="2841006"/>
              <a:ext cx="1005840" cy="91440"/>
            </a:xfrm>
            <a:prstGeom prst="rect">
              <a:avLst/>
            </a:prstGeom>
            <a:noFill/>
            <a:ln>
              <a:solidFill>
                <a:srgbClr val="FF0505"/>
              </a:solidFill>
            </a:ln>
            <a:effectLst>
              <a:glow rad="88900">
                <a:schemeClr val="tx2">
                  <a:alpha val="3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505"/>
                  </a:solidFill>
                </a:ln>
              </a:endParaRPr>
            </a:p>
          </p:txBody>
        </p:sp>
        <p:sp>
          <p:nvSpPr>
            <p:cNvPr id="13" name="Rectangle 12">
              <a:extLst>
                <a:ext uri="{FF2B5EF4-FFF2-40B4-BE49-F238E27FC236}">
                  <a16:creationId xmlns:a16="http://schemas.microsoft.com/office/drawing/2014/main" id="{A956F178-7C4A-45D7-AC2E-7B391722F587}"/>
                </a:ext>
              </a:extLst>
            </p:cNvPr>
            <p:cNvSpPr/>
            <p:nvPr/>
          </p:nvSpPr>
          <p:spPr>
            <a:xfrm flipV="1">
              <a:off x="10641014" y="2841006"/>
              <a:ext cx="1097280" cy="91440"/>
            </a:xfrm>
            <a:prstGeom prst="rect">
              <a:avLst/>
            </a:prstGeom>
            <a:noFill/>
            <a:ln>
              <a:solidFill>
                <a:srgbClr val="FF0505"/>
              </a:solidFill>
            </a:ln>
            <a:effectLst>
              <a:glow rad="88900">
                <a:schemeClr val="tx2">
                  <a:alpha val="3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505"/>
                  </a:solidFill>
                </a:ln>
              </a:endParaRPr>
            </a:p>
          </p:txBody>
        </p:sp>
      </p:grpSp>
      <p:grpSp>
        <p:nvGrpSpPr>
          <p:cNvPr id="22" name="Group 21">
            <a:extLst>
              <a:ext uri="{FF2B5EF4-FFF2-40B4-BE49-F238E27FC236}">
                <a16:creationId xmlns:a16="http://schemas.microsoft.com/office/drawing/2014/main" id="{1D6F2CAB-DCF7-4C5A-A2CB-1D0A18C36AF5}"/>
              </a:ext>
            </a:extLst>
          </p:cNvPr>
          <p:cNvGrpSpPr/>
          <p:nvPr/>
        </p:nvGrpSpPr>
        <p:grpSpPr>
          <a:xfrm>
            <a:off x="110477" y="5747403"/>
            <a:ext cx="3636788" cy="887677"/>
            <a:chOff x="515171" y="5908768"/>
            <a:chExt cx="3636788" cy="887677"/>
          </a:xfrm>
        </p:grpSpPr>
        <p:sp>
          <p:nvSpPr>
            <p:cNvPr id="17" name="TextBox 16">
              <a:extLst>
                <a:ext uri="{FF2B5EF4-FFF2-40B4-BE49-F238E27FC236}">
                  <a16:creationId xmlns:a16="http://schemas.microsoft.com/office/drawing/2014/main" id="{141C8869-76D7-4742-AF27-233C5352670B}"/>
                </a:ext>
              </a:extLst>
            </p:cNvPr>
            <p:cNvSpPr txBox="1"/>
            <p:nvPr/>
          </p:nvSpPr>
          <p:spPr>
            <a:xfrm>
              <a:off x="515171" y="6150114"/>
              <a:ext cx="3636788" cy="646331"/>
            </a:xfrm>
            <a:prstGeom prst="rect">
              <a:avLst/>
            </a:prstGeom>
            <a:noFill/>
          </p:spPr>
          <p:txBody>
            <a:bodyPr wrap="square" rtlCol="0">
              <a:spAutoFit/>
            </a:bodyPr>
            <a:lstStyle/>
            <a:p>
              <a:pPr algn="ctr"/>
              <a:r>
                <a:rPr lang="en-US" sz="3600" b="1" spc="-150" normalizeH="1" dirty="0">
                  <a:solidFill>
                    <a:schemeClr val="accent3">
                      <a:lumMod val="60000"/>
                      <a:lumOff val="40000"/>
                    </a:schemeClr>
                  </a:solidFill>
                  <a:effectLst>
                    <a:glow rad="50800">
                      <a:schemeClr val="accent3">
                        <a:lumMod val="60000"/>
                        <a:lumOff val="40000"/>
                      </a:schemeClr>
                    </a:glow>
                  </a:effectLst>
                  <a:latin typeface="AvantGarde CondBook" panose="020B0506000000000000" pitchFamily="34" charset="0"/>
                </a:rPr>
                <a:t>CHRIS KENT</a:t>
              </a:r>
            </a:p>
          </p:txBody>
        </p:sp>
        <p:sp>
          <p:nvSpPr>
            <p:cNvPr id="18" name="TextBox 17">
              <a:extLst>
                <a:ext uri="{FF2B5EF4-FFF2-40B4-BE49-F238E27FC236}">
                  <a16:creationId xmlns:a16="http://schemas.microsoft.com/office/drawing/2014/main" id="{5B8E323F-600A-40DD-B62F-B50FA253C6BD}"/>
                </a:ext>
              </a:extLst>
            </p:cNvPr>
            <p:cNvSpPr txBox="1"/>
            <p:nvPr/>
          </p:nvSpPr>
          <p:spPr>
            <a:xfrm>
              <a:off x="515171" y="5908768"/>
              <a:ext cx="3636788" cy="400110"/>
            </a:xfrm>
            <a:prstGeom prst="rect">
              <a:avLst/>
            </a:prstGeom>
            <a:noFill/>
          </p:spPr>
          <p:txBody>
            <a:bodyPr wrap="square" rtlCol="0">
              <a:spAutoFit/>
            </a:bodyPr>
            <a:lstStyle/>
            <a:p>
              <a:pPr algn="ctr"/>
              <a:r>
                <a:rPr lang="en-US" sz="2000" b="1" spc="-150" normalizeH="1" dirty="0">
                  <a:solidFill>
                    <a:schemeClr val="accent3">
                      <a:lumMod val="60000"/>
                      <a:lumOff val="40000"/>
                    </a:schemeClr>
                  </a:solidFill>
                  <a:effectLst>
                    <a:glow>
                      <a:schemeClr val="accent3">
                        <a:lumMod val="60000"/>
                        <a:lumOff val="40000"/>
                      </a:schemeClr>
                    </a:glow>
                  </a:effectLst>
                  <a:latin typeface="AvantGarde CondBook" panose="020B0506000000000000" pitchFamily="34" charset="0"/>
                </a:rPr>
                <a:t>SharePoint Practice Lead</a:t>
              </a:r>
            </a:p>
          </p:txBody>
        </p:sp>
      </p:grpSp>
      <p:grpSp>
        <p:nvGrpSpPr>
          <p:cNvPr id="21" name="Group 20">
            <a:extLst>
              <a:ext uri="{FF2B5EF4-FFF2-40B4-BE49-F238E27FC236}">
                <a16:creationId xmlns:a16="http://schemas.microsoft.com/office/drawing/2014/main" id="{5807AE16-5866-433B-9D8F-0BFCD1DEEBED}"/>
              </a:ext>
            </a:extLst>
          </p:cNvPr>
          <p:cNvGrpSpPr/>
          <p:nvPr/>
        </p:nvGrpSpPr>
        <p:grpSpPr>
          <a:xfrm>
            <a:off x="8447164" y="5738259"/>
            <a:ext cx="3636788" cy="887677"/>
            <a:chOff x="3746947" y="5908768"/>
            <a:chExt cx="3636788" cy="887677"/>
          </a:xfrm>
        </p:grpSpPr>
        <p:sp>
          <p:nvSpPr>
            <p:cNvPr id="19" name="TextBox 18">
              <a:extLst>
                <a:ext uri="{FF2B5EF4-FFF2-40B4-BE49-F238E27FC236}">
                  <a16:creationId xmlns:a16="http://schemas.microsoft.com/office/drawing/2014/main" id="{4407ECBA-B0DB-4929-A300-FA392922241B}"/>
                </a:ext>
              </a:extLst>
            </p:cNvPr>
            <p:cNvSpPr txBox="1"/>
            <p:nvPr/>
          </p:nvSpPr>
          <p:spPr>
            <a:xfrm>
              <a:off x="3746947" y="6150114"/>
              <a:ext cx="3636788" cy="646331"/>
            </a:xfrm>
            <a:prstGeom prst="rect">
              <a:avLst/>
            </a:prstGeom>
            <a:noFill/>
          </p:spPr>
          <p:txBody>
            <a:bodyPr wrap="square" rtlCol="0">
              <a:spAutoFit/>
            </a:bodyPr>
            <a:lstStyle/>
            <a:p>
              <a:pPr algn="ctr"/>
              <a:r>
                <a:rPr lang="en-US" sz="3600" b="1" spc="-150" normalizeH="1" dirty="0">
                  <a:solidFill>
                    <a:schemeClr val="accent3">
                      <a:lumMod val="60000"/>
                      <a:lumOff val="40000"/>
                    </a:schemeClr>
                  </a:solidFill>
                  <a:effectLst>
                    <a:glow rad="50800">
                      <a:schemeClr val="accent3">
                        <a:lumMod val="60000"/>
                        <a:lumOff val="40000"/>
                      </a:schemeClr>
                    </a:glow>
                  </a:effectLst>
                  <a:latin typeface="AvantGarde CondBook" panose="020B0506000000000000" pitchFamily="34" charset="0"/>
                </a:rPr>
                <a:t>MATT JIMISON</a:t>
              </a:r>
            </a:p>
          </p:txBody>
        </p:sp>
        <p:sp>
          <p:nvSpPr>
            <p:cNvPr id="20" name="TextBox 19">
              <a:extLst>
                <a:ext uri="{FF2B5EF4-FFF2-40B4-BE49-F238E27FC236}">
                  <a16:creationId xmlns:a16="http://schemas.microsoft.com/office/drawing/2014/main" id="{28AB9F87-A6DE-43B4-8B4E-7C5A74E151CA}"/>
                </a:ext>
              </a:extLst>
            </p:cNvPr>
            <p:cNvSpPr txBox="1"/>
            <p:nvPr/>
          </p:nvSpPr>
          <p:spPr>
            <a:xfrm>
              <a:off x="3746947" y="5908768"/>
              <a:ext cx="3636788" cy="400110"/>
            </a:xfrm>
            <a:prstGeom prst="rect">
              <a:avLst/>
            </a:prstGeom>
            <a:noFill/>
          </p:spPr>
          <p:txBody>
            <a:bodyPr wrap="square" rtlCol="0">
              <a:spAutoFit/>
            </a:bodyPr>
            <a:lstStyle/>
            <a:p>
              <a:pPr algn="ctr"/>
              <a:r>
                <a:rPr lang="en-US" sz="2000" b="1" spc="-150" normalizeH="1" dirty="0">
                  <a:solidFill>
                    <a:schemeClr val="accent3">
                      <a:lumMod val="60000"/>
                      <a:lumOff val="40000"/>
                    </a:schemeClr>
                  </a:solidFill>
                  <a:effectLst>
                    <a:glow>
                      <a:schemeClr val="accent3">
                        <a:lumMod val="60000"/>
                        <a:lumOff val="40000"/>
                      </a:schemeClr>
                    </a:glow>
                  </a:effectLst>
                  <a:latin typeface="AvantGarde CondBook" panose="020B0506000000000000" pitchFamily="34" charset="0"/>
                </a:rPr>
                <a:t>Director of Platform Solutions</a:t>
              </a:r>
            </a:p>
          </p:txBody>
        </p:sp>
      </p:grpSp>
      <p:sp>
        <p:nvSpPr>
          <p:cNvPr id="23" name="Rectangle 22">
            <a:extLst>
              <a:ext uri="{FF2B5EF4-FFF2-40B4-BE49-F238E27FC236}">
                <a16:creationId xmlns:a16="http://schemas.microsoft.com/office/drawing/2014/main" id="{F622308C-93D6-4F30-996C-03FEE573E07E}"/>
              </a:ext>
            </a:extLst>
          </p:cNvPr>
          <p:cNvSpPr/>
          <p:nvPr/>
        </p:nvSpPr>
        <p:spPr>
          <a:xfrm rot="10800000">
            <a:off x="-4" y="1091170"/>
            <a:ext cx="12191999" cy="314810"/>
          </a:xfrm>
          <a:prstGeom prst="rect">
            <a:avLst/>
          </a:prstGeom>
          <a:gradFill flip="none" rotWithShape="1">
            <a:gsLst>
              <a:gs pos="0">
                <a:srgbClr val="080808">
                  <a:alpha val="70000"/>
                </a:srgbClr>
              </a:gs>
              <a:gs pos="100000">
                <a:srgbClr val="080808">
                  <a:alpha val="70000"/>
                </a:srgbClr>
              </a:gs>
              <a:gs pos="50000">
                <a:srgbClr val="080808">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D68A84D-2C20-4CD1-A293-7EFB9EFA3787}"/>
              </a:ext>
            </a:extLst>
          </p:cNvPr>
          <p:cNvSpPr/>
          <p:nvPr/>
        </p:nvSpPr>
        <p:spPr>
          <a:xfrm>
            <a:off x="406311" y="3072512"/>
            <a:ext cx="1150778" cy="318298"/>
          </a:xfrm>
          <a:prstGeom prst="rect">
            <a:avLst/>
          </a:prstGeom>
          <a:gradFill flip="none" rotWithShape="1">
            <a:gsLst>
              <a:gs pos="0">
                <a:srgbClr val="080808">
                  <a:alpha val="70000"/>
                </a:srgbClr>
              </a:gs>
              <a:gs pos="100000">
                <a:srgbClr val="080808">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294DDDC-164D-4D92-860B-08D8F4676A1D}"/>
              </a:ext>
            </a:extLst>
          </p:cNvPr>
          <p:cNvSpPr/>
          <p:nvPr/>
        </p:nvSpPr>
        <p:spPr>
          <a:xfrm rot="10800000">
            <a:off x="10543030" y="3124641"/>
            <a:ext cx="1133801" cy="266168"/>
          </a:xfrm>
          <a:prstGeom prst="rect">
            <a:avLst/>
          </a:prstGeom>
          <a:gradFill flip="none" rotWithShape="1">
            <a:gsLst>
              <a:gs pos="0">
                <a:srgbClr val="080808">
                  <a:alpha val="70000"/>
                </a:srgbClr>
              </a:gs>
              <a:gs pos="100000">
                <a:srgbClr val="080808">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553BD17-883C-46AE-984E-A68538158964}"/>
              </a:ext>
            </a:extLst>
          </p:cNvPr>
          <p:cNvSpPr/>
          <p:nvPr/>
        </p:nvSpPr>
        <p:spPr>
          <a:xfrm>
            <a:off x="406311" y="1092542"/>
            <a:ext cx="11379378" cy="2757620"/>
          </a:xfrm>
          <a:prstGeom prst="rect">
            <a:avLst/>
          </a:prstGeom>
          <a:blipFill dpi="0" rotWithShape="1">
            <a:blip r:embed="rId2">
              <a:alphaModFix amt="1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2717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StrangerThings">
      <a:majorFont>
        <a:latin typeface="Indira K"/>
        <a:ea typeface=""/>
        <a:cs typeface=""/>
      </a:majorFont>
      <a:minorFont>
        <a:latin typeface="AvantGarde Cond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StrangerThings">
      <a:majorFont>
        <a:latin typeface="Indira K"/>
        <a:ea typeface=""/>
        <a:cs typeface=""/>
      </a:majorFont>
      <a:minorFont>
        <a:latin typeface="AvantGarde Cond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4C41371E615F142960B5E00CB863A68" ma:contentTypeVersion="4" ma:contentTypeDescription="Create a new document." ma:contentTypeScope="" ma:versionID="5a3f8ec2ac027f4adce7ee6650898599">
  <xsd:schema xmlns:xsd="http://www.w3.org/2001/XMLSchema" xmlns:xs="http://www.w3.org/2001/XMLSchema" xmlns:p="http://schemas.microsoft.com/office/2006/metadata/properties" xmlns:ns2="e50d4b07-ef68-4089-82d6-4893e7904595" xmlns:ns3="6ee29353-6534-4166-bc52-87d02790721e" targetNamespace="http://schemas.microsoft.com/office/2006/metadata/properties" ma:root="true" ma:fieldsID="3fd5c8f42bf0efe7022d014654e00682" ns2:_="" ns3:_="">
    <xsd:import namespace="e50d4b07-ef68-4089-82d6-4893e7904595"/>
    <xsd:import namespace="6ee29353-6534-4166-bc52-87d02790721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0d4b07-ef68-4089-82d6-4893e790459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e29353-6534-4166-bc52-87d02790721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8BA8BD-EF17-4567-9658-6E0FE53D6655}">
  <ds:schemaRefs>
    <ds:schemaRef ds:uri="http://schemas.microsoft.com/sharepoint/v3/contenttype/forms"/>
  </ds:schemaRefs>
</ds:datastoreItem>
</file>

<file path=customXml/itemProps2.xml><?xml version="1.0" encoding="utf-8"?>
<ds:datastoreItem xmlns:ds="http://schemas.openxmlformats.org/officeDocument/2006/customXml" ds:itemID="{6C3F8507-52D1-42A2-9C30-6815A1FC8D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0d4b07-ef68-4089-82d6-4893e7904595"/>
    <ds:schemaRef ds:uri="6ee29353-6534-4166-bc52-87d0279072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568EE8-7370-4989-A93E-8AED09093E4D}">
  <ds:schemaRefs>
    <ds:schemaRef ds:uri="e50d4b07-ef68-4089-82d6-4893e7904595"/>
    <ds:schemaRef ds:uri="http://purl.org/dc/terms/"/>
    <ds:schemaRef ds:uri="http://schemas.openxmlformats.org/package/2006/metadata/core-properties"/>
    <ds:schemaRef ds:uri="6ee29353-6534-4166-bc52-87d02790721e"/>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21425</TotalTime>
  <Words>1505</Words>
  <Application>Microsoft Office PowerPoint</Application>
  <PresentationFormat>Widescreen</PresentationFormat>
  <Paragraphs>335</Paragraphs>
  <Slides>55</Slides>
  <Notes>4</Notes>
  <HiddenSlides>1</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55</vt:i4>
      </vt:variant>
    </vt:vector>
  </HeadingPairs>
  <TitlesOfParts>
    <vt:vector size="73" baseType="lpstr">
      <vt:lpstr>Arial Black</vt:lpstr>
      <vt:lpstr>Segoe UI</vt:lpstr>
      <vt:lpstr>Arial</vt:lpstr>
      <vt:lpstr>Wingdings</vt:lpstr>
      <vt:lpstr>Consolas</vt:lpstr>
      <vt:lpstr>AvantGarde CondBook</vt:lpstr>
      <vt:lpstr>Segoe UI Black</vt:lpstr>
      <vt:lpstr>Helvetica Neue</vt:lpstr>
      <vt:lpstr>Indira K</vt:lpstr>
      <vt:lpstr>Forte</vt:lpstr>
      <vt:lpstr>Lucida Grande</vt:lpstr>
      <vt:lpstr>Segoe UI Light</vt:lpstr>
      <vt:lpstr>Raleway</vt:lpstr>
      <vt:lpstr>Segoe UI Semilight</vt:lpstr>
      <vt:lpstr>Calibri</vt:lpstr>
      <vt:lpstr>Custom Design</vt:lpstr>
      <vt:lpstr>Link</vt:lpstr>
      <vt:lpstr>Office Theme</vt:lpstr>
      <vt:lpstr>PowerPoint Presentation</vt:lpstr>
      <vt:lpstr>PowerPoint Presentation</vt:lpstr>
      <vt:lpstr>PowerPoint Presentation</vt:lpstr>
      <vt:lpstr>PowerPoint Presentation</vt:lpstr>
      <vt:lpstr>PowerPoint Presentation</vt:lpstr>
      <vt:lpstr>Patterns &amp; Practices</vt:lpstr>
      <vt:lpstr>Staying INFORMED</vt:lpstr>
      <vt:lpstr>SHARING IS CARING</vt:lpstr>
      <vt:lpstr>PowerPoint Presentation</vt:lpstr>
      <vt:lpstr>Chris Kent</vt:lpstr>
      <vt:lpstr>Matt Jimison</vt:lpstr>
      <vt:lpstr>PowerPoint Presentation</vt:lpstr>
      <vt:lpstr>PowerPoint Presentation</vt:lpstr>
      <vt:lpstr>PowerPoint Presentation</vt:lpstr>
      <vt:lpstr>HUMAN NEEDS FOR FELLOW HUMANS</vt:lpstr>
      <vt:lpstr>PowerPoint Presentation</vt:lpstr>
      <vt:lpstr>PowerPoint Presentation</vt:lpstr>
      <vt:lpstr>Audience Participation!</vt:lpstr>
      <vt:lpstr>SharePoint Patterns &amp; Practices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SharePoint Patterns and Practices</vt:lpstr>
      <vt:lpstr>PowerPoint Presentation</vt:lpstr>
      <vt:lpstr>PowerPoint Presentation</vt:lpstr>
      <vt:lpstr>PnP Components</vt:lpstr>
      <vt:lpstr>What’s in PnP (Selective Highlights)</vt:lpstr>
      <vt:lpstr>PowerPoint Presentation</vt:lpstr>
      <vt:lpstr>PnP-PowerShell Cmdlets</vt:lpstr>
      <vt:lpstr>Important Basic Cmdlets</vt:lpstr>
      <vt:lpstr>PowerPoint Presentation</vt:lpstr>
      <vt:lpstr>PnP Provisioning Engine</vt:lpstr>
      <vt:lpstr>Remote Provisioning Supported Environments</vt:lpstr>
      <vt:lpstr>Important Provisioning Cmdlets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Staying Informed</vt:lpstr>
      <vt:lpstr>aka.ms/sppnp</vt:lpstr>
      <vt:lpstr>Join the Calls! aka.ms/sppnp-videos</vt:lpstr>
      <vt:lpstr>PowerPoint Presentation</vt:lpstr>
      <vt:lpstr>Sharing is Caring</vt:lpstr>
      <vt:lpstr>How to participate to the PnP initiative?</vt:lpstr>
      <vt:lpstr>Why contribute?</vt:lpstr>
      <vt:lpstr>PowerPoint Presentation</vt:lpstr>
      <vt:lpstr>PowerPoint Presentation</vt:lpstr>
    </vt:vector>
  </TitlesOfParts>
  <Company>thechriskent.com, mattjimison.com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the Most out of SharePoint Patterns and Practices</dc:title>
  <dc:creator>Chris Kent;Matt Jimison</dc:creator>
  <cp:lastModifiedBy>Chris Kent</cp:lastModifiedBy>
  <cp:revision>297</cp:revision>
  <dcterms:created xsi:type="dcterms:W3CDTF">2017-08-22T16:59:39Z</dcterms:created>
  <dcterms:modified xsi:type="dcterms:W3CDTF">2017-10-30T14:00:31Z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0x010100A4C41371E615F142960B5E00CB863A68</vt:lpwstr>
  </property>
</Properties>
</file>