
<file path=[Content_Types].xml><?xml version="1.0" encoding="utf-8"?>
<Types xmlns="http://schemas.openxmlformats.org/package/2006/content-types">
  <Default Extension="png" ContentType="image/png"/>
  <Default Extension="svg" ContentType="image/svg+xml"/>
  <Default Extension="jpeg" ContentType="image/jpeg"/>
  <Default Extension="jpg&amp;ehk=yEJsHFKtYM" ContentType="image/jpeg"/>
  <Default Extension="glb" ContentType="model/gltf.binary"/>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png&amp;ehk=OPWSXLUtavBn60HxSKqkiw&amp;r=0&amp;pid=OfficeInsert"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 id="2147483706" r:id="rId5"/>
    <p:sldMasterId id="2147483734" r:id="rId6"/>
  </p:sldMasterIdLst>
  <p:notesMasterIdLst>
    <p:notesMasterId r:id="rId61"/>
  </p:notesMasterIdLst>
  <p:sldIdLst>
    <p:sldId id="438" r:id="rId7"/>
    <p:sldId id="370" r:id="rId8"/>
    <p:sldId id="453" r:id="rId9"/>
    <p:sldId id="449" r:id="rId10"/>
    <p:sldId id="450" r:id="rId11"/>
    <p:sldId id="357" r:id="rId12"/>
    <p:sldId id="439" r:id="rId13"/>
    <p:sldId id="264" r:id="rId14"/>
    <p:sldId id="395" r:id="rId15"/>
    <p:sldId id="333" r:id="rId16"/>
    <p:sldId id="399" r:id="rId17"/>
    <p:sldId id="403" r:id="rId18"/>
    <p:sldId id="405" r:id="rId19"/>
    <p:sldId id="446" r:id="rId20"/>
    <p:sldId id="400" r:id="rId21"/>
    <p:sldId id="415" r:id="rId22"/>
    <p:sldId id="396" r:id="rId23"/>
    <p:sldId id="397" r:id="rId24"/>
    <p:sldId id="445" r:id="rId25"/>
    <p:sldId id="339" r:id="rId26"/>
    <p:sldId id="440" r:id="rId27"/>
    <p:sldId id="418" r:id="rId28"/>
    <p:sldId id="421" r:id="rId29"/>
    <p:sldId id="437" r:id="rId30"/>
    <p:sldId id="442" r:id="rId31"/>
    <p:sldId id="419" r:id="rId32"/>
    <p:sldId id="420" r:id="rId33"/>
    <p:sldId id="422" r:id="rId34"/>
    <p:sldId id="435" r:id="rId35"/>
    <p:sldId id="447" r:id="rId36"/>
    <p:sldId id="459" r:id="rId37"/>
    <p:sldId id="441" r:id="rId38"/>
    <p:sldId id="452" r:id="rId39"/>
    <p:sldId id="412" r:id="rId40"/>
    <p:sldId id="444" r:id="rId41"/>
    <p:sldId id="424" r:id="rId42"/>
    <p:sldId id="428" r:id="rId43"/>
    <p:sldId id="425" r:id="rId44"/>
    <p:sldId id="423" r:id="rId45"/>
    <p:sldId id="454" r:id="rId46"/>
    <p:sldId id="455" r:id="rId47"/>
    <p:sldId id="456" r:id="rId48"/>
    <p:sldId id="457" r:id="rId49"/>
    <p:sldId id="460" r:id="rId50"/>
    <p:sldId id="458" r:id="rId51"/>
    <p:sldId id="408" r:id="rId52"/>
    <p:sldId id="429" r:id="rId53"/>
    <p:sldId id="430" r:id="rId54"/>
    <p:sldId id="431" r:id="rId55"/>
    <p:sldId id="406" r:id="rId56"/>
    <p:sldId id="426" r:id="rId57"/>
    <p:sldId id="427" r:id="rId58"/>
    <p:sldId id="436" r:id="rId59"/>
    <p:sldId id="402"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438"/>
            <p14:sldId id="370"/>
          </p14:sldIdLst>
        </p14:section>
        <p14:section name="About" id="{7045A882-EA41-4778-8361-0DBA2A66F43C}">
          <p14:sldIdLst>
            <p14:sldId id="453"/>
          </p14:sldIdLst>
        </p14:section>
        <p14:section name="Business Items" id="{ACF31479-CEF8-42F1-BC80-9F1EF9C9DF46}">
          <p14:sldIdLst>
            <p14:sldId id="449"/>
            <p14:sldId id="450"/>
            <p14:sldId id="357"/>
            <p14:sldId id="439"/>
            <p14:sldId id="264"/>
            <p14:sldId id="395"/>
            <p14:sldId id="333"/>
          </p14:sldIdLst>
        </p14:section>
        <p14:section name="Introduction to PnP" id="{1605AC67-2A80-4FC7-AEFD-E63C744D4B73}">
          <p14:sldIdLst>
            <p14:sldId id="399"/>
            <p14:sldId id="403"/>
            <p14:sldId id="405"/>
            <p14:sldId id="446"/>
            <p14:sldId id="400"/>
          </p14:sldIdLst>
        </p14:section>
        <p14:section name="PnP History" id="{398133BC-2B4F-47AF-9F64-58820E8086C5}">
          <p14:sldIdLst>
            <p14:sldId id="415"/>
            <p14:sldId id="396"/>
            <p14:sldId id="397"/>
          </p14:sldIdLst>
        </p14:section>
        <p14:section name="PnP Components" id="{C2BADC77-EAB2-4897-8AB4-244B255C0FC1}">
          <p14:sldIdLst>
            <p14:sldId id="445"/>
            <p14:sldId id="339"/>
          </p14:sldIdLst>
        </p14:section>
        <p14:section name="PnP PowerShell" id="{3FFAC5E1-C747-4F3D-9491-517B05865CF2}">
          <p14:sldIdLst>
            <p14:sldId id="440"/>
            <p14:sldId id="418"/>
            <p14:sldId id="421"/>
            <p14:sldId id="437"/>
          </p14:sldIdLst>
        </p14:section>
        <p14:section name="Remote Provisioning" id="{CA431371-342E-41E6-8679-375A3747E769}">
          <p14:sldIdLst>
            <p14:sldId id="442"/>
            <p14:sldId id="419"/>
            <p14:sldId id="420"/>
            <p14:sldId id="422"/>
            <p14:sldId id="435"/>
            <p14:sldId id="447"/>
            <p14:sldId id="459"/>
          </p14:sldIdLst>
        </p14:section>
        <p14:section name="PnP JS Core" id="{63B2E39A-F064-4838-9735-751AC7D45834}">
          <p14:sldIdLst>
            <p14:sldId id="441"/>
            <p14:sldId id="452"/>
            <p14:sldId id="412"/>
          </p14:sldIdLst>
        </p14:section>
        <p14:section name="PnP Documentation &amp; Guidance" id="{D206229D-87F9-44A1-BE6A-8C1E01F439AE}">
          <p14:sldIdLst>
            <p14:sldId id="444"/>
            <p14:sldId id="424"/>
            <p14:sldId id="428"/>
            <p14:sldId id="425"/>
            <p14:sldId id="423"/>
            <p14:sldId id="454"/>
            <p14:sldId id="455"/>
            <p14:sldId id="456"/>
            <p14:sldId id="457"/>
            <p14:sldId id="460"/>
            <p14:sldId id="458"/>
          </p14:sldIdLst>
        </p14:section>
        <p14:section name="Staying Informed" id="{45CF7E84-629A-4D77-8253-4FA51005726F}">
          <p14:sldIdLst>
            <p14:sldId id="408"/>
            <p14:sldId id="429"/>
            <p14:sldId id="430"/>
            <p14:sldId id="431"/>
          </p14:sldIdLst>
        </p14:section>
        <p14:section name="Sharing is Caring" id="{352ABBE8-6B27-4B98-B47E-FDE8DE4AE546}">
          <p14:sldIdLst>
            <p14:sldId id="406"/>
            <p14:sldId id="426"/>
            <p14:sldId id="427"/>
            <p14:sldId id="436"/>
            <p14:sldId id="4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6A6B"/>
    <a:srgbClr val="402025"/>
    <a:srgbClr val="6B363E"/>
    <a:srgbClr val="D4B08C"/>
    <a:srgbClr val="111311"/>
    <a:srgbClr val="6ABAB7"/>
    <a:srgbClr val="6594D4"/>
    <a:srgbClr val="B9BC8E"/>
    <a:srgbClr val="FBD25D"/>
    <a:srgbClr val="0909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6" autoAdjust="0"/>
    <p:restoredTop sz="75553" autoAdjust="0"/>
  </p:normalViewPr>
  <p:slideViewPr>
    <p:cSldViewPr snapToGrid="0">
      <p:cViewPr varScale="1">
        <p:scale>
          <a:sx n="83" d="100"/>
          <a:sy n="83" d="100"/>
        </p:scale>
        <p:origin x="510"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FD4AC-97BA-4487-9E9F-65DA24DFA9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80705D2-299C-4C90-A99F-6D724690E219}">
      <dgm:prSet custT="1"/>
      <dgm:spPr>
        <a:solidFill>
          <a:schemeClr val="tx2"/>
        </a:solidFill>
        <a:ln>
          <a:solidFill>
            <a:schemeClr val="tx2">
              <a:lumMod val="50000"/>
            </a:schemeClr>
          </a:solidFill>
        </a:ln>
      </dgm:spPr>
      <dgm:t>
        <a:bodyPr/>
        <a:lstStyle/>
        <a:p>
          <a:r>
            <a:rPr lang="en-US" sz="2400" dirty="0">
              <a:latin typeface="+mj-lt"/>
            </a:rPr>
            <a:t>Your</a:t>
          </a:r>
          <a:br>
            <a:rPr lang="en-US" sz="2400" dirty="0">
              <a:latin typeface="+mj-lt"/>
            </a:rPr>
          </a:br>
          <a:r>
            <a:rPr lang="en-US" sz="2400" dirty="0">
              <a:latin typeface="+mj-lt"/>
            </a:rPr>
            <a:t>Role(s)</a:t>
          </a:r>
        </a:p>
      </dgm:t>
    </dgm:pt>
    <dgm:pt modelId="{03BBBC68-9E34-413F-8DF1-9CF5F7C5D70D}" type="parTrans" cxnId="{82A3412D-D4B9-466D-BF4C-CEF586B348AE}">
      <dgm:prSet/>
      <dgm:spPr/>
      <dgm:t>
        <a:bodyPr/>
        <a:lstStyle/>
        <a:p>
          <a:endParaRPr lang="en-US"/>
        </a:p>
      </dgm:t>
    </dgm:pt>
    <dgm:pt modelId="{17D9A600-9F6E-46DF-BD47-FE562321242D}" type="sibTrans" cxnId="{82A3412D-D4B9-466D-BF4C-CEF586B348AE}">
      <dgm:prSet/>
      <dgm:spPr/>
      <dgm:t>
        <a:bodyPr/>
        <a:lstStyle/>
        <a:p>
          <a:endParaRPr lang="en-US"/>
        </a:p>
      </dgm:t>
    </dgm:pt>
    <dgm:pt modelId="{138FAF0D-80A1-43F5-923D-4DAB1F1C717E}">
      <dgm:prSet/>
      <dgm:spPr>
        <a:solidFill>
          <a:schemeClr val="accent3">
            <a:lumMod val="20000"/>
            <a:lumOff val="80000"/>
            <a:alpha val="90000"/>
          </a:schemeClr>
        </a:solidFill>
      </dgm:spPr>
      <dgm:t>
        <a:bodyPr/>
        <a:lstStyle/>
        <a:p>
          <a:r>
            <a:rPr lang="en-US" dirty="0"/>
            <a:t>IT Pro</a:t>
          </a:r>
        </a:p>
      </dgm:t>
    </dgm:pt>
    <dgm:pt modelId="{3A8377F3-82DA-44DD-97E2-625650D1FE19}" type="parTrans" cxnId="{48245DE1-A2C5-4308-9FD2-258E3BDC8977}">
      <dgm:prSet/>
      <dgm:spPr/>
      <dgm:t>
        <a:bodyPr/>
        <a:lstStyle/>
        <a:p>
          <a:endParaRPr lang="en-US"/>
        </a:p>
      </dgm:t>
    </dgm:pt>
    <dgm:pt modelId="{A1E03F59-C9C7-4D00-BB9C-6918C903FBBD}" type="sibTrans" cxnId="{48245DE1-A2C5-4308-9FD2-258E3BDC8977}">
      <dgm:prSet/>
      <dgm:spPr/>
      <dgm:t>
        <a:bodyPr/>
        <a:lstStyle/>
        <a:p>
          <a:endParaRPr lang="en-US"/>
        </a:p>
      </dgm:t>
    </dgm:pt>
    <dgm:pt modelId="{13E9B1F3-D4AA-4FB5-BC5E-439E2EE683FB}">
      <dgm:prSet custT="1"/>
      <dgm:spPr>
        <a:solidFill>
          <a:schemeClr val="accent2"/>
        </a:solidFill>
        <a:ln>
          <a:solidFill>
            <a:schemeClr val="accent1">
              <a:lumMod val="50000"/>
            </a:schemeClr>
          </a:solidFill>
        </a:ln>
      </dgm:spPr>
      <dgm:t>
        <a:bodyPr/>
        <a:lstStyle/>
        <a:p>
          <a:r>
            <a:rPr lang="en-US" sz="2400" dirty="0">
              <a:latin typeface="+mj-lt"/>
            </a:rPr>
            <a:t>Flavor of SharePoint</a:t>
          </a:r>
        </a:p>
      </dgm:t>
    </dgm:pt>
    <dgm:pt modelId="{3F0401C9-6CFB-49E1-8044-00B98AE2CB05}" type="parTrans" cxnId="{F0396662-F88C-4C0D-AABA-5C654E9576FF}">
      <dgm:prSet/>
      <dgm:spPr/>
      <dgm:t>
        <a:bodyPr/>
        <a:lstStyle/>
        <a:p>
          <a:endParaRPr lang="en-US"/>
        </a:p>
      </dgm:t>
    </dgm:pt>
    <dgm:pt modelId="{C7D118AE-68B6-4C6F-AF74-218E6DB4B53B}" type="sibTrans" cxnId="{F0396662-F88C-4C0D-AABA-5C654E9576FF}">
      <dgm:prSet/>
      <dgm:spPr/>
      <dgm:t>
        <a:bodyPr/>
        <a:lstStyle/>
        <a:p>
          <a:endParaRPr lang="en-US"/>
        </a:p>
      </dgm:t>
    </dgm:pt>
    <dgm:pt modelId="{6109648F-ABAB-4539-8E03-59E7A2903B1A}">
      <dgm:prSet/>
      <dgm:spPr>
        <a:solidFill>
          <a:schemeClr val="accent3">
            <a:lumMod val="20000"/>
            <a:lumOff val="80000"/>
            <a:alpha val="90000"/>
          </a:schemeClr>
        </a:solidFill>
      </dgm:spPr>
      <dgm:t>
        <a:bodyPr/>
        <a:lstStyle/>
        <a:p>
          <a:r>
            <a:rPr lang="en-US" dirty="0"/>
            <a:t>On-Premises</a:t>
          </a:r>
        </a:p>
      </dgm:t>
    </dgm:pt>
    <dgm:pt modelId="{8C1CB68A-F5EC-411F-B40E-F8FCB96BCC59}" type="parTrans" cxnId="{6DD8F0A7-FCEE-4720-8823-B8AD92C26DAF}">
      <dgm:prSet/>
      <dgm:spPr/>
      <dgm:t>
        <a:bodyPr/>
        <a:lstStyle/>
        <a:p>
          <a:endParaRPr lang="en-US"/>
        </a:p>
      </dgm:t>
    </dgm:pt>
    <dgm:pt modelId="{FCE9DCF7-FFC5-4F4C-AFC9-04433C6C3868}" type="sibTrans" cxnId="{6DD8F0A7-FCEE-4720-8823-B8AD92C26DAF}">
      <dgm:prSet/>
      <dgm:spPr/>
      <dgm:t>
        <a:bodyPr/>
        <a:lstStyle/>
        <a:p>
          <a:endParaRPr lang="en-US"/>
        </a:p>
      </dgm:t>
    </dgm:pt>
    <dgm:pt modelId="{708FBCCE-E564-45D0-A5FF-75D86CA10A89}">
      <dgm:prSet custT="1"/>
      <dgm:spPr>
        <a:solidFill>
          <a:schemeClr val="accent5"/>
        </a:solidFill>
        <a:ln>
          <a:solidFill>
            <a:schemeClr val="accent5">
              <a:lumMod val="50000"/>
            </a:schemeClr>
          </a:solidFill>
        </a:ln>
      </dgm:spPr>
      <dgm:t>
        <a:bodyPr/>
        <a:lstStyle/>
        <a:p>
          <a:r>
            <a:rPr lang="en-US" sz="2400" dirty="0">
              <a:latin typeface="+mj-lt"/>
            </a:rPr>
            <a:t>Experience with PnP</a:t>
          </a:r>
        </a:p>
      </dgm:t>
    </dgm:pt>
    <dgm:pt modelId="{90C75FEC-541A-4B5D-902D-63E44EE0C930}" type="parTrans" cxnId="{BC061B90-A0E5-46FF-9E0A-B8E309362BF8}">
      <dgm:prSet/>
      <dgm:spPr/>
      <dgm:t>
        <a:bodyPr/>
        <a:lstStyle/>
        <a:p>
          <a:endParaRPr lang="en-US"/>
        </a:p>
      </dgm:t>
    </dgm:pt>
    <dgm:pt modelId="{0448C9C0-1105-4372-84E2-04BE00680EF4}" type="sibTrans" cxnId="{BC061B90-A0E5-46FF-9E0A-B8E309362BF8}">
      <dgm:prSet/>
      <dgm:spPr/>
      <dgm:t>
        <a:bodyPr/>
        <a:lstStyle/>
        <a:p>
          <a:endParaRPr lang="en-US"/>
        </a:p>
      </dgm:t>
    </dgm:pt>
    <dgm:pt modelId="{5997839F-A7CA-4312-806F-3CC531E68705}">
      <dgm:prSet/>
      <dgm:spPr>
        <a:solidFill>
          <a:schemeClr val="accent3">
            <a:lumMod val="20000"/>
            <a:lumOff val="80000"/>
            <a:alpha val="90000"/>
          </a:schemeClr>
        </a:solidFill>
      </dgm:spPr>
      <dgm:t>
        <a:bodyPr/>
        <a:lstStyle/>
        <a:p>
          <a:r>
            <a:rPr lang="en-US" dirty="0"/>
            <a:t>Heard of it</a:t>
          </a:r>
        </a:p>
      </dgm:t>
    </dgm:pt>
    <dgm:pt modelId="{7918D94D-A977-4AE6-982F-EAE97363F269}" type="parTrans" cxnId="{0DE00C14-3FE1-4E6F-8F1F-ACA2066E86BE}">
      <dgm:prSet/>
      <dgm:spPr/>
      <dgm:t>
        <a:bodyPr/>
        <a:lstStyle/>
        <a:p>
          <a:endParaRPr lang="en-US"/>
        </a:p>
      </dgm:t>
    </dgm:pt>
    <dgm:pt modelId="{FD2B15C8-C74F-4A95-B40F-8FD68A534C3D}" type="sibTrans" cxnId="{0DE00C14-3FE1-4E6F-8F1F-ACA2066E86BE}">
      <dgm:prSet/>
      <dgm:spPr/>
      <dgm:t>
        <a:bodyPr/>
        <a:lstStyle/>
        <a:p>
          <a:endParaRPr lang="en-US"/>
        </a:p>
      </dgm:t>
    </dgm:pt>
    <dgm:pt modelId="{2E3BEFB6-80AE-4A9D-9D27-5A48DED6D4C8}">
      <dgm:prSet custT="1"/>
      <dgm:spPr>
        <a:solidFill>
          <a:schemeClr val="accent6"/>
        </a:solidFill>
        <a:ln>
          <a:solidFill>
            <a:schemeClr val="accent6">
              <a:lumMod val="50000"/>
            </a:schemeClr>
          </a:solidFill>
        </a:ln>
      </dgm:spPr>
      <dgm:t>
        <a:bodyPr/>
        <a:lstStyle/>
        <a:p>
          <a:r>
            <a:rPr lang="en-US" sz="2400" dirty="0">
              <a:latin typeface="+mj-lt"/>
            </a:rPr>
            <a:t>PnP Interest</a:t>
          </a:r>
        </a:p>
      </dgm:t>
    </dgm:pt>
    <dgm:pt modelId="{15E47E04-16CE-4D17-9FE7-5EF1F825CE3F}" type="parTrans" cxnId="{4EA200CA-EF20-485B-8510-31F013D32A2F}">
      <dgm:prSet/>
      <dgm:spPr/>
      <dgm:t>
        <a:bodyPr/>
        <a:lstStyle/>
        <a:p>
          <a:endParaRPr lang="en-US"/>
        </a:p>
      </dgm:t>
    </dgm:pt>
    <dgm:pt modelId="{D543D9FF-1BA7-4DEF-948B-E4C4FAC9EF1C}" type="sibTrans" cxnId="{4EA200CA-EF20-485B-8510-31F013D32A2F}">
      <dgm:prSet/>
      <dgm:spPr/>
      <dgm:t>
        <a:bodyPr/>
        <a:lstStyle/>
        <a:p>
          <a:endParaRPr lang="en-US"/>
        </a:p>
      </dgm:t>
    </dgm:pt>
    <dgm:pt modelId="{8FC7C656-9495-4C4C-B7B0-4C010160C4BA}">
      <dgm:prSet/>
      <dgm:spPr>
        <a:solidFill>
          <a:schemeClr val="accent3">
            <a:lumMod val="20000"/>
            <a:lumOff val="80000"/>
            <a:alpha val="90000"/>
          </a:schemeClr>
        </a:solidFill>
      </dgm:spPr>
      <dgm:t>
        <a:bodyPr/>
        <a:lstStyle/>
        <a:p>
          <a:r>
            <a:rPr lang="en-US" dirty="0"/>
            <a:t>None</a:t>
          </a:r>
        </a:p>
      </dgm:t>
    </dgm:pt>
    <dgm:pt modelId="{C212D01F-BC93-40A6-B814-5100AD9EFFD4}" type="parTrans" cxnId="{F6C3F886-37A4-4B8B-BC6B-64EF6EE87F7F}">
      <dgm:prSet/>
      <dgm:spPr/>
      <dgm:t>
        <a:bodyPr/>
        <a:lstStyle/>
        <a:p>
          <a:endParaRPr lang="en-US"/>
        </a:p>
      </dgm:t>
    </dgm:pt>
    <dgm:pt modelId="{37DE5CE8-99E0-4817-A083-A3039FAA055C}" type="sibTrans" cxnId="{F6C3F886-37A4-4B8B-BC6B-64EF6EE87F7F}">
      <dgm:prSet/>
      <dgm:spPr/>
      <dgm:t>
        <a:bodyPr/>
        <a:lstStyle/>
        <a:p>
          <a:endParaRPr lang="en-US"/>
        </a:p>
      </dgm:t>
    </dgm:pt>
    <dgm:pt modelId="{EE0A2082-A359-4BAF-87B6-34E84F43A150}">
      <dgm:prSet/>
      <dgm:spPr>
        <a:solidFill>
          <a:schemeClr val="accent3">
            <a:lumMod val="20000"/>
            <a:lumOff val="80000"/>
            <a:alpha val="90000"/>
          </a:schemeClr>
        </a:solidFill>
      </dgm:spPr>
      <dgm:t>
        <a:bodyPr/>
        <a:lstStyle/>
        <a:p>
          <a:r>
            <a:rPr lang="en-US" dirty="0"/>
            <a:t>Management</a:t>
          </a:r>
        </a:p>
      </dgm:t>
    </dgm:pt>
    <dgm:pt modelId="{2B0A2A9D-6337-4059-91CD-E44B998A42A1}" type="parTrans" cxnId="{B8B54218-384C-488E-AB41-770A5B312B1D}">
      <dgm:prSet/>
      <dgm:spPr/>
      <dgm:t>
        <a:bodyPr/>
        <a:lstStyle/>
        <a:p>
          <a:endParaRPr lang="en-US"/>
        </a:p>
      </dgm:t>
    </dgm:pt>
    <dgm:pt modelId="{F9C266B6-0AFD-4A45-BE63-DEBF2AB321AD}" type="sibTrans" cxnId="{B8B54218-384C-488E-AB41-770A5B312B1D}">
      <dgm:prSet/>
      <dgm:spPr/>
      <dgm:t>
        <a:bodyPr/>
        <a:lstStyle/>
        <a:p>
          <a:endParaRPr lang="en-US"/>
        </a:p>
      </dgm:t>
    </dgm:pt>
    <dgm:pt modelId="{BBD92EA6-7307-4BF1-99DF-45E0379C4CCB}">
      <dgm:prSet/>
      <dgm:spPr>
        <a:solidFill>
          <a:schemeClr val="accent3">
            <a:lumMod val="20000"/>
            <a:lumOff val="80000"/>
            <a:alpha val="90000"/>
          </a:schemeClr>
        </a:solidFill>
      </dgm:spPr>
      <dgm:t>
        <a:bodyPr/>
        <a:lstStyle/>
        <a:p>
          <a:r>
            <a:rPr lang="en-US" dirty="0"/>
            <a:t>Developer</a:t>
          </a:r>
        </a:p>
      </dgm:t>
    </dgm:pt>
    <dgm:pt modelId="{6F141C9D-60A2-4ADE-8418-F31F25233F6D}" type="parTrans" cxnId="{04ECFB3F-65DA-486D-B222-B09B7C609AE1}">
      <dgm:prSet/>
      <dgm:spPr/>
      <dgm:t>
        <a:bodyPr/>
        <a:lstStyle/>
        <a:p>
          <a:endParaRPr lang="en-US"/>
        </a:p>
      </dgm:t>
    </dgm:pt>
    <dgm:pt modelId="{D97E2827-454C-4BD4-927F-B4697F53B134}" type="sibTrans" cxnId="{04ECFB3F-65DA-486D-B222-B09B7C609AE1}">
      <dgm:prSet/>
      <dgm:spPr/>
      <dgm:t>
        <a:bodyPr/>
        <a:lstStyle/>
        <a:p>
          <a:endParaRPr lang="en-US"/>
        </a:p>
      </dgm:t>
    </dgm:pt>
    <dgm:pt modelId="{90FD7ED1-92B4-45C6-9851-759F68178C6A}">
      <dgm:prSet/>
      <dgm:spPr>
        <a:solidFill>
          <a:schemeClr val="accent3">
            <a:lumMod val="20000"/>
            <a:lumOff val="80000"/>
            <a:alpha val="90000"/>
          </a:schemeClr>
        </a:solidFill>
      </dgm:spPr>
      <dgm:t>
        <a:bodyPr/>
        <a:lstStyle/>
        <a:p>
          <a:r>
            <a:rPr lang="en-US" dirty="0"/>
            <a:t>Other</a:t>
          </a:r>
        </a:p>
      </dgm:t>
    </dgm:pt>
    <dgm:pt modelId="{EFC719B6-1F59-482C-B24F-E0A8F80546CA}" type="parTrans" cxnId="{1B326C6B-82AF-4F4A-9E24-C052FEA4DC50}">
      <dgm:prSet/>
      <dgm:spPr/>
      <dgm:t>
        <a:bodyPr/>
        <a:lstStyle/>
        <a:p>
          <a:endParaRPr lang="en-US"/>
        </a:p>
      </dgm:t>
    </dgm:pt>
    <dgm:pt modelId="{EBB3B450-618B-476B-84C7-ED538C3FACE0}" type="sibTrans" cxnId="{1B326C6B-82AF-4F4A-9E24-C052FEA4DC50}">
      <dgm:prSet/>
      <dgm:spPr/>
      <dgm:t>
        <a:bodyPr/>
        <a:lstStyle/>
        <a:p>
          <a:endParaRPr lang="en-US"/>
        </a:p>
      </dgm:t>
    </dgm:pt>
    <dgm:pt modelId="{F91C5347-2EAD-43E2-B525-EBFC34478FCD}">
      <dgm:prSet/>
      <dgm:spPr>
        <a:solidFill>
          <a:schemeClr val="accent3">
            <a:lumMod val="20000"/>
            <a:lumOff val="80000"/>
            <a:alpha val="90000"/>
          </a:schemeClr>
        </a:solidFill>
      </dgm:spPr>
      <dgm:t>
        <a:bodyPr/>
        <a:lstStyle/>
        <a:p>
          <a:r>
            <a:rPr lang="en-US" dirty="0"/>
            <a:t>O365</a:t>
          </a:r>
        </a:p>
      </dgm:t>
    </dgm:pt>
    <dgm:pt modelId="{97794B6D-1266-4D88-930D-ED1C1C93AD40}" type="parTrans" cxnId="{B12C26C5-B020-4272-9BD1-FAA58601BBD6}">
      <dgm:prSet/>
      <dgm:spPr/>
      <dgm:t>
        <a:bodyPr/>
        <a:lstStyle/>
        <a:p>
          <a:endParaRPr lang="en-US"/>
        </a:p>
      </dgm:t>
    </dgm:pt>
    <dgm:pt modelId="{6B242AB5-5622-4FC8-8765-E898CF6F2D68}" type="sibTrans" cxnId="{B12C26C5-B020-4272-9BD1-FAA58601BBD6}">
      <dgm:prSet/>
      <dgm:spPr/>
      <dgm:t>
        <a:bodyPr/>
        <a:lstStyle/>
        <a:p>
          <a:endParaRPr lang="en-US"/>
        </a:p>
      </dgm:t>
    </dgm:pt>
    <dgm:pt modelId="{21EF5EA3-A6E3-494A-B6F9-71762D2E1040}">
      <dgm:prSet/>
      <dgm:spPr>
        <a:solidFill>
          <a:schemeClr val="accent3">
            <a:lumMod val="20000"/>
            <a:lumOff val="80000"/>
            <a:alpha val="90000"/>
          </a:schemeClr>
        </a:solidFill>
      </dgm:spPr>
      <dgm:t>
        <a:bodyPr/>
        <a:lstStyle/>
        <a:p>
          <a:r>
            <a:rPr lang="en-US" dirty="0"/>
            <a:t>None</a:t>
          </a:r>
        </a:p>
      </dgm:t>
    </dgm:pt>
    <dgm:pt modelId="{F646E7AC-4C96-4393-8E78-D2B14A489866}" type="parTrans" cxnId="{857441E5-14EE-4F83-8478-41C2C18D1908}">
      <dgm:prSet/>
      <dgm:spPr/>
      <dgm:t>
        <a:bodyPr/>
        <a:lstStyle/>
        <a:p>
          <a:endParaRPr lang="en-US"/>
        </a:p>
      </dgm:t>
    </dgm:pt>
    <dgm:pt modelId="{ADF110F2-0DA2-45A7-A017-0571EFFCB7F9}" type="sibTrans" cxnId="{857441E5-14EE-4F83-8478-41C2C18D1908}">
      <dgm:prSet/>
      <dgm:spPr/>
      <dgm:t>
        <a:bodyPr/>
        <a:lstStyle/>
        <a:p>
          <a:endParaRPr lang="en-US"/>
        </a:p>
      </dgm:t>
    </dgm:pt>
    <dgm:pt modelId="{E1BEB649-1A16-498F-82FB-F5B8BC0719E5}">
      <dgm:prSet/>
      <dgm:spPr>
        <a:solidFill>
          <a:schemeClr val="accent3">
            <a:lumMod val="20000"/>
            <a:lumOff val="80000"/>
            <a:alpha val="90000"/>
          </a:schemeClr>
        </a:solidFill>
      </dgm:spPr>
      <dgm:t>
        <a:bodyPr/>
        <a:lstStyle/>
        <a:p>
          <a:r>
            <a:rPr lang="en-US" dirty="0"/>
            <a:t>Used a little</a:t>
          </a:r>
        </a:p>
      </dgm:t>
    </dgm:pt>
    <dgm:pt modelId="{066C15FA-71B1-4DF0-B995-13915DBD3C97}" type="parTrans" cxnId="{02AEE16A-BDBE-44B2-801C-409C09C28D3E}">
      <dgm:prSet/>
      <dgm:spPr/>
      <dgm:t>
        <a:bodyPr/>
        <a:lstStyle/>
        <a:p>
          <a:endParaRPr lang="en-US"/>
        </a:p>
      </dgm:t>
    </dgm:pt>
    <dgm:pt modelId="{2C9DD51C-5AF8-45E1-9241-B6F4A96D6D77}" type="sibTrans" cxnId="{02AEE16A-BDBE-44B2-801C-409C09C28D3E}">
      <dgm:prSet/>
      <dgm:spPr/>
      <dgm:t>
        <a:bodyPr/>
        <a:lstStyle/>
        <a:p>
          <a:endParaRPr lang="en-US"/>
        </a:p>
      </dgm:t>
    </dgm:pt>
    <dgm:pt modelId="{D029002E-4C31-4A91-AED5-066D64EE9A41}">
      <dgm:prSet/>
      <dgm:spPr>
        <a:solidFill>
          <a:schemeClr val="accent3">
            <a:lumMod val="20000"/>
            <a:lumOff val="80000"/>
            <a:alpha val="90000"/>
          </a:schemeClr>
        </a:solidFill>
      </dgm:spPr>
      <dgm:t>
        <a:bodyPr/>
        <a:lstStyle/>
        <a:p>
          <a:r>
            <a:rPr lang="en-US" dirty="0"/>
            <a:t>Contributor</a:t>
          </a:r>
        </a:p>
      </dgm:t>
    </dgm:pt>
    <dgm:pt modelId="{4395A470-F90A-4B0D-A7CE-ADB24B03EA29}" type="parTrans" cxnId="{DFAF0710-E62F-4EC1-AFCF-8402F3F29A2B}">
      <dgm:prSet/>
      <dgm:spPr/>
      <dgm:t>
        <a:bodyPr/>
        <a:lstStyle/>
        <a:p>
          <a:endParaRPr lang="en-US"/>
        </a:p>
      </dgm:t>
    </dgm:pt>
    <dgm:pt modelId="{11DE2E1F-B4F1-4EB7-B17A-E3E9CC0933CB}" type="sibTrans" cxnId="{DFAF0710-E62F-4EC1-AFCF-8402F3F29A2B}">
      <dgm:prSet/>
      <dgm:spPr/>
      <dgm:t>
        <a:bodyPr/>
        <a:lstStyle/>
        <a:p>
          <a:endParaRPr lang="en-US"/>
        </a:p>
      </dgm:t>
    </dgm:pt>
    <dgm:pt modelId="{0237C404-5D12-4DDF-AA94-5CE90261B92C}">
      <dgm:prSet/>
      <dgm:spPr>
        <a:solidFill>
          <a:schemeClr val="accent3">
            <a:lumMod val="20000"/>
            <a:lumOff val="80000"/>
            <a:alpha val="90000"/>
          </a:schemeClr>
        </a:solidFill>
      </dgm:spPr>
      <dgm:t>
        <a:bodyPr/>
        <a:lstStyle/>
        <a:p>
          <a:r>
            <a:rPr lang="en-US" dirty="0"/>
            <a:t>Not Sure</a:t>
          </a:r>
        </a:p>
      </dgm:t>
    </dgm:pt>
    <dgm:pt modelId="{3A745365-3E79-4D70-938E-9D8C26CADBF4}" type="parTrans" cxnId="{4912D445-A392-4A70-A975-47D80EF4AB98}">
      <dgm:prSet/>
      <dgm:spPr/>
      <dgm:t>
        <a:bodyPr/>
        <a:lstStyle/>
        <a:p>
          <a:endParaRPr lang="en-US"/>
        </a:p>
      </dgm:t>
    </dgm:pt>
    <dgm:pt modelId="{0ED45250-D97C-4AB7-A08E-71E834535609}" type="sibTrans" cxnId="{4912D445-A392-4A70-A975-47D80EF4AB98}">
      <dgm:prSet/>
      <dgm:spPr/>
      <dgm:t>
        <a:bodyPr/>
        <a:lstStyle/>
        <a:p>
          <a:endParaRPr lang="en-US"/>
        </a:p>
      </dgm:t>
    </dgm:pt>
    <dgm:pt modelId="{F70779A3-1AFF-4F11-991C-AEE2F93EE408}">
      <dgm:prSet/>
      <dgm:spPr>
        <a:solidFill>
          <a:schemeClr val="accent3">
            <a:lumMod val="20000"/>
            <a:lumOff val="80000"/>
            <a:alpha val="90000"/>
          </a:schemeClr>
        </a:solidFill>
      </dgm:spPr>
      <dgm:t>
        <a:bodyPr/>
        <a:lstStyle/>
        <a:p>
          <a:r>
            <a:rPr lang="en-US" dirty="0"/>
            <a:t>SPFx Guidance</a:t>
          </a:r>
        </a:p>
      </dgm:t>
    </dgm:pt>
    <dgm:pt modelId="{934D3DD2-0C12-4ED3-AFAD-465CA73CB58F}" type="parTrans" cxnId="{D573929B-6F2C-48F7-8302-ACE950ACD22F}">
      <dgm:prSet/>
      <dgm:spPr/>
      <dgm:t>
        <a:bodyPr/>
        <a:lstStyle/>
        <a:p>
          <a:endParaRPr lang="en-US"/>
        </a:p>
      </dgm:t>
    </dgm:pt>
    <dgm:pt modelId="{53209439-0196-43D5-B746-6EA426F75FBD}" type="sibTrans" cxnId="{D573929B-6F2C-48F7-8302-ACE950ACD22F}">
      <dgm:prSet/>
      <dgm:spPr/>
      <dgm:t>
        <a:bodyPr/>
        <a:lstStyle/>
        <a:p>
          <a:endParaRPr lang="en-US"/>
        </a:p>
      </dgm:t>
    </dgm:pt>
    <dgm:pt modelId="{5C537F14-249E-460C-BDED-4BD5A6F067EA}">
      <dgm:prSet/>
      <dgm:spPr>
        <a:solidFill>
          <a:schemeClr val="accent3">
            <a:lumMod val="20000"/>
            <a:lumOff val="80000"/>
            <a:alpha val="90000"/>
          </a:schemeClr>
        </a:solidFill>
      </dgm:spPr>
      <dgm:t>
        <a:bodyPr/>
        <a:lstStyle/>
        <a:p>
          <a:r>
            <a:rPr lang="en-US" dirty="0"/>
            <a:t>Use it all the time!</a:t>
          </a:r>
        </a:p>
      </dgm:t>
    </dgm:pt>
    <dgm:pt modelId="{343C9E85-A3FA-4224-9967-3CA5F000E8D4}" type="parTrans" cxnId="{2D082ED9-BA24-4CA2-8C74-2CAB90644F8F}">
      <dgm:prSet/>
      <dgm:spPr/>
      <dgm:t>
        <a:bodyPr/>
        <a:lstStyle/>
        <a:p>
          <a:endParaRPr lang="en-US"/>
        </a:p>
      </dgm:t>
    </dgm:pt>
    <dgm:pt modelId="{548DADCD-2766-4DE2-990E-D9BCE86C5C5B}" type="sibTrans" cxnId="{2D082ED9-BA24-4CA2-8C74-2CAB90644F8F}">
      <dgm:prSet/>
      <dgm:spPr/>
      <dgm:t>
        <a:bodyPr/>
        <a:lstStyle/>
        <a:p>
          <a:endParaRPr lang="en-US"/>
        </a:p>
      </dgm:t>
    </dgm:pt>
    <dgm:pt modelId="{B28CC8DA-9247-4CD3-96B8-22ADA4F45875}">
      <dgm:prSet/>
      <dgm:spPr>
        <a:solidFill>
          <a:schemeClr val="accent3">
            <a:lumMod val="20000"/>
            <a:lumOff val="80000"/>
            <a:alpha val="90000"/>
          </a:schemeClr>
        </a:solidFill>
      </dgm:spPr>
      <dgm:t>
        <a:bodyPr/>
        <a:lstStyle/>
        <a:p>
          <a:r>
            <a:rPr lang="en-US" dirty="0"/>
            <a:t>Remote Provisioning</a:t>
          </a:r>
        </a:p>
      </dgm:t>
    </dgm:pt>
    <dgm:pt modelId="{A2256829-09D4-4F33-964D-3D2145D8B151}" type="parTrans" cxnId="{EA16868A-CFFD-45C8-A1A0-6A954F88A2D9}">
      <dgm:prSet/>
      <dgm:spPr/>
      <dgm:t>
        <a:bodyPr/>
        <a:lstStyle/>
        <a:p>
          <a:endParaRPr lang="en-US"/>
        </a:p>
      </dgm:t>
    </dgm:pt>
    <dgm:pt modelId="{1E034D34-34ED-41DA-99F2-69CE93D6F9B4}" type="sibTrans" cxnId="{EA16868A-CFFD-45C8-A1A0-6A954F88A2D9}">
      <dgm:prSet/>
      <dgm:spPr/>
      <dgm:t>
        <a:bodyPr/>
        <a:lstStyle/>
        <a:p>
          <a:endParaRPr lang="en-US"/>
        </a:p>
      </dgm:t>
    </dgm:pt>
    <dgm:pt modelId="{ACF7895D-D902-4DFF-A918-BDD2B8178BC3}">
      <dgm:prSet/>
      <dgm:spPr>
        <a:solidFill>
          <a:schemeClr val="accent3">
            <a:lumMod val="20000"/>
            <a:lumOff val="80000"/>
            <a:alpha val="90000"/>
          </a:schemeClr>
        </a:solidFill>
      </dgm:spPr>
      <dgm:t>
        <a:bodyPr/>
        <a:lstStyle/>
        <a:p>
          <a:r>
            <a:rPr lang="en-US" dirty="0"/>
            <a:t>PnP PowerShell</a:t>
          </a:r>
        </a:p>
      </dgm:t>
    </dgm:pt>
    <dgm:pt modelId="{160633EB-DCA7-4429-8CC6-35A7C6919F55}" type="parTrans" cxnId="{232A353D-59CF-4277-A9E2-EDE15DA228F5}">
      <dgm:prSet/>
      <dgm:spPr/>
      <dgm:t>
        <a:bodyPr/>
        <a:lstStyle/>
        <a:p>
          <a:endParaRPr lang="en-US"/>
        </a:p>
      </dgm:t>
    </dgm:pt>
    <dgm:pt modelId="{458280AB-5281-4043-A889-FA2F4D056D96}" type="sibTrans" cxnId="{232A353D-59CF-4277-A9E2-EDE15DA228F5}">
      <dgm:prSet/>
      <dgm:spPr/>
      <dgm:t>
        <a:bodyPr/>
        <a:lstStyle/>
        <a:p>
          <a:endParaRPr lang="en-US"/>
        </a:p>
      </dgm:t>
    </dgm:pt>
    <dgm:pt modelId="{29638C66-8429-4838-98FE-E98DF5473D7B}">
      <dgm:prSet/>
      <dgm:spPr>
        <a:solidFill>
          <a:schemeClr val="accent3">
            <a:lumMod val="20000"/>
            <a:lumOff val="80000"/>
            <a:alpha val="90000"/>
          </a:schemeClr>
        </a:solidFill>
      </dgm:spPr>
      <dgm:t>
        <a:bodyPr/>
        <a:lstStyle/>
        <a:p>
          <a:r>
            <a:rPr lang="en-US" dirty="0"/>
            <a:t>Samples</a:t>
          </a:r>
        </a:p>
      </dgm:t>
    </dgm:pt>
    <dgm:pt modelId="{E160FD31-D5F0-4AAB-AC87-AA1ED479C627}" type="parTrans" cxnId="{399FD376-B2BD-47F5-BFA8-92DA7314AC0A}">
      <dgm:prSet/>
      <dgm:spPr/>
      <dgm:t>
        <a:bodyPr/>
        <a:lstStyle/>
        <a:p>
          <a:endParaRPr lang="en-US"/>
        </a:p>
      </dgm:t>
    </dgm:pt>
    <dgm:pt modelId="{0E28BA2C-8C8C-47C5-A0EC-EF6F780DB3E9}" type="sibTrans" cxnId="{399FD376-B2BD-47F5-BFA8-92DA7314AC0A}">
      <dgm:prSet/>
      <dgm:spPr/>
      <dgm:t>
        <a:bodyPr/>
        <a:lstStyle/>
        <a:p>
          <a:endParaRPr lang="en-US"/>
        </a:p>
      </dgm:t>
    </dgm:pt>
    <dgm:pt modelId="{B0DF9202-4736-4081-9DFC-BA0548992BCF}">
      <dgm:prSet/>
      <dgm:spPr>
        <a:solidFill>
          <a:schemeClr val="accent3">
            <a:lumMod val="20000"/>
            <a:lumOff val="80000"/>
            <a:alpha val="90000"/>
          </a:schemeClr>
        </a:solidFill>
      </dgm:spPr>
      <dgm:t>
        <a:bodyPr/>
        <a:lstStyle/>
        <a:p>
          <a:r>
            <a:rPr lang="en-US" dirty="0"/>
            <a:t>Tools</a:t>
          </a:r>
        </a:p>
      </dgm:t>
    </dgm:pt>
    <dgm:pt modelId="{B09DD738-6430-41F0-A076-C8606E20A402}" type="parTrans" cxnId="{9CFDCB80-9312-40C6-BB71-4BE7FDE8520A}">
      <dgm:prSet/>
      <dgm:spPr/>
      <dgm:t>
        <a:bodyPr/>
        <a:lstStyle/>
        <a:p>
          <a:endParaRPr lang="en-US"/>
        </a:p>
      </dgm:t>
    </dgm:pt>
    <dgm:pt modelId="{A4C3266A-2628-481B-AD23-E76728751944}" type="sibTrans" cxnId="{9CFDCB80-9312-40C6-BB71-4BE7FDE8520A}">
      <dgm:prSet/>
      <dgm:spPr/>
      <dgm:t>
        <a:bodyPr/>
        <a:lstStyle/>
        <a:p>
          <a:endParaRPr lang="en-US"/>
        </a:p>
      </dgm:t>
    </dgm:pt>
    <dgm:pt modelId="{64F5E8BD-281E-44A5-A06C-F29087FC0115}">
      <dgm:prSet/>
      <dgm:spPr>
        <a:solidFill>
          <a:schemeClr val="accent3">
            <a:lumMod val="20000"/>
            <a:lumOff val="80000"/>
            <a:alpha val="90000"/>
          </a:schemeClr>
        </a:solidFill>
      </dgm:spPr>
      <dgm:t>
        <a:bodyPr/>
        <a:lstStyle/>
        <a:p>
          <a:r>
            <a:rPr lang="en-US" dirty="0"/>
            <a:t>I’m </a:t>
          </a:r>
          <a:r>
            <a:rPr lang="en-US" dirty="0" err="1"/>
            <a:t>Vesa</a:t>
          </a:r>
          <a:r>
            <a:rPr lang="en-US" dirty="0"/>
            <a:t> Juvonen</a:t>
          </a:r>
        </a:p>
      </dgm:t>
    </dgm:pt>
    <dgm:pt modelId="{EE8B17BA-FC7E-4E62-9255-96BD9C447D9B}" type="parTrans" cxnId="{B9DCBA3B-54CA-407A-9F84-434412C9A39D}">
      <dgm:prSet/>
      <dgm:spPr/>
    </dgm:pt>
    <dgm:pt modelId="{154D9FFA-A79D-459C-B8BD-A630DC3C35B3}" type="sibTrans" cxnId="{B9DCBA3B-54CA-407A-9F84-434412C9A39D}">
      <dgm:prSet/>
      <dgm:spPr/>
    </dgm:pt>
    <dgm:pt modelId="{524AB226-F8E4-42FC-A7E0-36D712A9F802}" type="pres">
      <dgm:prSet presAssocID="{84AFD4AC-97BA-4487-9E9F-65DA24DFA96A}" presName="Name0" presStyleCnt="0">
        <dgm:presLayoutVars>
          <dgm:dir/>
          <dgm:animLvl val="lvl"/>
          <dgm:resizeHandles val="exact"/>
        </dgm:presLayoutVars>
      </dgm:prSet>
      <dgm:spPr/>
    </dgm:pt>
    <dgm:pt modelId="{0A3E2C96-6DDC-4FD1-879F-98F9210F0016}" type="pres">
      <dgm:prSet presAssocID="{A80705D2-299C-4C90-A99F-6D724690E219}" presName="composite" presStyleCnt="0"/>
      <dgm:spPr/>
    </dgm:pt>
    <dgm:pt modelId="{A85A8286-7E58-49F9-AC99-76F7076C78BD}" type="pres">
      <dgm:prSet presAssocID="{A80705D2-299C-4C90-A99F-6D724690E219}" presName="parTx" presStyleLbl="alignNode1" presStyleIdx="0" presStyleCnt="4">
        <dgm:presLayoutVars>
          <dgm:chMax val="0"/>
          <dgm:chPref val="0"/>
          <dgm:bulletEnabled val="1"/>
        </dgm:presLayoutVars>
      </dgm:prSet>
      <dgm:spPr/>
    </dgm:pt>
    <dgm:pt modelId="{3F19E1EA-81B4-4D9C-A79E-0F181B0BC050}" type="pres">
      <dgm:prSet presAssocID="{A80705D2-299C-4C90-A99F-6D724690E219}" presName="desTx" presStyleLbl="alignAccFollowNode1" presStyleIdx="0" presStyleCnt="4">
        <dgm:presLayoutVars>
          <dgm:bulletEnabled val="1"/>
        </dgm:presLayoutVars>
      </dgm:prSet>
      <dgm:spPr/>
    </dgm:pt>
    <dgm:pt modelId="{A3DE70ED-8550-4CA5-82AA-04CB2D88CFEC}" type="pres">
      <dgm:prSet presAssocID="{17D9A600-9F6E-46DF-BD47-FE562321242D}" presName="space" presStyleCnt="0"/>
      <dgm:spPr/>
    </dgm:pt>
    <dgm:pt modelId="{BCD0A914-D821-4278-8CAD-10D23A1B4DE9}" type="pres">
      <dgm:prSet presAssocID="{13E9B1F3-D4AA-4FB5-BC5E-439E2EE683FB}" presName="composite" presStyleCnt="0"/>
      <dgm:spPr/>
    </dgm:pt>
    <dgm:pt modelId="{3ECE30E5-8F31-4690-9AB0-8C9505A0BC53}" type="pres">
      <dgm:prSet presAssocID="{13E9B1F3-D4AA-4FB5-BC5E-439E2EE683FB}" presName="parTx" presStyleLbl="alignNode1" presStyleIdx="1" presStyleCnt="4">
        <dgm:presLayoutVars>
          <dgm:chMax val="0"/>
          <dgm:chPref val="0"/>
          <dgm:bulletEnabled val="1"/>
        </dgm:presLayoutVars>
      </dgm:prSet>
      <dgm:spPr/>
    </dgm:pt>
    <dgm:pt modelId="{37E2759D-D81E-4814-98BD-87590E66ABC9}" type="pres">
      <dgm:prSet presAssocID="{13E9B1F3-D4AA-4FB5-BC5E-439E2EE683FB}" presName="desTx" presStyleLbl="alignAccFollowNode1" presStyleIdx="1" presStyleCnt="4">
        <dgm:presLayoutVars>
          <dgm:bulletEnabled val="1"/>
        </dgm:presLayoutVars>
      </dgm:prSet>
      <dgm:spPr/>
    </dgm:pt>
    <dgm:pt modelId="{5AC8C0AF-5EA4-4EFC-97E2-E472ABA30DC2}" type="pres">
      <dgm:prSet presAssocID="{C7D118AE-68B6-4C6F-AF74-218E6DB4B53B}" presName="space" presStyleCnt="0"/>
      <dgm:spPr/>
    </dgm:pt>
    <dgm:pt modelId="{3384C2A5-7C14-47E6-8C94-2CDD084AB347}" type="pres">
      <dgm:prSet presAssocID="{708FBCCE-E564-45D0-A5FF-75D86CA10A89}" presName="composite" presStyleCnt="0"/>
      <dgm:spPr/>
    </dgm:pt>
    <dgm:pt modelId="{A8FDAC24-141E-4505-A3A2-47C697741950}" type="pres">
      <dgm:prSet presAssocID="{708FBCCE-E564-45D0-A5FF-75D86CA10A89}" presName="parTx" presStyleLbl="alignNode1" presStyleIdx="2" presStyleCnt="4">
        <dgm:presLayoutVars>
          <dgm:chMax val="0"/>
          <dgm:chPref val="0"/>
          <dgm:bulletEnabled val="1"/>
        </dgm:presLayoutVars>
      </dgm:prSet>
      <dgm:spPr/>
    </dgm:pt>
    <dgm:pt modelId="{E11FEA0D-6978-421B-BE0B-271D706AB8AC}" type="pres">
      <dgm:prSet presAssocID="{708FBCCE-E564-45D0-A5FF-75D86CA10A89}" presName="desTx" presStyleLbl="alignAccFollowNode1" presStyleIdx="2" presStyleCnt="4">
        <dgm:presLayoutVars>
          <dgm:bulletEnabled val="1"/>
        </dgm:presLayoutVars>
      </dgm:prSet>
      <dgm:spPr/>
    </dgm:pt>
    <dgm:pt modelId="{2526247E-BA67-4A0F-83B9-947E734311D4}" type="pres">
      <dgm:prSet presAssocID="{0448C9C0-1105-4372-84E2-04BE00680EF4}" presName="space" presStyleCnt="0"/>
      <dgm:spPr/>
    </dgm:pt>
    <dgm:pt modelId="{DECE40CA-7FFD-4823-A389-FE8D47478FF9}" type="pres">
      <dgm:prSet presAssocID="{2E3BEFB6-80AE-4A9D-9D27-5A48DED6D4C8}" presName="composite" presStyleCnt="0"/>
      <dgm:spPr/>
    </dgm:pt>
    <dgm:pt modelId="{C8C727A5-2B40-470D-90A6-66D1C9ACBD84}" type="pres">
      <dgm:prSet presAssocID="{2E3BEFB6-80AE-4A9D-9D27-5A48DED6D4C8}" presName="parTx" presStyleLbl="alignNode1" presStyleIdx="3" presStyleCnt="4">
        <dgm:presLayoutVars>
          <dgm:chMax val="0"/>
          <dgm:chPref val="0"/>
          <dgm:bulletEnabled val="1"/>
        </dgm:presLayoutVars>
      </dgm:prSet>
      <dgm:spPr/>
    </dgm:pt>
    <dgm:pt modelId="{E47A2582-4153-4A85-AC7D-D9AC34A2957B}" type="pres">
      <dgm:prSet presAssocID="{2E3BEFB6-80AE-4A9D-9D27-5A48DED6D4C8}" presName="desTx" presStyleLbl="alignAccFollowNode1" presStyleIdx="3" presStyleCnt="4">
        <dgm:presLayoutVars>
          <dgm:bulletEnabled val="1"/>
        </dgm:presLayoutVars>
      </dgm:prSet>
      <dgm:spPr/>
    </dgm:pt>
  </dgm:ptLst>
  <dgm:cxnLst>
    <dgm:cxn modelId="{DFAF0710-E62F-4EC1-AFCF-8402F3F29A2B}" srcId="{708FBCCE-E564-45D0-A5FF-75D86CA10A89}" destId="{D029002E-4C31-4A91-AED5-066D64EE9A41}" srcOrd="3" destOrd="0" parTransId="{4395A470-F90A-4B0D-A7CE-ADB24B03EA29}" sibTransId="{11DE2E1F-B4F1-4EB7-B17A-E3E9CC0933CB}"/>
    <dgm:cxn modelId="{2FBB1B11-EA3F-40A0-9889-9372F3A140DC}" type="presOf" srcId="{BBD92EA6-7307-4BF1-99DF-45E0379C4CCB}" destId="{3F19E1EA-81B4-4D9C-A79E-0F181B0BC050}" srcOrd="0" destOrd="2" presId="urn:microsoft.com/office/officeart/2005/8/layout/hList1"/>
    <dgm:cxn modelId="{E3976511-FEED-4725-9E4B-0F9FBF27B276}" type="presOf" srcId="{138FAF0D-80A1-43F5-923D-4DAB1F1C717E}" destId="{3F19E1EA-81B4-4D9C-A79E-0F181B0BC050}" srcOrd="0" destOrd="0" presId="urn:microsoft.com/office/officeart/2005/8/layout/hList1"/>
    <dgm:cxn modelId="{0DE00C14-3FE1-4E6F-8F1F-ACA2066E86BE}" srcId="{708FBCCE-E564-45D0-A5FF-75D86CA10A89}" destId="{5997839F-A7CA-4312-806F-3CC531E68705}" srcOrd="0" destOrd="0" parTransId="{7918D94D-A977-4AE6-982F-EAE97363F269}" sibTransId="{FD2B15C8-C74F-4A95-B40F-8FD68A534C3D}"/>
    <dgm:cxn modelId="{DF470815-B22F-4E5E-BAB5-D9F15DE80CA8}" type="presOf" srcId="{90FD7ED1-92B4-45C6-9851-759F68178C6A}" destId="{3F19E1EA-81B4-4D9C-A79E-0F181B0BC050}" srcOrd="0" destOrd="3" presId="urn:microsoft.com/office/officeart/2005/8/layout/hList1"/>
    <dgm:cxn modelId="{B8B54218-384C-488E-AB41-770A5B312B1D}" srcId="{A80705D2-299C-4C90-A99F-6D724690E219}" destId="{EE0A2082-A359-4BAF-87B6-34E84F43A150}" srcOrd="1" destOrd="0" parTransId="{2B0A2A9D-6337-4059-91CD-E44B998A42A1}" sibTransId="{F9C266B6-0AFD-4A45-BE63-DEBF2AB321AD}"/>
    <dgm:cxn modelId="{D6E4F41F-644F-4625-9696-7C60C24E210E}" type="presOf" srcId="{84AFD4AC-97BA-4487-9E9F-65DA24DFA96A}" destId="{524AB226-F8E4-42FC-A7E0-36D712A9F802}" srcOrd="0" destOrd="0" presId="urn:microsoft.com/office/officeart/2005/8/layout/hList1"/>
    <dgm:cxn modelId="{0843E428-B4A5-4836-B3D0-24EE599CDAEB}" type="presOf" srcId="{EE0A2082-A359-4BAF-87B6-34E84F43A150}" destId="{3F19E1EA-81B4-4D9C-A79E-0F181B0BC050}" srcOrd="0" destOrd="1" presId="urn:microsoft.com/office/officeart/2005/8/layout/hList1"/>
    <dgm:cxn modelId="{82A3412D-D4B9-466D-BF4C-CEF586B348AE}" srcId="{84AFD4AC-97BA-4487-9E9F-65DA24DFA96A}" destId="{A80705D2-299C-4C90-A99F-6D724690E219}" srcOrd="0" destOrd="0" parTransId="{03BBBC68-9E34-413F-8DF1-9CF5F7C5D70D}" sibTransId="{17D9A600-9F6E-46DF-BD47-FE562321242D}"/>
    <dgm:cxn modelId="{61EFDD34-7533-455A-9877-5CDDAB5C4F76}" type="presOf" srcId="{ACF7895D-D902-4DFF-A918-BDD2B8178BC3}" destId="{E47A2582-4153-4A85-AC7D-D9AC34A2957B}" srcOrd="0" destOrd="4" presId="urn:microsoft.com/office/officeart/2005/8/layout/hList1"/>
    <dgm:cxn modelId="{900BD035-A42B-425C-AC67-65381C75BA73}" type="presOf" srcId="{5997839F-A7CA-4312-806F-3CC531E68705}" destId="{E11FEA0D-6978-421B-BE0B-271D706AB8AC}" srcOrd="0" destOrd="0" presId="urn:microsoft.com/office/officeart/2005/8/layout/hList1"/>
    <dgm:cxn modelId="{B9DCBA3B-54CA-407A-9F84-434412C9A39D}" srcId="{708FBCCE-E564-45D0-A5FF-75D86CA10A89}" destId="{64F5E8BD-281E-44A5-A06C-F29087FC0115}" srcOrd="4" destOrd="0" parTransId="{EE8B17BA-FC7E-4E62-9255-96BD9C447D9B}" sibTransId="{154D9FFA-A79D-459C-B8BD-A630DC3C35B3}"/>
    <dgm:cxn modelId="{F6CE0F3D-BD2B-491B-B4B5-8AC7E911FCCB}" type="presOf" srcId="{0237C404-5D12-4DDF-AA94-5CE90261B92C}" destId="{E47A2582-4153-4A85-AC7D-D9AC34A2957B}" srcOrd="0" destOrd="1" presId="urn:microsoft.com/office/officeart/2005/8/layout/hList1"/>
    <dgm:cxn modelId="{232A353D-59CF-4277-A9E2-EDE15DA228F5}" srcId="{2E3BEFB6-80AE-4A9D-9D27-5A48DED6D4C8}" destId="{ACF7895D-D902-4DFF-A918-BDD2B8178BC3}" srcOrd="4" destOrd="0" parTransId="{160633EB-DCA7-4429-8CC6-35A7C6919F55}" sibTransId="{458280AB-5281-4043-A889-FA2F4D056D96}"/>
    <dgm:cxn modelId="{04ECFB3F-65DA-486D-B222-B09B7C609AE1}" srcId="{A80705D2-299C-4C90-A99F-6D724690E219}" destId="{BBD92EA6-7307-4BF1-99DF-45E0379C4CCB}" srcOrd="2" destOrd="0" parTransId="{6F141C9D-60A2-4ADE-8418-F31F25233F6D}" sibTransId="{D97E2827-454C-4BD4-927F-B4697F53B134}"/>
    <dgm:cxn modelId="{45C3355B-BC7D-4166-BE36-0DFDB06C6FEC}" type="presOf" srcId="{B28CC8DA-9247-4CD3-96B8-22ADA4F45875}" destId="{E47A2582-4153-4A85-AC7D-D9AC34A2957B}" srcOrd="0" destOrd="3" presId="urn:microsoft.com/office/officeart/2005/8/layout/hList1"/>
    <dgm:cxn modelId="{B10B305F-1641-4A85-BDEA-AA59A96DB665}" type="presOf" srcId="{D029002E-4C31-4A91-AED5-066D64EE9A41}" destId="{E11FEA0D-6978-421B-BE0B-271D706AB8AC}" srcOrd="0" destOrd="3" presId="urn:microsoft.com/office/officeart/2005/8/layout/hList1"/>
    <dgm:cxn modelId="{36460661-7E24-4295-A0E4-4D38B2620416}" type="presOf" srcId="{B0DF9202-4736-4081-9DFC-BA0548992BCF}" destId="{E47A2582-4153-4A85-AC7D-D9AC34A2957B}" srcOrd="0" destOrd="6" presId="urn:microsoft.com/office/officeart/2005/8/layout/hList1"/>
    <dgm:cxn modelId="{F0396662-F88C-4C0D-AABA-5C654E9576FF}" srcId="{84AFD4AC-97BA-4487-9E9F-65DA24DFA96A}" destId="{13E9B1F3-D4AA-4FB5-BC5E-439E2EE683FB}" srcOrd="1" destOrd="0" parTransId="{3F0401C9-6CFB-49E1-8044-00B98AE2CB05}" sibTransId="{C7D118AE-68B6-4C6F-AF74-218E6DB4B53B}"/>
    <dgm:cxn modelId="{4912D445-A392-4A70-A975-47D80EF4AB98}" srcId="{2E3BEFB6-80AE-4A9D-9D27-5A48DED6D4C8}" destId="{0237C404-5D12-4DDF-AA94-5CE90261B92C}" srcOrd="1" destOrd="0" parTransId="{3A745365-3E79-4D70-938E-9D8C26CADBF4}" sibTransId="{0ED45250-D97C-4AB7-A08E-71E834535609}"/>
    <dgm:cxn modelId="{8BA7AD6A-CDA3-4174-B5AE-3FAD70D33623}" type="presOf" srcId="{5C537F14-249E-460C-BDED-4BD5A6F067EA}" destId="{E11FEA0D-6978-421B-BE0B-271D706AB8AC}" srcOrd="0" destOrd="2" presId="urn:microsoft.com/office/officeart/2005/8/layout/hList1"/>
    <dgm:cxn modelId="{02AEE16A-BDBE-44B2-801C-409C09C28D3E}" srcId="{708FBCCE-E564-45D0-A5FF-75D86CA10A89}" destId="{E1BEB649-1A16-498F-82FB-F5B8BC0719E5}" srcOrd="1" destOrd="0" parTransId="{066C15FA-71B1-4DF0-B995-13915DBD3C97}" sibTransId="{2C9DD51C-5AF8-45E1-9241-B6F4A96D6D77}"/>
    <dgm:cxn modelId="{1B326C6B-82AF-4F4A-9E24-C052FEA4DC50}" srcId="{A80705D2-299C-4C90-A99F-6D724690E219}" destId="{90FD7ED1-92B4-45C6-9851-759F68178C6A}" srcOrd="3" destOrd="0" parTransId="{EFC719B6-1F59-482C-B24F-E0A8F80546CA}" sibTransId="{EBB3B450-618B-476B-84C7-ED538C3FACE0}"/>
    <dgm:cxn modelId="{409E9A52-0E90-49C2-AD09-178ED935709E}" type="presOf" srcId="{A80705D2-299C-4C90-A99F-6D724690E219}" destId="{A85A8286-7E58-49F9-AC99-76F7076C78BD}" srcOrd="0" destOrd="0" presId="urn:microsoft.com/office/officeart/2005/8/layout/hList1"/>
    <dgm:cxn modelId="{399FD376-B2BD-47F5-BFA8-92DA7314AC0A}" srcId="{2E3BEFB6-80AE-4A9D-9D27-5A48DED6D4C8}" destId="{29638C66-8429-4838-98FE-E98DF5473D7B}" srcOrd="5" destOrd="0" parTransId="{E160FD31-D5F0-4AAB-AC87-AA1ED479C627}" sibTransId="{0E28BA2C-8C8C-47C5-A0EC-EF6F780DB3E9}"/>
    <dgm:cxn modelId="{9CFDCB80-9312-40C6-BB71-4BE7FDE8520A}" srcId="{2E3BEFB6-80AE-4A9D-9D27-5A48DED6D4C8}" destId="{B0DF9202-4736-4081-9DFC-BA0548992BCF}" srcOrd="6" destOrd="0" parTransId="{B09DD738-6430-41F0-A076-C8606E20A402}" sibTransId="{A4C3266A-2628-481B-AD23-E76728751944}"/>
    <dgm:cxn modelId="{F6C3F886-37A4-4B8B-BC6B-64EF6EE87F7F}" srcId="{2E3BEFB6-80AE-4A9D-9D27-5A48DED6D4C8}" destId="{8FC7C656-9495-4C4C-B7B0-4C010160C4BA}" srcOrd="0" destOrd="0" parTransId="{C212D01F-BC93-40A6-B814-5100AD9EFFD4}" sibTransId="{37DE5CE8-99E0-4817-A083-A3039FAA055C}"/>
    <dgm:cxn modelId="{D4E6A989-AE39-4466-B2B8-8F24389A5D30}" type="presOf" srcId="{8FC7C656-9495-4C4C-B7B0-4C010160C4BA}" destId="{E47A2582-4153-4A85-AC7D-D9AC34A2957B}" srcOrd="0" destOrd="0" presId="urn:microsoft.com/office/officeart/2005/8/layout/hList1"/>
    <dgm:cxn modelId="{EA16868A-CFFD-45C8-A1A0-6A954F88A2D9}" srcId="{2E3BEFB6-80AE-4A9D-9D27-5A48DED6D4C8}" destId="{B28CC8DA-9247-4CD3-96B8-22ADA4F45875}" srcOrd="3" destOrd="0" parTransId="{A2256829-09D4-4F33-964D-3D2145D8B151}" sibTransId="{1E034D34-34ED-41DA-99F2-69CE93D6F9B4}"/>
    <dgm:cxn modelId="{BC061B90-A0E5-46FF-9E0A-B8E309362BF8}" srcId="{84AFD4AC-97BA-4487-9E9F-65DA24DFA96A}" destId="{708FBCCE-E564-45D0-A5FF-75D86CA10A89}" srcOrd="2" destOrd="0" parTransId="{90C75FEC-541A-4B5D-902D-63E44EE0C930}" sibTransId="{0448C9C0-1105-4372-84E2-04BE00680EF4}"/>
    <dgm:cxn modelId="{D573929B-6F2C-48F7-8302-ACE950ACD22F}" srcId="{2E3BEFB6-80AE-4A9D-9D27-5A48DED6D4C8}" destId="{F70779A3-1AFF-4F11-991C-AEE2F93EE408}" srcOrd="2" destOrd="0" parTransId="{934D3DD2-0C12-4ED3-AFAD-465CA73CB58F}" sibTransId="{53209439-0196-43D5-B746-6EA426F75FBD}"/>
    <dgm:cxn modelId="{6DD8F0A7-FCEE-4720-8823-B8AD92C26DAF}" srcId="{13E9B1F3-D4AA-4FB5-BC5E-439E2EE683FB}" destId="{6109648F-ABAB-4539-8E03-59E7A2903B1A}" srcOrd="0" destOrd="0" parTransId="{8C1CB68A-F5EC-411F-B40E-F8FCB96BCC59}" sibTransId="{FCE9DCF7-FFC5-4F4C-AFC9-04433C6C3868}"/>
    <dgm:cxn modelId="{0A6D9EAC-3B2F-44CE-83A7-0F2957E1E497}" type="presOf" srcId="{2E3BEFB6-80AE-4A9D-9D27-5A48DED6D4C8}" destId="{C8C727A5-2B40-470D-90A6-66D1C9ACBD84}" srcOrd="0" destOrd="0" presId="urn:microsoft.com/office/officeart/2005/8/layout/hList1"/>
    <dgm:cxn modelId="{2E587FC0-DE01-484E-A100-387252E797B8}" type="presOf" srcId="{13E9B1F3-D4AA-4FB5-BC5E-439E2EE683FB}" destId="{3ECE30E5-8F31-4690-9AB0-8C9505A0BC53}" srcOrd="0" destOrd="0" presId="urn:microsoft.com/office/officeart/2005/8/layout/hList1"/>
    <dgm:cxn modelId="{B12C26C5-B020-4272-9BD1-FAA58601BBD6}" srcId="{13E9B1F3-D4AA-4FB5-BC5E-439E2EE683FB}" destId="{F91C5347-2EAD-43E2-B525-EBFC34478FCD}" srcOrd="1" destOrd="0" parTransId="{97794B6D-1266-4D88-930D-ED1C1C93AD40}" sibTransId="{6B242AB5-5622-4FC8-8765-E898CF6F2D68}"/>
    <dgm:cxn modelId="{4EA200CA-EF20-485B-8510-31F013D32A2F}" srcId="{84AFD4AC-97BA-4487-9E9F-65DA24DFA96A}" destId="{2E3BEFB6-80AE-4A9D-9D27-5A48DED6D4C8}" srcOrd="3" destOrd="0" parTransId="{15E47E04-16CE-4D17-9FE7-5EF1F825CE3F}" sibTransId="{D543D9FF-1BA7-4DEF-948B-E4C4FAC9EF1C}"/>
    <dgm:cxn modelId="{D51859CC-E815-4CB8-A353-C2A8C285C8F8}" type="presOf" srcId="{21EF5EA3-A6E3-494A-B6F9-71762D2E1040}" destId="{37E2759D-D81E-4814-98BD-87590E66ABC9}" srcOrd="0" destOrd="2" presId="urn:microsoft.com/office/officeart/2005/8/layout/hList1"/>
    <dgm:cxn modelId="{33057DD3-1D76-48FA-A37C-C0CE1E98E3FC}" type="presOf" srcId="{6109648F-ABAB-4539-8E03-59E7A2903B1A}" destId="{37E2759D-D81E-4814-98BD-87590E66ABC9}" srcOrd="0" destOrd="0" presId="urn:microsoft.com/office/officeart/2005/8/layout/hList1"/>
    <dgm:cxn modelId="{3FC4F0D7-2195-47FB-BAFA-B42FEB0AA293}" type="presOf" srcId="{64F5E8BD-281E-44A5-A06C-F29087FC0115}" destId="{E11FEA0D-6978-421B-BE0B-271D706AB8AC}" srcOrd="0" destOrd="4" presId="urn:microsoft.com/office/officeart/2005/8/layout/hList1"/>
    <dgm:cxn modelId="{2D082ED9-BA24-4CA2-8C74-2CAB90644F8F}" srcId="{708FBCCE-E564-45D0-A5FF-75D86CA10A89}" destId="{5C537F14-249E-460C-BDED-4BD5A6F067EA}" srcOrd="2" destOrd="0" parTransId="{343C9E85-A3FA-4224-9967-3CA5F000E8D4}" sibTransId="{548DADCD-2766-4DE2-990E-D9BCE86C5C5B}"/>
    <dgm:cxn modelId="{8E63B0E0-90F2-44EA-891B-8B2736D5ADBC}" type="presOf" srcId="{E1BEB649-1A16-498F-82FB-F5B8BC0719E5}" destId="{E11FEA0D-6978-421B-BE0B-271D706AB8AC}" srcOrd="0" destOrd="1" presId="urn:microsoft.com/office/officeart/2005/8/layout/hList1"/>
    <dgm:cxn modelId="{48245DE1-A2C5-4308-9FD2-258E3BDC8977}" srcId="{A80705D2-299C-4C90-A99F-6D724690E219}" destId="{138FAF0D-80A1-43F5-923D-4DAB1F1C717E}" srcOrd="0" destOrd="0" parTransId="{3A8377F3-82DA-44DD-97E2-625650D1FE19}" sibTransId="{A1E03F59-C9C7-4D00-BB9C-6918C903FBBD}"/>
    <dgm:cxn modelId="{A008DCE4-041E-482C-BD2D-90D9207A127E}" type="presOf" srcId="{29638C66-8429-4838-98FE-E98DF5473D7B}" destId="{E47A2582-4153-4A85-AC7D-D9AC34A2957B}" srcOrd="0" destOrd="5" presId="urn:microsoft.com/office/officeart/2005/8/layout/hList1"/>
    <dgm:cxn modelId="{857441E5-14EE-4F83-8478-41C2C18D1908}" srcId="{13E9B1F3-D4AA-4FB5-BC5E-439E2EE683FB}" destId="{21EF5EA3-A6E3-494A-B6F9-71762D2E1040}" srcOrd="2" destOrd="0" parTransId="{F646E7AC-4C96-4393-8E78-D2B14A489866}" sibTransId="{ADF110F2-0DA2-45A7-A017-0571EFFCB7F9}"/>
    <dgm:cxn modelId="{0DEC35F3-6E11-45BB-8098-DE71AE9FE680}" type="presOf" srcId="{708FBCCE-E564-45D0-A5FF-75D86CA10A89}" destId="{A8FDAC24-141E-4505-A3A2-47C697741950}" srcOrd="0" destOrd="0" presId="urn:microsoft.com/office/officeart/2005/8/layout/hList1"/>
    <dgm:cxn modelId="{9F2869F4-41BF-4319-B67C-BD5EB67C3431}" type="presOf" srcId="{F70779A3-1AFF-4F11-991C-AEE2F93EE408}" destId="{E47A2582-4153-4A85-AC7D-D9AC34A2957B}" srcOrd="0" destOrd="2" presId="urn:microsoft.com/office/officeart/2005/8/layout/hList1"/>
    <dgm:cxn modelId="{068F99FA-B704-4AB7-A660-D66D00EC1BF3}" type="presOf" srcId="{F91C5347-2EAD-43E2-B525-EBFC34478FCD}" destId="{37E2759D-D81E-4814-98BD-87590E66ABC9}" srcOrd="0" destOrd="1" presId="urn:microsoft.com/office/officeart/2005/8/layout/hList1"/>
    <dgm:cxn modelId="{E03E4E36-EA39-40B3-ADE2-D06DCA257B34}" type="presParOf" srcId="{524AB226-F8E4-42FC-A7E0-36D712A9F802}" destId="{0A3E2C96-6DDC-4FD1-879F-98F9210F0016}" srcOrd="0" destOrd="0" presId="urn:microsoft.com/office/officeart/2005/8/layout/hList1"/>
    <dgm:cxn modelId="{AF258F20-53DB-4F60-A940-6ED7BE40DF93}" type="presParOf" srcId="{0A3E2C96-6DDC-4FD1-879F-98F9210F0016}" destId="{A85A8286-7E58-49F9-AC99-76F7076C78BD}" srcOrd="0" destOrd="0" presId="urn:microsoft.com/office/officeart/2005/8/layout/hList1"/>
    <dgm:cxn modelId="{F2D9B4B5-B739-46C9-A7D3-61565686E524}" type="presParOf" srcId="{0A3E2C96-6DDC-4FD1-879F-98F9210F0016}" destId="{3F19E1EA-81B4-4D9C-A79E-0F181B0BC050}" srcOrd="1" destOrd="0" presId="urn:microsoft.com/office/officeart/2005/8/layout/hList1"/>
    <dgm:cxn modelId="{B8014D48-CBD0-43A0-9AF5-F7A534DFE032}" type="presParOf" srcId="{524AB226-F8E4-42FC-A7E0-36D712A9F802}" destId="{A3DE70ED-8550-4CA5-82AA-04CB2D88CFEC}" srcOrd="1" destOrd="0" presId="urn:microsoft.com/office/officeart/2005/8/layout/hList1"/>
    <dgm:cxn modelId="{69486C4D-3925-400D-86E3-9E1C2CB7955E}" type="presParOf" srcId="{524AB226-F8E4-42FC-A7E0-36D712A9F802}" destId="{BCD0A914-D821-4278-8CAD-10D23A1B4DE9}" srcOrd="2" destOrd="0" presId="urn:microsoft.com/office/officeart/2005/8/layout/hList1"/>
    <dgm:cxn modelId="{9ADD0A13-C217-4ECD-B2DC-A7EBA02CC492}" type="presParOf" srcId="{BCD0A914-D821-4278-8CAD-10D23A1B4DE9}" destId="{3ECE30E5-8F31-4690-9AB0-8C9505A0BC53}" srcOrd="0" destOrd="0" presId="urn:microsoft.com/office/officeart/2005/8/layout/hList1"/>
    <dgm:cxn modelId="{EB59777C-3BC5-4793-B60E-DDF88AD4CF14}" type="presParOf" srcId="{BCD0A914-D821-4278-8CAD-10D23A1B4DE9}" destId="{37E2759D-D81E-4814-98BD-87590E66ABC9}" srcOrd="1" destOrd="0" presId="urn:microsoft.com/office/officeart/2005/8/layout/hList1"/>
    <dgm:cxn modelId="{DE57FAC9-3C69-48E5-B3E2-F11EA369F3B1}" type="presParOf" srcId="{524AB226-F8E4-42FC-A7E0-36D712A9F802}" destId="{5AC8C0AF-5EA4-4EFC-97E2-E472ABA30DC2}" srcOrd="3" destOrd="0" presId="urn:microsoft.com/office/officeart/2005/8/layout/hList1"/>
    <dgm:cxn modelId="{64E103CD-D573-4AED-8380-831665C4490F}" type="presParOf" srcId="{524AB226-F8E4-42FC-A7E0-36D712A9F802}" destId="{3384C2A5-7C14-47E6-8C94-2CDD084AB347}" srcOrd="4" destOrd="0" presId="urn:microsoft.com/office/officeart/2005/8/layout/hList1"/>
    <dgm:cxn modelId="{8C2E34E7-9619-41AF-9F2F-7805FDB47ED3}" type="presParOf" srcId="{3384C2A5-7C14-47E6-8C94-2CDD084AB347}" destId="{A8FDAC24-141E-4505-A3A2-47C697741950}" srcOrd="0" destOrd="0" presId="urn:microsoft.com/office/officeart/2005/8/layout/hList1"/>
    <dgm:cxn modelId="{5187FE36-D7F3-45D4-96FA-64DAB4C21ED4}" type="presParOf" srcId="{3384C2A5-7C14-47E6-8C94-2CDD084AB347}" destId="{E11FEA0D-6978-421B-BE0B-271D706AB8AC}" srcOrd="1" destOrd="0" presId="urn:microsoft.com/office/officeart/2005/8/layout/hList1"/>
    <dgm:cxn modelId="{61F6776E-E154-43CE-9D8A-FF237C2DF26C}" type="presParOf" srcId="{524AB226-F8E4-42FC-A7E0-36D712A9F802}" destId="{2526247E-BA67-4A0F-83B9-947E734311D4}" srcOrd="5" destOrd="0" presId="urn:microsoft.com/office/officeart/2005/8/layout/hList1"/>
    <dgm:cxn modelId="{D26ABB5C-8E71-4A42-AF65-5DA6FC2488AC}" type="presParOf" srcId="{524AB226-F8E4-42FC-A7E0-36D712A9F802}" destId="{DECE40CA-7FFD-4823-A389-FE8D47478FF9}" srcOrd="6" destOrd="0" presId="urn:microsoft.com/office/officeart/2005/8/layout/hList1"/>
    <dgm:cxn modelId="{B9EBA598-A37B-4222-83C4-2A830D9D0D27}" type="presParOf" srcId="{DECE40CA-7FFD-4823-A389-FE8D47478FF9}" destId="{C8C727A5-2B40-470D-90A6-66D1C9ACBD84}" srcOrd="0" destOrd="0" presId="urn:microsoft.com/office/officeart/2005/8/layout/hList1"/>
    <dgm:cxn modelId="{7F0F2291-F3D4-40F2-ABB3-BFD0820FE4D4}" type="presParOf" srcId="{DECE40CA-7FFD-4823-A389-FE8D47478FF9}" destId="{E47A2582-4153-4A85-AC7D-D9AC34A2957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2CBB38-DA98-404A-95CF-FC9252E59005}"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en-US"/>
        </a:p>
      </dgm:t>
    </dgm:pt>
    <dgm:pt modelId="{C9AA7F6A-29DD-4440-A079-04F8317E4DF9}">
      <dgm:prSet phldrT="[Text]"/>
      <dgm:spPr>
        <a:solidFill>
          <a:srgbClr val="6ABAB7"/>
        </a:solidFill>
      </dgm:spPr>
      <dgm:t>
        <a:bodyPr/>
        <a:lstStyle/>
        <a:p>
          <a:r>
            <a:rPr lang="en-US" dirty="0"/>
            <a:t>Flow</a:t>
          </a:r>
        </a:p>
      </dgm:t>
    </dgm:pt>
    <dgm:pt modelId="{ACDCE6EF-A597-4761-8749-3ABDE028BF74}" type="parTrans" cxnId="{B2F6C88B-AFB0-47A6-BC86-9AAB43B24B8A}">
      <dgm:prSet/>
      <dgm:spPr/>
      <dgm:t>
        <a:bodyPr/>
        <a:lstStyle/>
        <a:p>
          <a:endParaRPr lang="en-US"/>
        </a:p>
      </dgm:t>
    </dgm:pt>
    <dgm:pt modelId="{604E6399-A24B-45E8-9518-0B2390AF63FB}" type="sibTrans" cxnId="{B2F6C88B-AFB0-47A6-BC86-9AAB43B24B8A}">
      <dgm:prSet/>
      <dgm:spPr/>
      <dgm:t>
        <a:bodyPr/>
        <a:lstStyle/>
        <a:p>
          <a:endParaRPr lang="en-US"/>
        </a:p>
      </dgm:t>
    </dgm:pt>
    <dgm:pt modelId="{C8466547-2A5A-4D6F-91CB-41F630BCB95E}">
      <dgm:prSet phldrT="[Text]"/>
      <dgm:spPr/>
      <dgm:t>
        <a:bodyPr/>
        <a:lstStyle/>
        <a:p>
          <a:r>
            <a:rPr lang="en-US" dirty="0"/>
            <a:t>Http Call</a:t>
          </a:r>
        </a:p>
      </dgm:t>
    </dgm:pt>
    <dgm:pt modelId="{188EA142-2048-43D1-9729-689396698210}" type="parTrans" cxnId="{4D8EB470-485C-47FE-BCA5-3F3798810079}">
      <dgm:prSet/>
      <dgm:spPr/>
      <dgm:t>
        <a:bodyPr/>
        <a:lstStyle/>
        <a:p>
          <a:endParaRPr lang="en-US"/>
        </a:p>
      </dgm:t>
    </dgm:pt>
    <dgm:pt modelId="{FFD0BCF6-9D62-4F37-A1BC-08FF76733DF9}" type="sibTrans" cxnId="{4D8EB470-485C-47FE-BCA5-3F3798810079}">
      <dgm:prSet/>
      <dgm:spPr/>
      <dgm:t>
        <a:bodyPr/>
        <a:lstStyle/>
        <a:p>
          <a:endParaRPr lang="en-US"/>
        </a:p>
      </dgm:t>
    </dgm:pt>
    <dgm:pt modelId="{1E0959F6-2884-462D-BCEB-E4F16ECD3B43}">
      <dgm:prSet phldrT="[Text]"/>
      <dgm:spPr>
        <a:solidFill>
          <a:srgbClr val="6ABAB7"/>
        </a:solidFill>
      </dgm:spPr>
      <dgm:t>
        <a:bodyPr/>
        <a:lstStyle/>
        <a:p>
          <a:r>
            <a:rPr lang="en-US" dirty="0"/>
            <a:t>Azure Queue</a:t>
          </a:r>
        </a:p>
      </dgm:t>
    </dgm:pt>
    <dgm:pt modelId="{684F2036-78AF-43A7-8540-B0CB4B7BB934}" type="parTrans" cxnId="{C75399FB-CABD-45F6-8038-ECEE4B4CBC24}">
      <dgm:prSet/>
      <dgm:spPr/>
      <dgm:t>
        <a:bodyPr/>
        <a:lstStyle/>
        <a:p>
          <a:endParaRPr lang="en-US"/>
        </a:p>
      </dgm:t>
    </dgm:pt>
    <dgm:pt modelId="{AA95E6D8-2D22-49D1-B1C0-B2D2438C450A}" type="sibTrans" cxnId="{C75399FB-CABD-45F6-8038-ECEE4B4CBC24}">
      <dgm:prSet/>
      <dgm:spPr/>
      <dgm:t>
        <a:bodyPr/>
        <a:lstStyle/>
        <a:p>
          <a:endParaRPr lang="en-US"/>
        </a:p>
      </dgm:t>
    </dgm:pt>
    <dgm:pt modelId="{68C99B26-63EF-4EEC-8F18-811E5FF68E95}">
      <dgm:prSet phldrT="[Text]"/>
      <dgm:spPr/>
      <dgm:t>
        <a:bodyPr/>
        <a:lstStyle/>
        <a:p>
          <a:r>
            <a:rPr lang="en-US" dirty="0"/>
            <a:t>Azure Function</a:t>
          </a:r>
        </a:p>
      </dgm:t>
    </dgm:pt>
    <dgm:pt modelId="{409BF4D0-0D82-4643-9CC1-79940440D030}" type="parTrans" cxnId="{7244A302-B1C4-44D7-90AE-E17635BD92C8}">
      <dgm:prSet/>
      <dgm:spPr/>
      <dgm:t>
        <a:bodyPr/>
        <a:lstStyle/>
        <a:p>
          <a:endParaRPr lang="en-US"/>
        </a:p>
      </dgm:t>
    </dgm:pt>
    <dgm:pt modelId="{C87CB4A6-6DD9-4AD2-BB72-CBA5B149B414}" type="sibTrans" cxnId="{7244A302-B1C4-44D7-90AE-E17635BD92C8}">
      <dgm:prSet/>
      <dgm:spPr/>
      <dgm:t>
        <a:bodyPr/>
        <a:lstStyle/>
        <a:p>
          <a:endParaRPr lang="en-US"/>
        </a:p>
      </dgm:t>
    </dgm:pt>
    <dgm:pt modelId="{78D58E32-51AB-4A1A-B850-3307EFBB88A1}">
      <dgm:prSet phldrT="[Text]"/>
      <dgm:spPr>
        <a:solidFill>
          <a:srgbClr val="6ABAB7"/>
        </a:solidFill>
      </dgm:spPr>
      <dgm:t>
        <a:bodyPr/>
        <a:lstStyle/>
        <a:p>
          <a:r>
            <a:rPr lang="en-US" dirty="0"/>
            <a:t>Apply Template</a:t>
          </a:r>
        </a:p>
      </dgm:t>
    </dgm:pt>
    <dgm:pt modelId="{93A4B474-856B-4BF2-B2BB-19F5105C3634}" type="parTrans" cxnId="{E3420A93-6143-4340-BA86-143485DCB362}">
      <dgm:prSet/>
      <dgm:spPr/>
      <dgm:t>
        <a:bodyPr/>
        <a:lstStyle/>
        <a:p>
          <a:endParaRPr lang="en-US"/>
        </a:p>
      </dgm:t>
    </dgm:pt>
    <dgm:pt modelId="{EBAE5A85-FBD1-47BF-95DD-6E18C56B6F94}" type="sibTrans" cxnId="{E3420A93-6143-4340-BA86-143485DCB362}">
      <dgm:prSet/>
      <dgm:spPr/>
      <dgm:t>
        <a:bodyPr/>
        <a:lstStyle/>
        <a:p>
          <a:endParaRPr lang="en-US"/>
        </a:p>
      </dgm:t>
    </dgm:pt>
    <dgm:pt modelId="{122A58DF-4CBB-4924-9F51-ED0EFFAAC1BD}">
      <dgm:prSet phldrT="[Text]"/>
      <dgm:spPr/>
      <dgm:t>
        <a:bodyPr/>
        <a:lstStyle/>
        <a:p>
          <a:r>
            <a:rPr lang="en-US" dirty="0"/>
            <a:t>Additional Configuration</a:t>
          </a:r>
        </a:p>
      </dgm:t>
    </dgm:pt>
    <dgm:pt modelId="{2489B49E-A41F-4FF5-A19D-4935790EF252}" type="parTrans" cxnId="{7ECFD43D-B8FE-4EC9-90F6-793B12F357BC}">
      <dgm:prSet/>
      <dgm:spPr/>
      <dgm:t>
        <a:bodyPr/>
        <a:lstStyle/>
        <a:p>
          <a:endParaRPr lang="en-US"/>
        </a:p>
      </dgm:t>
    </dgm:pt>
    <dgm:pt modelId="{8D0656D2-99AB-4D5C-AC02-0CA2034B1C8D}" type="sibTrans" cxnId="{7ECFD43D-B8FE-4EC9-90F6-793B12F357BC}">
      <dgm:prSet/>
      <dgm:spPr/>
      <dgm:t>
        <a:bodyPr/>
        <a:lstStyle/>
        <a:p>
          <a:endParaRPr lang="en-US"/>
        </a:p>
      </dgm:t>
    </dgm:pt>
    <dgm:pt modelId="{5E221973-BA13-4235-84EC-48095DE02B53}" type="pres">
      <dgm:prSet presAssocID="{142CBB38-DA98-404A-95CF-FC9252E59005}" presName="rootnode" presStyleCnt="0">
        <dgm:presLayoutVars>
          <dgm:chMax/>
          <dgm:chPref/>
          <dgm:dir/>
          <dgm:animLvl val="lvl"/>
        </dgm:presLayoutVars>
      </dgm:prSet>
      <dgm:spPr/>
    </dgm:pt>
    <dgm:pt modelId="{BB1E5991-28A7-4C31-8E64-ED07E0950D25}" type="pres">
      <dgm:prSet presAssocID="{C9AA7F6A-29DD-4440-A079-04F8317E4DF9}" presName="composite" presStyleCnt="0"/>
      <dgm:spPr/>
    </dgm:pt>
    <dgm:pt modelId="{5CCAEFB5-1340-48ED-967F-8227D4256F04}" type="pres">
      <dgm:prSet presAssocID="{C9AA7F6A-29DD-4440-A079-04F8317E4DF9}" presName="bentUpArrow1" presStyleLbl="alignImgPlace1" presStyleIdx="0" presStyleCnt="2"/>
      <dgm:spPr>
        <a:solidFill>
          <a:srgbClr val="3C6A6B"/>
        </a:solidFill>
      </dgm:spPr>
    </dgm:pt>
    <dgm:pt modelId="{3B5C2828-DC67-4F15-9C6E-343C4BB140C8}" type="pres">
      <dgm:prSet presAssocID="{C9AA7F6A-29DD-4440-A079-04F8317E4DF9}" presName="ParentText" presStyleLbl="node1" presStyleIdx="0" presStyleCnt="3">
        <dgm:presLayoutVars>
          <dgm:chMax val="1"/>
          <dgm:chPref val="1"/>
          <dgm:bulletEnabled val="1"/>
        </dgm:presLayoutVars>
      </dgm:prSet>
      <dgm:spPr/>
    </dgm:pt>
    <dgm:pt modelId="{8D661B82-8C8C-42B2-AFB5-BE09E71EEFEC}" type="pres">
      <dgm:prSet presAssocID="{C9AA7F6A-29DD-4440-A079-04F8317E4DF9}" presName="ChildText" presStyleLbl="revTx" presStyleIdx="0" presStyleCnt="3">
        <dgm:presLayoutVars>
          <dgm:chMax val="0"/>
          <dgm:chPref val="0"/>
          <dgm:bulletEnabled val="1"/>
        </dgm:presLayoutVars>
      </dgm:prSet>
      <dgm:spPr/>
    </dgm:pt>
    <dgm:pt modelId="{3E1E5C95-8ADC-468F-91F4-E693DAD60531}" type="pres">
      <dgm:prSet presAssocID="{604E6399-A24B-45E8-9518-0B2390AF63FB}" presName="sibTrans" presStyleCnt="0"/>
      <dgm:spPr/>
    </dgm:pt>
    <dgm:pt modelId="{DCA9827A-62D5-42FD-BBB6-AA4DC98B9942}" type="pres">
      <dgm:prSet presAssocID="{1E0959F6-2884-462D-BCEB-E4F16ECD3B43}" presName="composite" presStyleCnt="0"/>
      <dgm:spPr/>
    </dgm:pt>
    <dgm:pt modelId="{567D3258-177C-4E46-B39A-57640A00FDE6}" type="pres">
      <dgm:prSet presAssocID="{1E0959F6-2884-462D-BCEB-E4F16ECD3B43}" presName="bentUpArrow1" presStyleLbl="alignImgPlace1" presStyleIdx="1" presStyleCnt="2"/>
      <dgm:spPr>
        <a:solidFill>
          <a:srgbClr val="3C6A6B"/>
        </a:solidFill>
      </dgm:spPr>
    </dgm:pt>
    <dgm:pt modelId="{ECBB657B-43C3-428B-88D0-0FE349C16DD4}" type="pres">
      <dgm:prSet presAssocID="{1E0959F6-2884-462D-BCEB-E4F16ECD3B43}" presName="ParentText" presStyleLbl="node1" presStyleIdx="1" presStyleCnt="3">
        <dgm:presLayoutVars>
          <dgm:chMax val="1"/>
          <dgm:chPref val="1"/>
          <dgm:bulletEnabled val="1"/>
        </dgm:presLayoutVars>
      </dgm:prSet>
      <dgm:spPr/>
    </dgm:pt>
    <dgm:pt modelId="{06243479-501C-454C-AFF5-9BCCA90CEACC}" type="pres">
      <dgm:prSet presAssocID="{1E0959F6-2884-462D-BCEB-E4F16ECD3B43}" presName="ChildText" presStyleLbl="revTx" presStyleIdx="1" presStyleCnt="3">
        <dgm:presLayoutVars>
          <dgm:chMax val="0"/>
          <dgm:chPref val="0"/>
          <dgm:bulletEnabled val="1"/>
        </dgm:presLayoutVars>
      </dgm:prSet>
      <dgm:spPr/>
    </dgm:pt>
    <dgm:pt modelId="{C731FA50-EE47-4EB8-9D62-CA97A8F33575}" type="pres">
      <dgm:prSet presAssocID="{AA95E6D8-2D22-49D1-B1C0-B2D2438C450A}" presName="sibTrans" presStyleCnt="0"/>
      <dgm:spPr/>
    </dgm:pt>
    <dgm:pt modelId="{DB08156F-8908-4BC5-90D8-D8D7EF2B06B7}" type="pres">
      <dgm:prSet presAssocID="{78D58E32-51AB-4A1A-B850-3307EFBB88A1}" presName="composite" presStyleCnt="0"/>
      <dgm:spPr/>
    </dgm:pt>
    <dgm:pt modelId="{ABEA2BAF-0444-4D09-AA3E-436134C5182D}" type="pres">
      <dgm:prSet presAssocID="{78D58E32-51AB-4A1A-B850-3307EFBB88A1}" presName="ParentText" presStyleLbl="node1" presStyleIdx="2" presStyleCnt="3">
        <dgm:presLayoutVars>
          <dgm:chMax val="1"/>
          <dgm:chPref val="1"/>
          <dgm:bulletEnabled val="1"/>
        </dgm:presLayoutVars>
      </dgm:prSet>
      <dgm:spPr/>
    </dgm:pt>
    <dgm:pt modelId="{405471C4-CAE5-4C18-ACF6-0F722DB341B4}" type="pres">
      <dgm:prSet presAssocID="{78D58E32-51AB-4A1A-B850-3307EFBB88A1}" presName="FinalChildText" presStyleLbl="revTx" presStyleIdx="2" presStyleCnt="3">
        <dgm:presLayoutVars>
          <dgm:chMax val="0"/>
          <dgm:chPref val="0"/>
          <dgm:bulletEnabled val="1"/>
        </dgm:presLayoutVars>
      </dgm:prSet>
      <dgm:spPr/>
    </dgm:pt>
  </dgm:ptLst>
  <dgm:cxnLst>
    <dgm:cxn modelId="{7244A302-B1C4-44D7-90AE-E17635BD92C8}" srcId="{1E0959F6-2884-462D-BCEB-E4F16ECD3B43}" destId="{68C99B26-63EF-4EEC-8F18-811E5FF68E95}" srcOrd="0" destOrd="0" parTransId="{409BF4D0-0D82-4643-9CC1-79940440D030}" sibTransId="{C87CB4A6-6DD9-4AD2-BB72-CBA5B149B414}"/>
    <dgm:cxn modelId="{404F3A37-5D04-4D5B-B9E8-07C4DE33A0C9}" type="presOf" srcId="{142CBB38-DA98-404A-95CF-FC9252E59005}" destId="{5E221973-BA13-4235-84EC-48095DE02B53}" srcOrd="0" destOrd="0" presId="urn:microsoft.com/office/officeart/2005/8/layout/StepDownProcess"/>
    <dgm:cxn modelId="{63A0C03A-7E7B-4C9C-B58E-92589665BA33}" type="presOf" srcId="{C8466547-2A5A-4D6F-91CB-41F630BCB95E}" destId="{8D661B82-8C8C-42B2-AFB5-BE09E71EEFEC}" srcOrd="0" destOrd="0" presId="urn:microsoft.com/office/officeart/2005/8/layout/StepDownProcess"/>
    <dgm:cxn modelId="{7ECFD43D-B8FE-4EC9-90F6-793B12F357BC}" srcId="{78D58E32-51AB-4A1A-B850-3307EFBB88A1}" destId="{122A58DF-4CBB-4924-9F51-ED0EFFAAC1BD}" srcOrd="0" destOrd="0" parTransId="{2489B49E-A41F-4FF5-A19D-4935790EF252}" sibTransId="{8D0656D2-99AB-4D5C-AC02-0CA2034B1C8D}"/>
    <dgm:cxn modelId="{703FC15B-F340-4095-8C1B-D71F979A0F83}" type="presOf" srcId="{C9AA7F6A-29DD-4440-A079-04F8317E4DF9}" destId="{3B5C2828-DC67-4F15-9C6E-343C4BB140C8}" srcOrd="0" destOrd="0" presId="urn:microsoft.com/office/officeart/2005/8/layout/StepDownProcess"/>
    <dgm:cxn modelId="{288A115C-7549-4FFC-B008-9B95EF09245A}" type="presOf" srcId="{68C99B26-63EF-4EEC-8F18-811E5FF68E95}" destId="{06243479-501C-454C-AFF5-9BCCA90CEACC}" srcOrd="0" destOrd="0" presId="urn:microsoft.com/office/officeart/2005/8/layout/StepDownProcess"/>
    <dgm:cxn modelId="{022D3369-3C07-4511-B7C9-2303D47478CF}" type="presOf" srcId="{122A58DF-4CBB-4924-9F51-ED0EFFAAC1BD}" destId="{405471C4-CAE5-4C18-ACF6-0F722DB341B4}" srcOrd="0" destOrd="0" presId="urn:microsoft.com/office/officeart/2005/8/layout/StepDownProcess"/>
    <dgm:cxn modelId="{4D8EB470-485C-47FE-BCA5-3F3798810079}" srcId="{C9AA7F6A-29DD-4440-A079-04F8317E4DF9}" destId="{C8466547-2A5A-4D6F-91CB-41F630BCB95E}" srcOrd="0" destOrd="0" parTransId="{188EA142-2048-43D1-9729-689396698210}" sibTransId="{FFD0BCF6-9D62-4F37-A1BC-08FF76733DF9}"/>
    <dgm:cxn modelId="{B2F6C88B-AFB0-47A6-BC86-9AAB43B24B8A}" srcId="{142CBB38-DA98-404A-95CF-FC9252E59005}" destId="{C9AA7F6A-29DD-4440-A079-04F8317E4DF9}" srcOrd="0" destOrd="0" parTransId="{ACDCE6EF-A597-4761-8749-3ABDE028BF74}" sibTransId="{604E6399-A24B-45E8-9518-0B2390AF63FB}"/>
    <dgm:cxn modelId="{E3420A93-6143-4340-BA86-143485DCB362}" srcId="{142CBB38-DA98-404A-95CF-FC9252E59005}" destId="{78D58E32-51AB-4A1A-B850-3307EFBB88A1}" srcOrd="2" destOrd="0" parTransId="{93A4B474-856B-4BF2-B2BB-19F5105C3634}" sibTransId="{EBAE5A85-FBD1-47BF-95DD-6E18C56B6F94}"/>
    <dgm:cxn modelId="{23DEBAAB-0E3D-4504-9AAD-17221528CDAA}" type="presOf" srcId="{78D58E32-51AB-4A1A-B850-3307EFBB88A1}" destId="{ABEA2BAF-0444-4D09-AA3E-436134C5182D}" srcOrd="0" destOrd="0" presId="urn:microsoft.com/office/officeart/2005/8/layout/StepDownProcess"/>
    <dgm:cxn modelId="{BE4AEAE2-3040-4035-A324-571E06781D43}" type="presOf" srcId="{1E0959F6-2884-462D-BCEB-E4F16ECD3B43}" destId="{ECBB657B-43C3-428B-88D0-0FE349C16DD4}" srcOrd="0" destOrd="0" presId="urn:microsoft.com/office/officeart/2005/8/layout/StepDownProcess"/>
    <dgm:cxn modelId="{C75399FB-CABD-45F6-8038-ECEE4B4CBC24}" srcId="{142CBB38-DA98-404A-95CF-FC9252E59005}" destId="{1E0959F6-2884-462D-BCEB-E4F16ECD3B43}" srcOrd="1" destOrd="0" parTransId="{684F2036-78AF-43A7-8540-B0CB4B7BB934}" sibTransId="{AA95E6D8-2D22-49D1-B1C0-B2D2438C450A}"/>
    <dgm:cxn modelId="{23565F7B-2596-42F9-B734-8CBB6983DE82}" type="presParOf" srcId="{5E221973-BA13-4235-84EC-48095DE02B53}" destId="{BB1E5991-28A7-4C31-8E64-ED07E0950D25}" srcOrd="0" destOrd="0" presId="urn:microsoft.com/office/officeart/2005/8/layout/StepDownProcess"/>
    <dgm:cxn modelId="{CC41890B-F194-4CCB-AE33-8FA68EC654C5}" type="presParOf" srcId="{BB1E5991-28A7-4C31-8E64-ED07E0950D25}" destId="{5CCAEFB5-1340-48ED-967F-8227D4256F04}" srcOrd="0" destOrd="0" presId="urn:microsoft.com/office/officeart/2005/8/layout/StepDownProcess"/>
    <dgm:cxn modelId="{22470B8F-3BC1-44AC-AE9B-522BCE97D8E6}" type="presParOf" srcId="{BB1E5991-28A7-4C31-8E64-ED07E0950D25}" destId="{3B5C2828-DC67-4F15-9C6E-343C4BB140C8}" srcOrd="1" destOrd="0" presId="urn:microsoft.com/office/officeart/2005/8/layout/StepDownProcess"/>
    <dgm:cxn modelId="{49AEC364-0BB8-4AF5-A317-227926F6BF4F}" type="presParOf" srcId="{BB1E5991-28A7-4C31-8E64-ED07E0950D25}" destId="{8D661B82-8C8C-42B2-AFB5-BE09E71EEFEC}" srcOrd="2" destOrd="0" presId="urn:microsoft.com/office/officeart/2005/8/layout/StepDownProcess"/>
    <dgm:cxn modelId="{62515173-6D52-4815-80B9-78B8336CCEF2}" type="presParOf" srcId="{5E221973-BA13-4235-84EC-48095DE02B53}" destId="{3E1E5C95-8ADC-468F-91F4-E693DAD60531}" srcOrd="1" destOrd="0" presId="urn:microsoft.com/office/officeart/2005/8/layout/StepDownProcess"/>
    <dgm:cxn modelId="{8A278830-685B-4EE9-8E4B-4AEB8CCBE583}" type="presParOf" srcId="{5E221973-BA13-4235-84EC-48095DE02B53}" destId="{DCA9827A-62D5-42FD-BBB6-AA4DC98B9942}" srcOrd="2" destOrd="0" presId="urn:microsoft.com/office/officeart/2005/8/layout/StepDownProcess"/>
    <dgm:cxn modelId="{F9EC17D9-2CC1-42AA-B012-71D8199A5952}" type="presParOf" srcId="{DCA9827A-62D5-42FD-BBB6-AA4DC98B9942}" destId="{567D3258-177C-4E46-B39A-57640A00FDE6}" srcOrd="0" destOrd="0" presId="urn:microsoft.com/office/officeart/2005/8/layout/StepDownProcess"/>
    <dgm:cxn modelId="{57E32E02-004C-4FA8-981B-C533355D295B}" type="presParOf" srcId="{DCA9827A-62D5-42FD-BBB6-AA4DC98B9942}" destId="{ECBB657B-43C3-428B-88D0-0FE349C16DD4}" srcOrd="1" destOrd="0" presId="urn:microsoft.com/office/officeart/2005/8/layout/StepDownProcess"/>
    <dgm:cxn modelId="{23CF3C70-ED2D-4641-B623-C3C3A544DAC4}" type="presParOf" srcId="{DCA9827A-62D5-42FD-BBB6-AA4DC98B9942}" destId="{06243479-501C-454C-AFF5-9BCCA90CEACC}" srcOrd="2" destOrd="0" presId="urn:microsoft.com/office/officeart/2005/8/layout/StepDownProcess"/>
    <dgm:cxn modelId="{3E478C34-2102-4C31-A2EB-64C66219EFD3}" type="presParOf" srcId="{5E221973-BA13-4235-84EC-48095DE02B53}" destId="{C731FA50-EE47-4EB8-9D62-CA97A8F33575}" srcOrd="3" destOrd="0" presId="urn:microsoft.com/office/officeart/2005/8/layout/StepDownProcess"/>
    <dgm:cxn modelId="{CB86BB15-6A0E-4B5D-A456-FC2D7CE9DFB8}" type="presParOf" srcId="{5E221973-BA13-4235-84EC-48095DE02B53}" destId="{DB08156F-8908-4BC5-90D8-D8D7EF2B06B7}" srcOrd="4" destOrd="0" presId="urn:microsoft.com/office/officeart/2005/8/layout/StepDownProcess"/>
    <dgm:cxn modelId="{56522B2A-F86D-439F-BBA9-BD8829D42C58}" type="presParOf" srcId="{DB08156F-8908-4BC5-90D8-D8D7EF2B06B7}" destId="{ABEA2BAF-0444-4D09-AA3E-436134C5182D}" srcOrd="0" destOrd="0" presId="urn:microsoft.com/office/officeart/2005/8/layout/StepDownProcess"/>
    <dgm:cxn modelId="{C0229EC9-A0EC-460D-85F5-1837AD6C0BF5}" type="presParOf" srcId="{DB08156F-8908-4BC5-90D8-D8D7EF2B06B7}" destId="{405471C4-CAE5-4C18-ACF6-0F722DB341B4}"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A8286-7E58-49F9-AC99-76F7076C78BD}">
      <dsp:nvSpPr>
        <dsp:cNvPr id="0" name=""/>
        <dsp:cNvSpPr/>
      </dsp:nvSpPr>
      <dsp:spPr>
        <a:xfrm>
          <a:off x="4355" y="136544"/>
          <a:ext cx="2619199" cy="925139"/>
        </a:xfrm>
        <a:prstGeom prst="rect">
          <a:avLst/>
        </a:prstGeom>
        <a:solidFill>
          <a:schemeClr val="tx2"/>
        </a:solidFill>
        <a:ln w="12700" cap="flat" cmpd="sng" algn="ctr">
          <a:solidFill>
            <a:schemeClr val="tx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Your</a:t>
          </a:r>
          <a:br>
            <a:rPr lang="en-US" sz="2400" kern="1200" dirty="0">
              <a:latin typeface="+mj-lt"/>
            </a:rPr>
          </a:br>
          <a:r>
            <a:rPr lang="en-US" sz="2400" kern="1200" dirty="0">
              <a:latin typeface="+mj-lt"/>
            </a:rPr>
            <a:t>Role(s)</a:t>
          </a:r>
        </a:p>
      </dsp:txBody>
      <dsp:txXfrm>
        <a:off x="4355" y="136544"/>
        <a:ext cx="2619199" cy="925139"/>
      </dsp:txXfrm>
    </dsp:sp>
    <dsp:sp modelId="{3F19E1EA-81B4-4D9C-A79E-0F181B0BC050}">
      <dsp:nvSpPr>
        <dsp:cNvPr id="0" name=""/>
        <dsp:cNvSpPr/>
      </dsp:nvSpPr>
      <dsp:spPr>
        <a:xfrm>
          <a:off x="4355" y="1061684"/>
          <a:ext cx="2619199" cy="3642057"/>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IT Pro</a:t>
          </a:r>
        </a:p>
        <a:p>
          <a:pPr marL="228600" lvl="1" indent="-228600" algn="l" defTabSz="1066800">
            <a:lnSpc>
              <a:spcPct val="90000"/>
            </a:lnSpc>
            <a:spcBef>
              <a:spcPct val="0"/>
            </a:spcBef>
            <a:spcAft>
              <a:spcPct val="15000"/>
            </a:spcAft>
            <a:buChar char="•"/>
          </a:pPr>
          <a:r>
            <a:rPr lang="en-US" sz="2400" kern="1200" dirty="0"/>
            <a:t>Management</a:t>
          </a:r>
        </a:p>
        <a:p>
          <a:pPr marL="228600" lvl="1" indent="-228600" algn="l" defTabSz="1066800">
            <a:lnSpc>
              <a:spcPct val="90000"/>
            </a:lnSpc>
            <a:spcBef>
              <a:spcPct val="0"/>
            </a:spcBef>
            <a:spcAft>
              <a:spcPct val="15000"/>
            </a:spcAft>
            <a:buChar char="•"/>
          </a:pPr>
          <a:r>
            <a:rPr lang="en-US" sz="2400" kern="1200" dirty="0"/>
            <a:t>Developer</a:t>
          </a:r>
        </a:p>
        <a:p>
          <a:pPr marL="228600" lvl="1" indent="-228600" algn="l" defTabSz="1066800">
            <a:lnSpc>
              <a:spcPct val="90000"/>
            </a:lnSpc>
            <a:spcBef>
              <a:spcPct val="0"/>
            </a:spcBef>
            <a:spcAft>
              <a:spcPct val="15000"/>
            </a:spcAft>
            <a:buChar char="•"/>
          </a:pPr>
          <a:r>
            <a:rPr lang="en-US" sz="2400" kern="1200" dirty="0"/>
            <a:t>Other</a:t>
          </a:r>
        </a:p>
      </dsp:txBody>
      <dsp:txXfrm>
        <a:off x="4355" y="1061684"/>
        <a:ext cx="2619199" cy="3642057"/>
      </dsp:txXfrm>
    </dsp:sp>
    <dsp:sp modelId="{3ECE30E5-8F31-4690-9AB0-8C9505A0BC53}">
      <dsp:nvSpPr>
        <dsp:cNvPr id="0" name=""/>
        <dsp:cNvSpPr/>
      </dsp:nvSpPr>
      <dsp:spPr>
        <a:xfrm>
          <a:off x="2990243" y="136544"/>
          <a:ext cx="2619199" cy="925139"/>
        </a:xfrm>
        <a:prstGeom prst="rect">
          <a:avLst/>
        </a:prstGeom>
        <a:solidFill>
          <a:schemeClr val="accent2"/>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Flavor of SharePoint</a:t>
          </a:r>
        </a:p>
      </dsp:txBody>
      <dsp:txXfrm>
        <a:off x="2990243" y="136544"/>
        <a:ext cx="2619199" cy="925139"/>
      </dsp:txXfrm>
    </dsp:sp>
    <dsp:sp modelId="{37E2759D-D81E-4814-98BD-87590E66ABC9}">
      <dsp:nvSpPr>
        <dsp:cNvPr id="0" name=""/>
        <dsp:cNvSpPr/>
      </dsp:nvSpPr>
      <dsp:spPr>
        <a:xfrm>
          <a:off x="2990243" y="1061684"/>
          <a:ext cx="2619199" cy="3642057"/>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On-Premises</a:t>
          </a:r>
        </a:p>
        <a:p>
          <a:pPr marL="228600" lvl="1" indent="-228600" algn="l" defTabSz="1066800">
            <a:lnSpc>
              <a:spcPct val="90000"/>
            </a:lnSpc>
            <a:spcBef>
              <a:spcPct val="0"/>
            </a:spcBef>
            <a:spcAft>
              <a:spcPct val="15000"/>
            </a:spcAft>
            <a:buChar char="•"/>
          </a:pPr>
          <a:r>
            <a:rPr lang="en-US" sz="2400" kern="1200" dirty="0"/>
            <a:t>O365</a:t>
          </a:r>
        </a:p>
        <a:p>
          <a:pPr marL="228600" lvl="1" indent="-228600" algn="l" defTabSz="1066800">
            <a:lnSpc>
              <a:spcPct val="90000"/>
            </a:lnSpc>
            <a:spcBef>
              <a:spcPct val="0"/>
            </a:spcBef>
            <a:spcAft>
              <a:spcPct val="15000"/>
            </a:spcAft>
            <a:buChar char="•"/>
          </a:pPr>
          <a:r>
            <a:rPr lang="en-US" sz="2400" kern="1200" dirty="0"/>
            <a:t>None</a:t>
          </a:r>
        </a:p>
      </dsp:txBody>
      <dsp:txXfrm>
        <a:off x="2990243" y="1061684"/>
        <a:ext cx="2619199" cy="3642057"/>
      </dsp:txXfrm>
    </dsp:sp>
    <dsp:sp modelId="{A8FDAC24-141E-4505-A3A2-47C697741950}">
      <dsp:nvSpPr>
        <dsp:cNvPr id="0" name=""/>
        <dsp:cNvSpPr/>
      </dsp:nvSpPr>
      <dsp:spPr>
        <a:xfrm>
          <a:off x="5976131" y="136544"/>
          <a:ext cx="2619199" cy="925139"/>
        </a:xfrm>
        <a:prstGeom prst="rect">
          <a:avLst/>
        </a:prstGeom>
        <a:solidFill>
          <a:schemeClr val="accent5"/>
        </a:solidFill>
        <a:ln w="127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Experience with PnP</a:t>
          </a:r>
        </a:p>
      </dsp:txBody>
      <dsp:txXfrm>
        <a:off x="5976131" y="136544"/>
        <a:ext cx="2619199" cy="925139"/>
      </dsp:txXfrm>
    </dsp:sp>
    <dsp:sp modelId="{E11FEA0D-6978-421B-BE0B-271D706AB8AC}">
      <dsp:nvSpPr>
        <dsp:cNvPr id="0" name=""/>
        <dsp:cNvSpPr/>
      </dsp:nvSpPr>
      <dsp:spPr>
        <a:xfrm>
          <a:off x="5976131" y="1061684"/>
          <a:ext cx="2619199" cy="3642057"/>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Heard of it</a:t>
          </a:r>
        </a:p>
        <a:p>
          <a:pPr marL="228600" lvl="1" indent="-228600" algn="l" defTabSz="1066800">
            <a:lnSpc>
              <a:spcPct val="90000"/>
            </a:lnSpc>
            <a:spcBef>
              <a:spcPct val="0"/>
            </a:spcBef>
            <a:spcAft>
              <a:spcPct val="15000"/>
            </a:spcAft>
            <a:buChar char="•"/>
          </a:pPr>
          <a:r>
            <a:rPr lang="en-US" sz="2400" kern="1200" dirty="0"/>
            <a:t>Used a little</a:t>
          </a:r>
        </a:p>
        <a:p>
          <a:pPr marL="228600" lvl="1" indent="-228600" algn="l" defTabSz="1066800">
            <a:lnSpc>
              <a:spcPct val="90000"/>
            </a:lnSpc>
            <a:spcBef>
              <a:spcPct val="0"/>
            </a:spcBef>
            <a:spcAft>
              <a:spcPct val="15000"/>
            </a:spcAft>
            <a:buChar char="•"/>
          </a:pPr>
          <a:r>
            <a:rPr lang="en-US" sz="2400" kern="1200" dirty="0"/>
            <a:t>Use it all the time!</a:t>
          </a:r>
        </a:p>
        <a:p>
          <a:pPr marL="228600" lvl="1" indent="-228600" algn="l" defTabSz="1066800">
            <a:lnSpc>
              <a:spcPct val="90000"/>
            </a:lnSpc>
            <a:spcBef>
              <a:spcPct val="0"/>
            </a:spcBef>
            <a:spcAft>
              <a:spcPct val="15000"/>
            </a:spcAft>
            <a:buChar char="•"/>
          </a:pPr>
          <a:r>
            <a:rPr lang="en-US" sz="2400" kern="1200" dirty="0"/>
            <a:t>Contributor</a:t>
          </a:r>
        </a:p>
        <a:p>
          <a:pPr marL="228600" lvl="1" indent="-228600" algn="l" defTabSz="1066800">
            <a:lnSpc>
              <a:spcPct val="90000"/>
            </a:lnSpc>
            <a:spcBef>
              <a:spcPct val="0"/>
            </a:spcBef>
            <a:spcAft>
              <a:spcPct val="15000"/>
            </a:spcAft>
            <a:buChar char="•"/>
          </a:pPr>
          <a:r>
            <a:rPr lang="en-US" sz="2400" kern="1200" dirty="0"/>
            <a:t>I’m </a:t>
          </a:r>
          <a:r>
            <a:rPr lang="en-US" sz="2400" kern="1200" dirty="0" err="1"/>
            <a:t>Vesa</a:t>
          </a:r>
          <a:r>
            <a:rPr lang="en-US" sz="2400" kern="1200" dirty="0"/>
            <a:t> Juvonen</a:t>
          </a:r>
        </a:p>
      </dsp:txBody>
      <dsp:txXfrm>
        <a:off x="5976131" y="1061684"/>
        <a:ext cx="2619199" cy="3642057"/>
      </dsp:txXfrm>
    </dsp:sp>
    <dsp:sp modelId="{C8C727A5-2B40-470D-90A6-66D1C9ACBD84}">
      <dsp:nvSpPr>
        <dsp:cNvPr id="0" name=""/>
        <dsp:cNvSpPr/>
      </dsp:nvSpPr>
      <dsp:spPr>
        <a:xfrm>
          <a:off x="8962019" y="136544"/>
          <a:ext cx="2619199" cy="925139"/>
        </a:xfrm>
        <a:prstGeom prst="rect">
          <a:avLst/>
        </a:prstGeom>
        <a:solidFill>
          <a:schemeClr val="accent6"/>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PnP Interest</a:t>
          </a:r>
        </a:p>
      </dsp:txBody>
      <dsp:txXfrm>
        <a:off x="8962019" y="136544"/>
        <a:ext cx="2619199" cy="925139"/>
      </dsp:txXfrm>
    </dsp:sp>
    <dsp:sp modelId="{E47A2582-4153-4A85-AC7D-D9AC34A2957B}">
      <dsp:nvSpPr>
        <dsp:cNvPr id="0" name=""/>
        <dsp:cNvSpPr/>
      </dsp:nvSpPr>
      <dsp:spPr>
        <a:xfrm>
          <a:off x="8962019" y="1061684"/>
          <a:ext cx="2619199" cy="3642057"/>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None</a:t>
          </a:r>
        </a:p>
        <a:p>
          <a:pPr marL="228600" lvl="1" indent="-228600" algn="l" defTabSz="1066800">
            <a:lnSpc>
              <a:spcPct val="90000"/>
            </a:lnSpc>
            <a:spcBef>
              <a:spcPct val="0"/>
            </a:spcBef>
            <a:spcAft>
              <a:spcPct val="15000"/>
            </a:spcAft>
            <a:buChar char="•"/>
          </a:pPr>
          <a:r>
            <a:rPr lang="en-US" sz="2400" kern="1200" dirty="0"/>
            <a:t>Not Sure</a:t>
          </a:r>
        </a:p>
        <a:p>
          <a:pPr marL="228600" lvl="1" indent="-228600" algn="l" defTabSz="1066800">
            <a:lnSpc>
              <a:spcPct val="90000"/>
            </a:lnSpc>
            <a:spcBef>
              <a:spcPct val="0"/>
            </a:spcBef>
            <a:spcAft>
              <a:spcPct val="15000"/>
            </a:spcAft>
            <a:buChar char="•"/>
          </a:pPr>
          <a:r>
            <a:rPr lang="en-US" sz="2400" kern="1200" dirty="0"/>
            <a:t>SPFx Guidance</a:t>
          </a:r>
        </a:p>
        <a:p>
          <a:pPr marL="228600" lvl="1" indent="-228600" algn="l" defTabSz="1066800">
            <a:lnSpc>
              <a:spcPct val="90000"/>
            </a:lnSpc>
            <a:spcBef>
              <a:spcPct val="0"/>
            </a:spcBef>
            <a:spcAft>
              <a:spcPct val="15000"/>
            </a:spcAft>
            <a:buChar char="•"/>
          </a:pPr>
          <a:r>
            <a:rPr lang="en-US" sz="2400" kern="1200" dirty="0"/>
            <a:t>Remote Provisioning</a:t>
          </a:r>
        </a:p>
        <a:p>
          <a:pPr marL="228600" lvl="1" indent="-228600" algn="l" defTabSz="1066800">
            <a:lnSpc>
              <a:spcPct val="90000"/>
            </a:lnSpc>
            <a:spcBef>
              <a:spcPct val="0"/>
            </a:spcBef>
            <a:spcAft>
              <a:spcPct val="15000"/>
            </a:spcAft>
            <a:buChar char="•"/>
          </a:pPr>
          <a:r>
            <a:rPr lang="en-US" sz="2400" kern="1200" dirty="0"/>
            <a:t>PnP PowerShell</a:t>
          </a:r>
        </a:p>
        <a:p>
          <a:pPr marL="228600" lvl="1" indent="-228600" algn="l" defTabSz="1066800">
            <a:lnSpc>
              <a:spcPct val="90000"/>
            </a:lnSpc>
            <a:spcBef>
              <a:spcPct val="0"/>
            </a:spcBef>
            <a:spcAft>
              <a:spcPct val="15000"/>
            </a:spcAft>
            <a:buChar char="•"/>
          </a:pPr>
          <a:r>
            <a:rPr lang="en-US" sz="2400" kern="1200" dirty="0"/>
            <a:t>Samples</a:t>
          </a:r>
        </a:p>
        <a:p>
          <a:pPr marL="228600" lvl="1" indent="-228600" algn="l" defTabSz="1066800">
            <a:lnSpc>
              <a:spcPct val="90000"/>
            </a:lnSpc>
            <a:spcBef>
              <a:spcPct val="0"/>
            </a:spcBef>
            <a:spcAft>
              <a:spcPct val="15000"/>
            </a:spcAft>
            <a:buChar char="•"/>
          </a:pPr>
          <a:r>
            <a:rPr lang="en-US" sz="2400" kern="1200" dirty="0"/>
            <a:t>Tools</a:t>
          </a:r>
        </a:p>
      </dsp:txBody>
      <dsp:txXfrm>
        <a:off x="8962019" y="1061684"/>
        <a:ext cx="2619199" cy="36420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AEFB5-1340-48ED-967F-8227D4256F04}">
      <dsp:nvSpPr>
        <dsp:cNvPr id="0" name=""/>
        <dsp:cNvSpPr/>
      </dsp:nvSpPr>
      <dsp:spPr>
        <a:xfrm rot="5400000">
          <a:off x="521892" y="962539"/>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5C2828-DC67-4F15-9C6E-343C4BB140C8}">
      <dsp:nvSpPr>
        <dsp:cNvPr id="0" name=""/>
        <dsp:cNvSpPr/>
      </dsp:nvSpPr>
      <dsp:spPr>
        <a:xfrm>
          <a:off x="296354" y="18875"/>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Flow</a:t>
          </a:r>
        </a:p>
      </dsp:txBody>
      <dsp:txXfrm>
        <a:off x="345330" y="67851"/>
        <a:ext cx="1335108" cy="905143"/>
      </dsp:txXfrm>
    </dsp:sp>
    <dsp:sp modelId="{8D661B82-8C8C-42B2-AFB5-BE09E71EEFEC}">
      <dsp:nvSpPr>
        <dsp:cNvPr id="0" name=""/>
        <dsp:cNvSpPr/>
      </dsp:nvSpPr>
      <dsp:spPr>
        <a:xfrm>
          <a:off x="1729414" y="114543"/>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Http Call</a:t>
          </a:r>
        </a:p>
      </dsp:txBody>
      <dsp:txXfrm>
        <a:off x="1729414" y="114543"/>
        <a:ext cx="1042271" cy="810746"/>
      </dsp:txXfrm>
    </dsp:sp>
    <dsp:sp modelId="{567D3258-177C-4E46-B39A-57640A00FDE6}">
      <dsp:nvSpPr>
        <dsp:cNvPr id="0" name=""/>
        <dsp:cNvSpPr/>
      </dsp:nvSpPr>
      <dsp:spPr>
        <a:xfrm rot="5400000">
          <a:off x="1710051" y="2089347"/>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BB657B-43C3-428B-88D0-0FE349C16DD4}">
      <dsp:nvSpPr>
        <dsp:cNvPr id="0" name=""/>
        <dsp:cNvSpPr/>
      </dsp:nvSpPr>
      <dsp:spPr>
        <a:xfrm>
          <a:off x="1484513" y="1145682"/>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Azure Queue</a:t>
          </a:r>
        </a:p>
      </dsp:txBody>
      <dsp:txXfrm>
        <a:off x="1533489" y="1194658"/>
        <a:ext cx="1335108" cy="905143"/>
      </dsp:txXfrm>
    </dsp:sp>
    <dsp:sp modelId="{06243479-501C-454C-AFF5-9BCCA90CEACC}">
      <dsp:nvSpPr>
        <dsp:cNvPr id="0" name=""/>
        <dsp:cNvSpPr/>
      </dsp:nvSpPr>
      <dsp:spPr>
        <a:xfrm>
          <a:off x="2917573" y="1241350"/>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Azure Function</a:t>
          </a:r>
        </a:p>
      </dsp:txBody>
      <dsp:txXfrm>
        <a:off x="2917573" y="1241350"/>
        <a:ext cx="1042271" cy="810746"/>
      </dsp:txXfrm>
    </dsp:sp>
    <dsp:sp modelId="{ABEA2BAF-0444-4D09-AA3E-436134C5182D}">
      <dsp:nvSpPr>
        <dsp:cNvPr id="0" name=""/>
        <dsp:cNvSpPr/>
      </dsp:nvSpPr>
      <dsp:spPr>
        <a:xfrm>
          <a:off x="2672672" y="2272490"/>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Apply Template</a:t>
          </a:r>
        </a:p>
      </dsp:txBody>
      <dsp:txXfrm>
        <a:off x="2721648" y="2321466"/>
        <a:ext cx="1335108" cy="905143"/>
      </dsp:txXfrm>
    </dsp:sp>
    <dsp:sp modelId="{405471C4-CAE5-4C18-ACF6-0F722DB341B4}">
      <dsp:nvSpPr>
        <dsp:cNvPr id="0" name=""/>
        <dsp:cNvSpPr/>
      </dsp:nvSpPr>
      <dsp:spPr>
        <a:xfrm>
          <a:off x="4105733" y="2368158"/>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US" sz="1100" kern="1200" dirty="0"/>
            <a:t>Additional Configuration</a:t>
          </a:r>
        </a:p>
      </dsp:txBody>
      <dsp:txXfrm>
        <a:off x="4105733" y="2368158"/>
        <a:ext cx="1042271" cy="81074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3/2/2018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fld id="{333FB243-3016-4798-9CB3-7F16D7B1C2CE}" type="slidenum">
              <a:rPr lang="en-US" smtClean="0"/>
              <a:t>3</a:t>
            </a:fld>
            <a:endParaRPr lang="en-US"/>
          </a:p>
        </p:txBody>
      </p:sp>
    </p:spTree>
    <p:extLst>
      <p:ext uri="{BB962C8B-B14F-4D97-AF65-F5344CB8AC3E}">
        <p14:creationId xmlns:p14="http://schemas.microsoft.com/office/powerpoint/2010/main" val="38199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a:t>
            </a:r>
            <a:r>
              <a:rPr lang="en-US" dirty="0" err="1"/>
              <a:t>PnPOnline</a:t>
            </a:r>
            <a:r>
              <a:rPr lang="en-US" dirty="0"/>
              <a:t> https://thechriskent.sharepoint.com/sites/fun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PnPClientSidePage</a:t>
            </a:r>
            <a:r>
              <a:rPr lang="en-US" sz="1200" kern="1200" dirty="0">
                <a:solidFill>
                  <a:schemeClr val="tx1"/>
                </a:solidFill>
                <a:latin typeface="+mn-lt"/>
                <a:ea typeface="+mn-ea"/>
                <a:cs typeface="+mn-cs"/>
              </a:rPr>
              <a:t> -Name "Magic" –</a:t>
            </a:r>
            <a:r>
              <a:rPr lang="en-US" sz="1200" kern="1200" dirty="0" err="1">
                <a:solidFill>
                  <a:schemeClr val="tx1"/>
                </a:solidFill>
                <a:latin typeface="+mn-lt"/>
                <a:ea typeface="+mn-ea"/>
                <a:cs typeface="+mn-cs"/>
              </a:rPr>
              <a:t>CommentsEnabled</a:t>
            </a:r>
            <a:endParaRPr lang="en-US" sz="1200" kern="1200" dirty="0">
              <a:solidFill>
                <a:schemeClr val="tx1"/>
              </a:solidFill>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PnPClientSideText</a:t>
            </a:r>
            <a:r>
              <a:rPr lang="en-US" sz="1200" kern="1200" dirty="0">
                <a:solidFill>
                  <a:schemeClr val="tx1"/>
                </a:solidFill>
                <a:latin typeface="+mn-lt"/>
                <a:ea typeface="+mn-ea"/>
                <a:cs typeface="+mn-cs"/>
              </a:rPr>
              <a:t> -Page "Magic" -Text “Yo dawg, welcome to my site"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PnPClientSideWebPart</a:t>
            </a:r>
            <a:r>
              <a:rPr lang="en-US" sz="1200" kern="1200" dirty="0">
                <a:solidFill>
                  <a:schemeClr val="tx1"/>
                </a:solidFill>
                <a:latin typeface="+mn-lt"/>
                <a:ea typeface="+mn-ea"/>
                <a:cs typeface="+mn-cs"/>
              </a:rPr>
              <a:t> -Page "Magic" -</a:t>
            </a:r>
            <a:r>
              <a:rPr lang="en-US" sz="1200" kern="1200" dirty="0" err="1">
                <a:solidFill>
                  <a:schemeClr val="tx1"/>
                </a:solidFill>
                <a:latin typeface="+mn-lt"/>
                <a:ea typeface="+mn-ea"/>
                <a:cs typeface="+mn-cs"/>
              </a:rPr>
              <a:t>DefaultWebPartType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BingMap</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WebPartProperties</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pushPins</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title:'Home</a:t>
            </a:r>
            <a:r>
              <a:rPr lang="en-US" sz="1200" kern="1200" dirty="0">
                <a:solidFill>
                  <a:schemeClr val="tx1"/>
                </a:solidFill>
                <a:latin typeface="+mn-lt"/>
                <a:ea typeface="+mn-ea"/>
                <a:cs typeface="+mn-cs"/>
              </a:rPr>
              <a:t> Sweet </a:t>
            </a:r>
            <a:r>
              <a:rPr lang="en-US" sz="1200" kern="1200" dirty="0" err="1">
                <a:solidFill>
                  <a:schemeClr val="tx1"/>
                </a:solidFill>
                <a:latin typeface="+mn-lt"/>
                <a:ea typeface="+mn-ea"/>
                <a:cs typeface="+mn-cs"/>
              </a:rPr>
              <a:t>Home',address:'Plainfield</a:t>
            </a:r>
            <a:r>
              <a:rPr lang="en-US" sz="1200" kern="1200" dirty="0">
                <a:solidFill>
                  <a:schemeClr val="tx1"/>
                </a:solidFill>
                <a:latin typeface="+mn-lt"/>
                <a:ea typeface="+mn-ea"/>
                <a:cs typeface="+mn-cs"/>
              </a:rPr>
              <a:t>, IN'}],center:{latitude:39.7044,longitude:-86.3978,altitude:0,altitudeReference:-1},zoomLevel:13}" </a:t>
            </a:r>
          </a:p>
        </p:txBody>
      </p:sp>
      <p:sp>
        <p:nvSpPr>
          <p:cNvPr id="4" name="Slide Number Placeholder 3"/>
          <p:cNvSpPr>
            <a:spLocks noGrp="1"/>
          </p:cNvSpPr>
          <p:nvPr>
            <p:ph type="sldNum" sz="quarter" idx="10"/>
          </p:nvPr>
        </p:nvSpPr>
        <p:spPr/>
        <p:txBody>
          <a:bodyPr/>
          <a:lstStyle/>
          <a:p>
            <a:fld id="{333FB243-3016-4798-9CB3-7F16D7B1C2CE}" type="slidenum">
              <a:rPr lang="en-US" smtClean="0"/>
              <a:t>24</a:t>
            </a:fld>
            <a:endParaRPr lang="en-US"/>
          </a:p>
        </p:txBody>
      </p:sp>
    </p:spTree>
    <p:extLst>
      <p:ext uri="{BB962C8B-B14F-4D97-AF65-F5344CB8AC3E}">
        <p14:creationId xmlns:p14="http://schemas.microsoft.com/office/powerpoint/2010/main" val="337791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list on Model site with 1 or 2 columns</a:t>
            </a:r>
          </a:p>
          <a:p>
            <a:r>
              <a:rPr lang="en-US" dirty="0"/>
              <a:t>Create new </a:t>
            </a:r>
            <a:r>
              <a:rPr lang="en-US" dirty="0" err="1"/>
              <a:t>Comm</a:t>
            </a:r>
            <a:r>
              <a:rPr lang="en-US" dirty="0"/>
              <a:t> site Target, go to site contents</a:t>
            </a:r>
          </a:p>
          <a:p>
            <a:endParaRPr lang="en-US" dirty="0"/>
          </a:p>
          <a:p>
            <a:r>
              <a:rPr lang="en-US" dirty="0"/>
              <a:t>Connect-</a:t>
            </a:r>
            <a:r>
              <a:rPr lang="en-US" dirty="0" err="1"/>
              <a:t>PnPOnline</a:t>
            </a:r>
            <a:r>
              <a:rPr lang="en-US" dirty="0"/>
              <a:t> https://thechriskent.sharepoint.com/sites/Model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Get-</a:t>
            </a:r>
            <a:r>
              <a:rPr lang="en-US" sz="1200" kern="1200" dirty="0" err="1">
                <a:solidFill>
                  <a:schemeClr val="tx1"/>
                </a:solidFill>
                <a:latin typeface="+mn-lt"/>
                <a:ea typeface="+mn-ea"/>
                <a:cs typeface="+mn-cs"/>
              </a:rPr>
              <a:t>PnPProvisioningTemplate</a:t>
            </a:r>
            <a:r>
              <a:rPr lang="en-US" sz="1200" kern="1200" dirty="0">
                <a:solidFill>
                  <a:schemeClr val="tx1"/>
                </a:solidFill>
                <a:latin typeface="+mn-lt"/>
                <a:ea typeface="+mn-ea"/>
                <a:cs typeface="+mn-cs"/>
              </a:rPr>
              <a:t> -Out "MyTemplate.xml" -Handlers Lists </a:t>
            </a:r>
          </a:p>
          <a:p>
            <a:r>
              <a:rPr lang="en-US" dirty="0"/>
              <a:t>Disconnect-</a:t>
            </a:r>
            <a:r>
              <a:rPr lang="en-US" dirty="0" err="1"/>
              <a:t>PnPOnline</a:t>
            </a:r>
            <a:endParaRPr lang="en-US" dirty="0"/>
          </a:p>
          <a:p>
            <a:endParaRPr lang="en-US" dirty="0"/>
          </a:p>
          <a:p>
            <a:r>
              <a:rPr lang="en-US" dirty="0"/>
              <a:t>Open MyTemplate.xml</a:t>
            </a:r>
          </a:p>
          <a:p>
            <a:endParaRPr lang="en-US" dirty="0"/>
          </a:p>
          <a:p>
            <a:r>
              <a:rPr lang="en-US" dirty="0"/>
              <a:t>Connect-</a:t>
            </a:r>
            <a:r>
              <a:rPr lang="en-US" dirty="0" err="1"/>
              <a:t>PnPOnline</a:t>
            </a:r>
            <a:r>
              <a:rPr lang="en-US" dirty="0"/>
              <a:t> https://thechriskent.sharepoint.com/sites/Target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Apply-</a:t>
            </a:r>
            <a:r>
              <a:rPr lang="en-US" sz="1200" kern="1200" dirty="0" err="1">
                <a:solidFill>
                  <a:schemeClr val="tx1"/>
                </a:solidFill>
                <a:latin typeface="+mn-lt"/>
                <a:ea typeface="+mn-ea"/>
                <a:cs typeface="+mn-cs"/>
              </a:rPr>
              <a:t>PnPProvisioningTemplate</a:t>
            </a:r>
            <a:r>
              <a:rPr lang="en-US" sz="1200" kern="1200" dirty="0">
                <a:solidFill>
                  <a:schemeClr val="tx1"/>
                </a:solidFill>
                <a:latin typeface="+mn-lt"/>
                <a:ea typeface="+mn-ea"/>
                <a:cs typeface="+mn-cs"/>
              </a:rPr>
              <a:t> -Path "MyTemplate.xml" -Handlers Lists </a:t>
            </a:r>
          </a:p>
          <a:p>
            <a:r>
              <a:rPr lang="en-US" dirty="0"/>
              <a:t>Disconnect-</a:t>
            </a:r>
            <a:r>
              <a:rPr lang="en-US" dirty="0" err="1"/>
              <a:t>PnPOnline</a:t>
            </a:r>
            <a:endParaRPr lang="en-US" dirty="0"/>
          </a:p>
          <a:p>
            <a:endParaRPr lang="en-US" dirty="0"/>
          </a:p>
        </p:txBody>
      </p:sp>
      <p:sp>
        <p:nvSpPr>
          <p:cNvPr id="4" name="Slide Number Placeholder 3"/>
          <p:cNvSpPr>
            <a:spLocks noGrp="1"/>
          </p:cNvSpPr>
          <p:nvPr>
            <p:ph type="sldNum" sz="quarter" idx="10"/>
          </p:nvPr>
        </p:nvSpPr>
        <p:spPr/>
        <p:txBody>
          <a:bodyPr/>
          <a:lstStyle/>
          <a:p>
            <a:fld id="{333FB243-3016-4798-9CB3-7F16D7B1C2CE}" type="slidenum">
              <a:rPr lang="en-US" smtClean="0"/>
              <a:t>29</a:t>
            </a:fld>
            <a:endParaRPr lang="en-US"/>
          </a:p>
        </p:txBody>
      </p:sp>
    </p:spTree>
    <p:extLst>
      <p:ext uri="{BB962C8B-B14F-4D97-AF65-F5344CB8AC3E}">
        <p14:creationId xmlns:p14="http://schemas.microsoft.com/office/powerpoint/2010/main" val="3298123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MySpecialTemplate.xml</a:t>
            </a:r>
          </a:p>
          <a:p>
            <a:r>
              <a:rPr lang="en-US" dirty="0"/>
              <a:t>Show Site Design JSON</a:t>
            </a:r>
          </a:p>
          <a:p>
            <a:r>
              <a:rPr lang="en-US" dirty="0"/>
              <a:t>Show Flow</a:t>
            </a:r>
          </a:p>
          <a:p>
            <a:r>
              <a:rPr lang="en-US" dirty="0"/>
              <a:t>Create Site</a:t>
            </a:r>
          </a:p>
        </p:txBody>
      </p:sp>
      <p:sp>
        <p:nvSpPr>
          <p:cNvPr id="4" name="Slide Number Placeholder 3"/>
          <p:cNvSpPr>
            <a:spLocks noGrp="1"/>
          </p:cNvSpPr>
          <p:nvPr>
            <p:ph type="sldNum" sz="quarter" idx="10"/>
          </p:nvPr>
        </p:nvSpPr>
        <p:spPr/>
        <p:txBody>
          <a:bodyPr/>
          <a:lstStyle/>
          <a:p>
            <a:fld id="{333FB243-3016-4798-9CB3-7F16D7B1C2CE}" type="slidenum">
              <a:rPr lang="en-US" smtClean="0"/>
              <a:t>31</a:t>
            </a:fld>
            <a:endParaRPr lang="en-US"/>
          </a:p>
        </p:txBody>
      </p:sp>
    </p:spTree>
    <p:extLst>
      <p:ext uri="{BB962C8B-B14F-4D97-AF65-F5344CB8AC3E}">
        <p14:creationId xmlns:p14="http://schemas.microsoft.com/office/powerpoint/2010/main" val="2871671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3/2/2018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26174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9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1143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91520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20797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2837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1858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73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053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3394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913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24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7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4810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497675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38224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65421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2789832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4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1634179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7574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1590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0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22172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D23D-F8FA-4E01-9A5F-8E7C385DCE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B75731-48FE-4A97-9B50-CE3B74FC54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8529E5-FE3A-4B3F-AC8A-011BAC8D6FA5}"/>
              </a:ext>
            </a:extLst>
          </p:cNvPr>
          <p:cNvSpPr>
            <a:spLocks noGrp="1"/>
          </p:cNvSpPr>
          <p:nvPr>
            <p:ph type="dt" sz="half" idx="10"/>
          </p:nvPr>
        </p:nvSpPr>
        <p:spPr/>
        <p:txBody>
          <a:bodyPr/>
          <a:lstStyle/>
          <a:p>
            <a:fld id="{04BA05B1-FE05-4133-B50E-8C1250821DFA}" type="datetimeFigureOut">
              <a:rPr lang="en-US" smtClean="0"/>
              <a:t>3/2/2018</a:t>
            </a:fld>
            <a:endParaRPr lang="en-US"/>
          </a:p>
        </p:txBody>
      </p:sp>
      <p:sp>
        <p:nvSpPr>
          <p:cNvPr id="5" name="Footer Placeholder 4">
            <a:extLst>
              <a:ext uri="{FF2B5EF4-FFF2-40B4-BE49-F238E27FC236}">
                <a16:creationId xmlns:a16="http://schemas.microsoft.com/office/drawing/2014/main" id="{927EC093-264A-474C-9F77-BBD856BD50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86EBDB-AC56-4F92-9683-06D0082E7F4B}"/>
              </a:ext>
            </a:extLst>
          </p:cNvPr>
          <p:cNvSpPr>
            <a:spLocks noGrp="1"/>
          </p:cNvSpPr>
          <p:nvPr>
            <p:ph type="sldNum" sz="quarter" idx="12"/>
          </p:nvPr>
        </p:nvSpPr>
        <p:spPr/>
        <p:txBody>
          <a:bodyPr/>
          <a:lstStyle/>
          <a:p>
            <a:fld id="{EA77B200-1626-49B2-90B4-DBB3352D3EE5}" type="slidenum">
              <a:rPr lang="en-US" smtClean="0"/>
              <a:t>‹#›</a:t>
            </a:fld>
            <a:endParaRPr lang="en-US"/>
          </a:p>
        </p:txBody>
      </p:sp>
    </p:spTree>
    <p:extLst>
      <p:ext uri="{BB962C8B-B14F-4D97-AF65-F5344CB8AC3E}">
        <p14:creationId xmlns:p14="http://schemas.microsoft.com/office/powerpoint/2010/main" val="16842828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92928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theme" Target="../theme/theme2.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29"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hyperlink" Target="https://twitter.com/thechriskent" TargetMode="Externa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hyperlink" Target="https://thechriskent.com/" TargetMode="External"/><Relationship Id="rId30"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823436"/>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28456"/>
            <a:ext cx="12192000" cy="44005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7"/>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8"/>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6" name="Graphic 5">
            <a:extLst>
              <a:ext uri="{FF2B5EF4-FFF2-40B4-BE49-F238E27FC236}">
                <a16:creationId xmlns:a16="http://schemas.microsoft.com/office/drawing/2014/main" id="{EC4C135A-322C-4670-8ADB-2B0EFE325794}"/>
              </a:ext>
            </a:extLst>
          </p:cNvPr>
          <p:cNvPicPr>
            <a:picLocks noChangeAspect="1"/>
          </p:cNvPicPr>
          <p:nvPr userDrawn="1"/>
        </p:nvPicPr>
        <p:blipFill rotWithShape="1">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rcRect b="57272"/>
          <a:stretch/>
        </p:blipFill>
        <p:spPr>
          <a:xfrm>
            <a:off x="61340" y="6441675"/>
            <a:ext cx="416645" cy="416325"/>
          </a:xfrm>
          <a:prstGeom prst="rect">
            <a:avLst/>
          </a:prstGeom>
        </p:spPr>
      </p:pic>
    </p:spTree>
    <p:extLst>
      <p:ext uri="{BB962C8B-B14F-4D97-AF65-F5344CB8AC3E}">
        <p14:creationId xmlns:p14="http://schemas.microsoft.com/office/powerpoint/2010/main" val="24018364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31"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9" r:id="rId23"/>
    <p:sldLayoutId id="2147483733" r:id="rId24"/>
    <p:sldLayoutId id="2147483736" r:id="rId2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813659"/>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jpeg"/><Relationship Id="rId3" Type="http://schemas.openxmlformats.org/officeDocument/2006/relationships/image" Target="../media/image4.png"/><Relationship Id="rId21" Type="http://schemas.openxmlformats.org/officeDocument/2006/relationships/image" Target="../media/image21.jpeg"/><Relationship Id="rId7" Type="http://schemas.openxmlformats.org/officeDocument/2006/relationships/image" Target="../media/image7.sv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20" Type="http://schemas.openxmlformats.org/officeDocument/2006/relationships/image" Target="../media/image20.jpeg"/><Relationship Id="rId1" Type="http://schemas.openxmlformats.org/officeDocument/2006/relationships/slideLayout" Target="../slideLayouts/slideLayout24.xml"/><Relationship Id="rId6" Type="http://schemas.openxmlformats.org/officeDocument/2006/relationships/image" Target="../media/image6.png"/><Relationship Id="rId11" Type="http://schemas.openxmlformats.org/officeDocument/2006/relationships/image" Target="../media/image11.png"/><Relationship Id="rId5" Type="http://schemas.microsoft.com/office/2007/relationships/hdphoto" Target="../media/hdphoto1.wdp"/><Relationship Id="rId15" Type="http://schemas.openxmlformats.org/officeDocument/2006/relationships/image" Target="../media/image15.png"/><Relationship Id="rId23" Type="http://schemas.openxmlformats.org/officeDocument/2006/relationships/image" Target="../media/image23.svg"/><Relationship Id="rId10" Type="http://schemas.openxmlformats.org/officeDocument/2006/relationships/image" Target="../media/image10.png"/><Relationship Id="rId19" Type="http://schemas.openxmlformats.org/officeDocument/2006/relationships/image" Target="../media/image19.jpeg"/><Relationship Id="rId4" Type="http://schemas.openxmlformats.org/officeDocument/2006/relationships/image" Target="../media/image5.png"/><Relationship Id="rId9" Type="http://schemas.openxmlformats.org/officeDocument/2006/relationships/image" Target="../media/image9.svg"/><Relationship Id="rId14" Type="http://schemas.openxmlformats.org/officeDocument/2006/relationships/image" Target="../media/image14.svg"/><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g&amp;ehk=yEJsHFKtYM"/><Relationship Id="rId2" Type="http://schemas.openxmlformats.org/officeDocument/2006/relationships/image" Target="../media/image28.gif"/><Relationship Id="rId1" Type="http://schemas.openxmlformats.org/officeDocument/2006/relationships/slideLayout" Target="../slideLayouts/slideLayout20.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39.png"/><Relationship Id="rId1" Type="http://schemas.openxmlformats.org/officeDocument/2006/relationships/slideLayout" Target="../slideLayouts/slideLayout16.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 Id="rId9" Type="http://schemas.openxmlformats.org/officeDocument/2006/relationships/image" Target="../media/image46.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49.png"/><Relationship Id="rId3" Type="http://schemas.openxmlformats.org/officeDocument/2006/relationships/hyperlink" Target="https://www.remix3d.com/details/G009SWHWQR5P" TargetMode="External"/><Relationship Id="rId7" Type="http://schemas.openxmlformats.org/officeDocument/2006/relationships/hyperlink" Target="https://www.remix3d.com/details/G009SXJCS4NH" TargetMode="External"/><Relationship Id="rId12" Type="http://schemas.openxmlformats.org/officeDocument/2006/relationships/image" Target="../media/image49.png"/><Relationship Id="rId2" Type="http://schemas.microsoft.com/office/2017/06/relationships/model3d" Target="../media/model3d1.glb"/><Relationship Id="rId1" Type="http://schemas.openxmlformats.org/officeDocument/2006/relationships/slideLayout" Target="../slideLayouts/slideLayout4.xml"/><Relationship Id="rId6" Type="http://schemas.microsoft.com/office/2017/06/relationships/model3d" Target="../media/model3d2.glb"/><Relationship Id="rId11" Type="http://schemas.openxmlformats.org/officeDocument/2006/relationships/hyperlink" Target="https://www.remix3d.com/details/G009SXJ510VM" TargetMode="External"/><Relationship Id="rId5" Type="http://schemas.openxmlformats.org/officeDocument/2006/relationships/image" Target="../media/image47.png"/><Relationship Id="rId15" Type="http://schemas.openxmlformats.org/officeDocument/2006/relationships/image" Target="../media/image50.png"/><Relationship Id="rId10" Type="http://schemas.microsoft.com/office/2017/06/relationships/model3d" Target="../media/model3d3.glb"/><Relationship Id="rId4" Type="http://schemas.openxmlformats.org/officeDocument/2006/relationships/image" Target="../media/image47.png"/><Relationship Id="rId9" Type="http://schemas.openxmlformats.org/officeDocument/2006/relationships/image" Target="../media/image48.png"/><Relationship Id="rId14" Type="http://schemas.openxmlformats.org/officeDocument/2006/relationships/image" Target="../media/image50.png"/></Relationships>
</file>

<file path=ppt/slides/_rels/slide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hyperlink" Target="https://github.com/SharePoint/PnP-PowerShell/blob/master/Documentation/readme.md" TargetMode="Externa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11.xml"/><Relationship Id="rId5" Type="http://schemas.openxmlformats.org/officeDocument/2006/relationships/image" Target="../media/image58.sv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60.svg"/></Relationships>
</file>

<file path=ppt/slides/_rels/slide3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2.svg"/><Relationship Id="rId7" Type="http://schemas.openxmlformats.org/officeDocument/2006/relationships/diagramColors" Target="../diagrams/colors2.xml"/><Relationship Id="rId2" Type="http://schemas.openxmlformats.org/officeDocument/2006/relationships/image" Target="../media/image61.png"/><Relationship Id="rId1" Type="http://schemas.openxmlformats.org/officeDocument/2006/relationships/slideLayout" Target="../slideLayouts/slideLayout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64.svg"/></Relationships>
</file>

<file path=ppt/slides/_rels/slide3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7.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3.xml"/><Relationship Id="rId4" Type="http://schemas.openxmlformats.org/officeDocument/2006/relationships/image" Target="../media/image70.sv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3.xml"/><Relationship Id="rId4" Type="http://schemas.openxmlformats.org/officeDocument/2006/relationships/image" Target="../media/image73.png&amp;ehk=OPWSXLUtavBn60HxSKqkiw&amp;r=0&amp;pid=OfficeInsert"/></Relationships>
</file>

<file path=ppt/slides/_rels/slide39.xml.rels><?xml version="1.0" encoding="UTF-8" standalone="yes"?>
<Relationships xmlns="http://schemas.openxmlformats.org/package/2006/relationships"><Relationship Id="rId3" Type="http://schemas.openxmlformats.org/officeDocument/2006/relationships/image" Target="../media/image73.png&amp;ehk=OPWSXLUtavBn60HxSKqkiw&amp;r=0&amp;pid=OfficeInsert"/><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0.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0.png"/><Relationship Id="rId1" Type="http://schemas.openxmlformats.org/officeDocument/2006/relationships/slideLayout" Target="../slideLayouts/slideLayout2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81.png"/></Relationships>
</file>

<file path=ppt/slides/_rels/slide43.xml.rels><?xml version="1.0" encoding="UTF-8" standalone="yes"?>
<Relationships xmlns="http://schemas.openxmlformats.org/package/2006/relationships"><Relationship Id="rId8" Type="http://schemas.openxmlformats.org/officeDocument/2006/relationships/image" Target="../media/image88.svg"/><Relationship Id="rId13" Type="http://schemas.openxmlformats.org/officeDocument/2006/relationships/image" Target="../media/image93.png"/><Relationship Id="rId18" Type="http://schemas.openxmlformats.org/officeDocument/2006/relationships/image" Target="../media/image98.svg"/><Relationship Id="rId3" Type="http://schemas.openxmlformats.org/officeDocument/2006/relationships/image" Target="../media/image83.png"/><Relationship Id="rId21" Type="http://schemas.openxmlformats.org/officeDocument/2006/relationships/image" Target="../media/image101.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 Type="http://schemas.openxmlformats.org/officeDocument/2006/relationships/image" Target="../media/image82.png"/><Relationship Id="rId16" Type="http://schemas.openxmlformats.org/officeDocument/2006/relationships/image" Target="../media/image96.svg"/><Relationship Id="rId20" Type="http://schemas.openxmlformats.org/officeDocument/2006/relationships/image" Target="../media/image100.svg"/><Relationship Id="rId1" Type="http://schemas.openxmlformats.org/officeDocument/2006/relationships/slideLayout" Target="../slideLayouts/slideLayout24.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openxmlformats.org/officeDocument/2006/relationships/image" Target="../media/image95.png"/><Relationship Id="rId10" Type="http://schemas.openxmlformats.org/officeDocument/2006/relationships/image" Target="../media/image90.svg"/><Relationship Id="rId19" Type="http://schemas.openxmlformats.org/officeDocument/2006/relationships/image" Target="../media/image99.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svg"/><Relationship Id="rId22" Type="http://schemas.openxmlformats.org/officeDocument/2006/relationships/image" Target="../media/image102.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slideLayout" Target="../slideLayouts/slideLayout4.xml"/><Relationship Id="rId5" Type="http://schemas.openxmlformats.org/officeDocument/2006/relationships/image" Target="../media/image2.sv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14.xml"/><Relationship Id="rId4" Type="http://schemas.openxmlformats.org/officeDocument/2006/relationships/image" Target="../media/image108.svg"/></Relationships>
</file>

<file path=ppt/slides/_rels/slide49.xml.rels><?xml version="1.0" encoding="UTF-8" standalone="yes"?>
<Relationships xmlns="http://schemas.openxmlformats.org/package/2006/relationships"><Relationship Id="rId3" Type="http://schemas.openxmlformats.org/officeDocument/2006/relationships/image" Target="../media/image110.svg"/><Relationship Id="rId7" Type="http://schemas.microsoft.com/office/2007/relationships/hdphoto" Target="../media/hdphoto1.wdp"/><Relationship Id="rId2" Type="http://schemas.openxmlformats.org/officeDocument/2006/relationships/image" Target="../media/image109.png"/><Relationship Id="rId1" Type="http://schemas.openxmlformats.org/officeDocument/2006/relationships/slideLayout" Target="../slideLayouts/slideLayout17.xml"/><Relationship Id="rId6" Type="http://schemas.openxmlformats.org/officeDocument/2006/relationships/image" Target="../media/image113.png"/><Relationship Id="rId5" Type="http://schemas.openxmlformats.org/officeDocument/2006/relationships/image" Target="../media/image112.svg"/><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3" Type="http://schemas.openxmlformats.org/officeDocument/2006/relationships/image" Target="../media/image115.svg"/><Relationship Id="rId2" Type="http://schemas.openxmlformats.org/officeDocument/2006/relationships/image" Target="../media/image114.png"/><Relationship Id="rId1" Type="http://schemas.openxmlformats.org/officeDocument/2006/relationships/slideLayout" Target="../slideLayouts/slideLayout4.xml"/><Relationship Id="rId5" Type="http://schemas.openxmlformats.org/officeDocument/2006/relationships/image" Target="../media/image117.svg"/><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52.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jpg"/><Relationship Id="rId18" Type="http://schemas.openxmlformats.org/officeDocument/2006/relationships/image" Target="../media/image136.png"/><Relationship Id="rId26" Type="http://schemas.openxmlformats.org/officeDocument/2006/relationships/image" Target="../media/image144.png"/><Relationship Id="rId3" Type="http://schemas.openxmlformats.org/officeDocument/2006/relationships/image" Target="../media/image121.png"/><Relationship Id="rId21" Type="http://schemas.openxmlformats.org/officeDocument/2006/relationships/image" Target="../media/image139.png"/><Relationship Id="rId7" Type="http://schemas.openxmlformats.org/officeDocument/2006/relationships/image" Target="../media/image125.png"/><Relationship Id="rId12" Type="http://schemas.openxmlformats.org/officeDocument/2006/relationships/image" Target="../media/image130.png"/><Relationship Id="rId17" Type="http://schemas.openxmlformats.org/officeDocument/2006/relationships/image" Target="../media/image135.png"/><Relationship Id="rId25" Type="http://schemas.openxmlformats.org/officeDocument/2006/relationships/image" Target="../media/image143.png"/><Relationship Id="rId33" Type="http://schemas.openxmlformats.org/officeDocument/2006/relationships/image" Target="../media/image151.png"/><Relationship Id="rId2" Type="http://schemas.openxmlformats.org/officeDocument/2006/relationships/image" Target="../media/image120.png"/><Relationship Id="rId16" Type="http://schemas.openxmlformats.org/officeDocument/2006/relationships/image" Target="../media/image134.png"/><Relationship Id="rId20" Type="http://schemas.openxmlformats.org/officeDocument/2006/relationships/image" Target="../media/image138.png"/><Relationship Id="rId29" Type="http://schemas.openxmlformats.org/officeDocument/2006/relationships/image" Target="../media/image147.jpeg"/><Relationship Id="rId1" Type="http://schemas.openxmlformats.org/officeDocument/2006/relationships/slideLayout" Target="../slideLayouts/slideLayout25.xml"/><Relationship Id="rId6" Type="http://schemas.openxmlformats.org/officeDocument/2006/relationships/image" Target="../media/image124.png"/><Relationship Id="rId11" Type="http://schemas.openxmlformats.org/officeDocument/2006/relationships/image" Target="../media/image129.png"/><Relationship Id="rId24" Type="http://schemas.openxmlformats.org/officeDocument/2006/relationships/image" Target="../media/image142.png"/><Relationship Id="rId32" Type="http://schemas.openxmlformats.org/officeDocument/2006/relationships/image" Target="../media/image150.jpeg"/><Relationship Id="rId5" Type="http://schemas.openxmlformats.org/officeDocument/2006/relationships/image" Target="../media/image123.png"/><Relationship Id="rId15" Type="http://schemas.openxmlformats.org/officeDocument/2006/relationships/image" Target="../media/image133.png"/><Relationship Id="rId23" Type="http://schemas.openxmlformats.org/officeDocument/2006/relationships/image" Target="../media/image141.png"/><Relationship Id="rId28" Type="http://schemas.openxmlformats.org/officeDocument/2006/relationships/image" Target="../media/image146.png"/><Relationship Id="rId10" Type="http://schemas.openxmlformats.org/officeDocument/2006/relationships/image" Target="../media/image128.png"/><Relationship Id="rId19" Type="http://schemas.openxmlformats.org/officeDocument/2006/relationships/image" Target="../media/image137.png"/><Relationship Id="rId31" Type="http://schemas.openxmlformats.org/officeDocument/2006/relationships/image" Target="../media/image149.png"/><Relationship Id="rId4" Type="http://schemas.openxmlformats.org/officeDocument/2006/relationships/image" Target="../media/image122.jpeg"/><Relationship Id="rId9" Type="http://schemas.openxmlformats.org/officeDocument/2006/relationships/image" Target="../media/image127.png"/><Relationship Id="rId14" Type="http://schemas.openxmlformats.org/officeDocument/2006/relationships/image" Target="../media/image132.png"/><Relationship Id="rId22" Type="http://schemas.openxmlformats.org/officeDocument/2006/relationships/image" Target="../media/image140.png"/><Relationship Id="rId27" Type="http://schemas.openxmlformats.org/officeDocument/2006/relationships/image" Target="../media/image145.png"/><Relationship Id="rId30" Type="http://schemas.openxmlformats.org/officeDocument/2006/relationships/image" Target="../media/image148.jpeg"/></Relationships>
</file>

<file path=ppt/slides/_rels/slide53.xml.rels><?xml version="1.0" encoding="UTF-8" standalone="yes"?>
<Relationships xmlns="http://schemas.openxmlformats.org/package/2006/relationships"><Relationship Id="rId3" Type="http://schemas.openxmlformats.org/officeDocument/2006/relationships/image" Target="../media/image153.svg"/><Relationship Id="rId2" Type="http://schemas.openxmlformats.org/officeDocument/2006/relationships/image" Target="../media/image152.png"/><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4466-83E0-48EA-8E70-CC44A7D438D5}"/>
              </a:ext>
            </a:extLst>
          </p:cNvPr>
          <p:cNvSpPr>
            <a:spLocks noGrp="1"/>
          </p:cNvSpPr>
          <p:nvPr>
            <p:ph type="title"/>
          </p:nvPr>
        </p:nvSpPr>
        <p:spPr>
          <a:xfrm>
            <a:off x="302895" y="467360"/>
            <a:ext cx="11586211" cy="3546856"/>
          </a:xfrm>
        </p:spPr>
        <p:txBody>
          <a:bodyPr/>
          <a:lstStyle/>
          <a:p>
            <a:r>
              <a:rPr lang="en-US" sz="6000" dirty="0">
                <a:latin typeface="+mn-lt"/>
              </a:rPr>
              <a:t>Getting the Most out of</a:t>
            </a:r>
            <a:r>
              <a:rPr lang="en-US" sz="6000" dirty="0"/>
              <a:t> </a:t>
            </a:r>
            <a:br>
              <a:rPr lang="en-US" dirty="0"/>
            </a:br>
            <a:r>
              <a:rPr lang="en-US" sz="1800" dirty="0"/>
              <a:t> </a:t>
            </a:r>
            <a:br>
              <a:rPr lang="en-US" dirty="0"/>
            </a:br>
            <a:r>
              <a:rPr lang="en-US" sz="8800" dirty="0"/>
              <a:t>SharePoint </a:t>
            </a:r>
            <a:br>
              <a:rPr lang="en-US" sz="8800" dirty="0"/>
            </a:br>
            <a:r>
              <a:rPr lang="en-US" sz="8800" dirty="0"/>
              <a:t>Patterns &amp; Practices</a:t>
            </a:r>
            <a:endParaRPr lang="en-US" dirty="0"/>
          </a:p>
        </p:txBody>
      </p:sp>
      <p:sp>
        <p:nvSpPr>
          <p:cNvPr id="3" name="Text Placeholder 2">
            <a:extLst>
              <a:ext uri="{FF2B5EF4-FFF2-40B4-BE49-F238E27FC236}">
                <a16:creationId xmlns:a16="http://schemas.microsoft.com/office/drawing/2014/main" id="{B0B10662-2D7B-4CA3-817E-4AA759FA2C7F}"/>
              </a:ext>
            </a:extLst>
          </p:cNvPr>
          <p:cNvSpPr>
            <a:spLocks noGrp="1"/>
          </p:cNvSpPr>
          <p:nvPr>
            <p:ph type="body" idx="1"/>
          </p:nvPr>
        </p:nvSpPr>
        <p:spPr>
          <a:xfrm>
            <a:off x="302895" y="4718304"/>
            <a:ext cx="11586211" cy="1499616"/>
          </a:xfrm>
        </p:spPr>
        <p:txBody>
          <a:bodyPr>
            <a:normAutofit/>
          </a:bodyPr>
          <a:lstStyle/>
          <a:p>
            <a:r>
              <a:rPr lang="en-US" sz="4800" dirty="0"/>
              <a:t>Chris Kent</a:t>
            </a:r>
          </a:p>
          <a:p>
            <a:r>
              <a:rPr lang="en-US" sz="1800" dirty="0"/>
              <a:t>Office 365 Practice Lead, DMI</a:t>
            </a:r>
          </a:p>
        </p:txBody>
      </p:sp>
    </p:spTree>
    <p:extLst>
      <p:ext uri="{BB962C8B-B14F-4D97-AF65-F5344CB8AC3E}">
        <p14:creationId xmlns:p14="http://schemas.microsoft.com/office/powerpoint/2010/main" val="123480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1654141" y="4136679"/>
            <a:ext cx="4510355" cy="733425"/>
          </a:xfrm>
        </p:spPr>
        <p:txBody>
          <a:bodyPr>
            <a:normAutofit/>
          </a:bodyPr>
          <a:lstStyle/>
          <a:p>
            <a:pPr marL="0" indent="0">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rot="21287540">
            <a:off x="8576552" y="5101238"/>
            <a:ext cx="2189725" cy="801687"/>
          </a:xfrm>
        </p:spPr>
        <p:txBody>
          <a:bodyPr>
            <a:noAutofit/>
          </a:bodyPr>
          <a:lstStyle/>
          <a:p>
            <a:r>
              <a:rPr lang="en-US" sz="4400" dirty="0">
                <a:solidFill>
                  <a:schemeClr val="bg1"/>
                </a:solidFill>
                <a:latin typeface="Segoe Print" panose="02000600000000000000" pitchFamily="2" charset="0"/>
              </a:rPr>
              <a:t>“Me”</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803243" y="1522437"/>
            <a:ext cx="3143892" cy="3097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55555" y="4194726"/>
            <a:ext cx="761488" cy="617332"/>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986320">
            <a:off x="7950493" y="4912690"/>
            <a:ext cx="795248" cy="795248"/>
          </a:xfrm>
          <a:prstGeom prst="rect">
            <a:avLst/>
          </a:prstGeom>
        </p:spPr>
      </p:pic>
      <p:pic>
        <p:nvPicPr>
          <p:cNvPr id="18" name="Graphic 17" descr="Newspap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9099" y="5200650"/>
            <a:ext cx="914400" cy="914400"/>
          </a:xfrm>
          <a:prstGeom prst="rect">
            <a:avLst/>
          </a:prstGeom>
        </p:spPr>
      </p:pic>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03622" y="0"/>
            <a:ext cx="1197903" cy="1896680"/>
          </a:xfrm>
          <a:prstGeom prst="rect">
            <a:avLst/>
          </a:prstGeom>
        </p:spPr>
      </p:pic>
      <p:pic>
        <p:nvPicPr>
          <p:cNvPr id="8" name="Graphic 7" descr="Map with pin">
            <a:extLst>
              <a:ext uri="{FF2B5EF4-FFF2-40B4-BE49-F238E27FC236}">
                <a16:creationId xmlns:a16="http://schemas.microsoft.com/office/drawing/2014/main" id="{CDFF19D5-4103-4BF0-BCDE-3562D99016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9099" y="285750"/>
            <a:ext cx="914400" cy="914400"/>
          </a:xfrm>
          <a:prstGeom prst="rect">
            <a:avLst/>
          </a:prstGeom>
        </p:spPr>
      </p:pic>
      <p:pic>
        <p:nvPicPr>
          <p:cNvPr id="11" name="Graphic 10" descr="Hamster">
            <a:extLst>
              <a:ext uri="{FF2B5EF4-FFF2-40B4-BE49-F238E27FC236}">
                <a16:creationId xmlns:a16="http://schemas.microsoft.com/office/drawing/2014/main" id="{116791E3-2DF1-4CDB-94DD-74F241AD7C2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9099" y="2891734"/>
            <a:ext cx="914400" cy="914400"/>
          </a:xfrm>
          <a:prstGeom prst="rect">
            <a:avLst/>
          </a:prstGeom>
        </p:spPr>
      </p:pic>
      <p:pic>
        <p:nvPicPr>
          <p:cNvPr id="14" name="Graphic 13" descr="Heart">
            <a:extLst>
              <a:ext uri="{FF2B5EF4-FFF2-40B4-BE49-F238E27FC236}">
                <a16:creationId xmlns:a16="http://schemas.microsoft.com/office/drawing/2014/main" id="{E57B6C6F-8A91-47EA-A779-36EE280D742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9099" y="1588742"/>
            <a:ext cx="914400" cy="914400"/>
          </a:xfrm>
          <a:prstGeom prst="rect">
            <a:avLst/>
          </a:prstGeom>
        </p:spPr>
      </p:pic>
      <p:sp>
        <p:nvSpPr>
          <p:cNvPr id="20" name="Content Placeholder 4">
            <a:extLst>
              <a:ext uri="{FF2B5EF4-FFF2-40B4-BE49-F238E27FC236}">
                <a16:creationId xmlns:a16="http://schemas.microsoft.com/office/drawing/2014/main" id="{92E0DE1B-726D-4E9C-B124-19A3E80436DC}"/>
              </a:ext>
            </a:extLst>
          </p:cNvPr>
          <p:cNvSpPr txBox="1">
            <a:spLocks/>
          </p:cNvSpPr>
          <p:nvPr/>
        </p:nvSpPr>
        <p:spPr>
          <a:xfrm>
            <a:off x="1654141" y="5291137"/>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theChrisKent.com</a:t>
            </a:r>
          </a:p>
        </p:txBody>
      </p:sp>
      <p:grpSp>
        <p:nvGrpSpPr>
          <p:cNvPr id="16" name="Group 15">
            <a:extLst>
              <a:ext uri="{FF2B5EF4-FFF2-40B4-BE49-F238E27FC236}">
                <a16:creationId xmlns:a16="http://schemas.microsoft.com/office/drawing/2014/main" id="{9E99D58F-48A2-4AD2-8F14-61D870094DF9}"/>
              </a:ext>
            </a:extLst>
          </p:cNvPr>
          <p:cNvGrpSpPr/>
          <p:nvPr/>
        </p:nvGrpSpPr>
        <p:grpSpPr>
          <a:xfrm>
            <a:off x="1659277" y="2927558"/>
            <a:ext cx="3143892" cy="857138"/>
            <a:chOff x="1767156" y="2938574"/>
            <a:chExt cx="3143892" cy="857138"/>
          </a:xfrm>
        </p:grpSpPr>
        <p:pic>
          <p:nvPicPr>
            <p:cNvPr id="3" name="Picture 2">
              <a:extLst>
                <a:ext uri="{FF2B5EF4-FFF2-40B4-BE49-F238E27FC236}">
                  <a16:creationId xmlns:a16="http://schemas.microsoft.com/office/drawing/2014/main" id="{D93720CB-371A-406C-B3BD-DA3E0F55B70E}"/>
                </a:ext>
              </a:extLst>
            </p:cNvPr>
            <p:cNvPicPr>
              <a:picLocks noChangeAspect="1"/>
            </p:cNvPicPr>
            <p:nvPr/>
          </p:nvPicPr>
          <p:blipFill rotWithShape="1">
            <a:blip r:embed="rId17">
              <a:extLst>
                <a:ext uri="{28A0092B-C50C-407E-A947-70E740481C1C}">
                  <a14:useLocalDpi xmlns:a14="http://schemas.microsoft.com/office/drawing/2010/main" val="0"/>
                </a:ext>
              </a:extLst>
            </a:blip>
            <a:srcRect b="22197"/>
            <a:stretch/>
          </p:blipFill>
          <p:spPr>
            <a:xfrm>
              <a:off x="1896202" y="2938574"/>
              <a:ext cx="1222005" cy="431650"/>
            </a:xfrm>
            <a:prstGeom prst="rect">
              <a:avLst/>
            </a:prstGeom>
          </p:spPr>
        </p:pic>
        <p:sp>
          <p:nvSpPr>
            <p:cNvPr id="21" name="Content Placeholder 4">
              <a:extLst>
                <a:ext uri="{FF2B5EF4-FFF2-40B4-BE49-F238E27FC236}">
                  <a16:creationId xmlns:a16="http://schemas.microsoft.com/office/drawing/2014/main" id="{C3DC4A20-023F-4F27-82A9-147667AC3685}"/>
                </a:ext>
              </a:extLst>
            </p:cNvPr>
            <p:cNvSpPr txBox="1">
              <a:spLocks/>
            </p:cNvSpPr>
            <p:nvPr/>
          </p:nvSpPr>
          <p:spPr>
            <a:xfrm>
              <a:off x="1767156" y="3429000"/>
              <a:ext cx="3143892" cy="366712"/>
            </a:xfrm>
            <a:prstGeom prst="rect">
              <a:avLst/>
            </a:prstGeom>
          </p:spPr>
          <p:txBody>
            <a:bodyPr vert="horz" lIns="91440" tIns="45720" rIns="91440" bIns="45720" rtlCol="0" anchor="ctr">
              <a:normAutofit fontScale="92500"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Office 365 Practice Lead</a:t>
              </a:r>
            </a:p>
          </p:txBody>
        </p:sp>
      </p:grpSp>
      <p:sp>
        <p:nvSpPr>
          <p:cNvPr id="22" name="Content Placeholder 4">
            <a:extLst>
              <a:ext uri="{FF2B5EF4-FFF2-40B4-BE49-F238E27FC236}">
                <a16:creationId xmlns:a16="http://schemas.microsoft.com/office/drawing/2014/main" id="{E94EDF24-42BC-46EB-9D33-6E205F1FCA86}"/>
              </a:ext>
            </a:extLst>
          </p:cNvPr>
          <p:cNvSpPr txBox="1">
            <a:spLocks/>
          </p:cNvSpPr>
          <p:nvPr/>
        </p:nvSpPr>
        <p:spPr>
          <a:xfrm>
            <a:off x="1652190" y="444250"/>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Indianapolis, IN</a:t>
            </a:r>
          </a:p>
        </p:txBody>
      </p:sp>
      <p:grpSp>
        <p:nvGrpSpPr>
          <p:cNvPr id="27" name="Group 26">
            <a:extLst>
              <a:ext uri="{FF2B5EF4-FFF2-40B4-BE49-F238E27FC236}">
                <a16:creationId xmlns:a16="http://schemas.microsoft.com/office/drawing/2014/main" id="{B48A491B-0D7B-4627-8B8E-1D01230260CC}"/>
              </a:ext>
            </a:extLst>
          </p:cNvPr>
          <p:cNvGrpSpPr/>
          <p:nvPr/>
        </p:nvGrpSpPr>
        <p:grpSpPr>
          <a:xfrm>
            <a:off x="1608900" y="1481246"/>
            <a:ext cx="4383150" cy="1106423"/>
            <a:chOff x="1608900" y="1481246"/>
            <a:chExt cx="4383150" cy="1106423"/>
          </a:xfrm>
        </p:grpSpPr>
        <p:pic>
          <p:nvPicPr>
            <p:cNvPr id="23" name="Picture 22" descr="A group of people posing for the camera&#10;&#10;Description generated with very high confidence">
              <a:extLst>
                <a:ext uri="{FF2B5EF4-FFF2-40B4-BE49-F238E27FC236}">
                  <a16:creationId xmlns:a16="http://schemas.microsoft.com/office/drawing/2014/main" id="{6A916347-763C-4A13-BB9F-677B4696E990}"/>
                </a:ext>
              </a:extLst>
            </p:cNvPr>
            <p:cNvPicPr>
              <a:picLocks noChangeAspect="1"/>
            </p:cNvPicPr>
            <p:nvPr/>
          </p:nvPicPr>
          <p:blipFill rotWithShape="1">
            <a:blip r:embed="rId18" cstate="hqprint">
              <a:extLst>
                <a:ext uri="{28A0092B-C50C-407E-A947-70E740481C1C}">
                  <a14:useLocalDpi xmlns:a14="http://schemas.microsoft.com/office/drawing/2010/main"/>
                </a:ext>
              </a:extLst>
            </a:blip>
            <a:srcRect/>
            <a:stretch/>
          </p:blipFill>
          <p:spPr>
            <a:xfrm>
              <a:off x="3787801" y="1481246"/>
              <a:ext cx="1088606" cy="1097280"/>
            </a:xfrm>
            <a:prstGeom prst="ellipse">
              <a:avLst/>
            </a:prstGeom>
            <a:ln>
              <a:noFill/>
            </a:ln>
            <a:effectLst>
              <a:softEdge rad="112500"/>
            </a:effectLst>
          </p:spPr>
        </p:pic>
        <p:pic>
          <p:nvPicPr>
            <p:cNvPr id="24" name="Picture 23" descr="A group of people posing for the camera&#10;&#10;Description generated with very high confidence">
              <a:extLst>
                <a:ext uri="{FF2B5EF4-FFF2-40B4-BE49-F238E27FC236}">
                  <a16:creationId xmlns:a16="http://schemas.microsoft.com/office/drawing/2014/main" id="{C4FDD578-1537-4589-9D82-CD93E3C17C83}"/>
                </a:ext>
              </a:extLst>
            </p:cNvPr>
            <p:cNvPicPr>
              <a:picLocks noChangeAspect="1"/>
            </p:cNvPicPr>
            <p:nvPr/>
          </p:nvPicPr>
          <p:blipFill rotWithShape="1">
            <a:blip r:embed="rId19" cstate="hqprint">
              <a:extLst>
                <a:ext uri="{28A0092B-C50C-407E-A947-70E740481C1C}">
                  <a14:useLocalDpi xmlns:a14="http://schemas.microsoft.com/office/drawing/2010/main"/>
                </a:ext>
              </a:extLst>
            </a:blip>
            <a:srcRect/>
            <a:stretch/>
          </p:blipFill>
          <p:spPr>
            <a:xfrm>
              <a:off x="2651389" y="1481246"/>
              <a:ext cx="1088606" cy="1097280"/>
            </a:xfrm>
            <a:prstGeom prst="ellipse">
              <a:avLst/>
            </a:prstGeom>
            <a:ln>
              <a:noFill/>
            </a:ln>
            <a:effectLst>
              <a:softEdge rad="112500"/>
            </a:effectLst>
          </p:spPr>
        </p:pic>
        <p:pic>
          <p:nvPicPr>
            <p:cNvPr id="25" name="Picture 24" descr="A group of people posing for the camera&#10;&#10;Description generated with very high confidence">
              <a:extLst>
                <a:ext uri="{FF2B5EF4-FFF2-40B4-BE49-F238E27FC236}">
                  <a16:creationId xmlns:a16="http://schemas.microsoft.com/office/drawing/2014/main" id="{BCDEB914-8FAF-4847-9E3F-5D8919A525B3}"/>
                </a:ext>
              </a:extLst>
            </p:cNvPr>
            <p:cNvPicPr>
              <a:picLocks noChangeAspect="1"/>
            </p:cNvPicPr>
            <p:nvPr/>
          </p:nvPicPr>
          <p:blipFill rotWithShape="1">
            <a:blip r:embed="rId20" cstate="hqprint">
              <a:extLst>
                <a:ext uri="{28A0092B-C50C-407E-A947-70E740481C1C}">
                  <a14:useLocalDpi xmlns:a14="http://schemas.microsoft.com/office/drawing/2010/main"/>
                </a:ext>
              </a:extLst>
            </a:blip>
            <a:srcRect/>
            <a:stretch/>
          </p:blipFill>
          <p:spPr>
            <a:xfrm>
              <a:off x="4924214" y="1481246"/>
              <a:ext cx="1067836" cy="1097280"/>
            </a:xfrm>
            <a:prstGeom prst="ellipse">
              <a:avLst/>
            </a:prstGeom>
            <a:ln>
              <a:noFill/>
            </a:ln>
            <a:effectLst>
              <a:softEdge rad="112500"/>
            </a:effectLst>
          </p:spPr>
        </p:pic>
        <p:pic>
          <p:nvPicPr>
            <p:cNvPr id="26" name="Picture 25" descr="A group of people posing for the camera&#10;&#10;Description generated with very high confidence">
              <a:extLst>
                <a:ext uri="{FF2B5EF4-FFF2-40B4-BE49-F238E27FC236}">
                  <a16:creationId xmlns:a16="http://schemas.microsoft.com/office/drawing/2014/main" id="{946A48AD-ACE4-45B8-B13E-BBAD52285C3A}"/>
                </a:ext>
              </a:extLst>
            </p:cNvPr>
            <p:cNvPicPr>
              <a:picLocks noChangeAspect="1"/>
            </p:cNvPicPr>
            <p:nvPr/>
          </p:nvPicPr>
          <p:blipFill rotWithShape="1">
            <a:blip r:embed="rId21" cstate="hqprint">
              <a:extLst>
                <a:ext uri="{28A0092B-C50C-407E-A947-70E740481C1C}">
                  <a14:useLocalDpi xmlns:a14="http://schemas.microsoft.com/office/drawing/2010/main"/>
                </a:ext>
              </a:extLst>
            </a:blip>
            <a:srcRect/>
            <a:stretch/>
          </p:blipFill>
          <p:spPr>
            <a:xfrm>
              <a:off x="1608900" y="1490389"/>
              <a:ext cx="1037985" cy="1097280"/>
            </a:xfrm>
            <a:prstGeom prst="ellipse">
              <a:avLst/>
            </a:prstGeom>
            <a:ln>
              <a:noFill/>
            </a:ln>
            <a:effectLst>
              <a:softEdge rad="112500"/>
            </a:effectLst>
          </p:spPr>
        </p:pic>
      </p:grpSp>
      <p:sp>
        <p:nvSpPr>
          <p:cNvPr id="30" name="Title 3">
            <a:extLst>
              <a:ext uri="{FF2B5EF4-FFF2-40B4-BE49-F238E27FC236}">
                <a16:creationId xmlns:a16="http://schemas.microsoft.com/office/drawing/2014/main" id="{3B7DEA9F-F212-4048-91CD-A7C5037A84F3}"/>
              </a:ext>
            </a:extLst>
          </p:cNvPr>
          <p:cNvSpPr txBox="1">
            <a:spLocks/>
          </p:cNvSpPr>
          <p:nvPr/>
        </p:nvSpPr>
        <p:spPr>
          <a:xfrm rot="439260">
            <a:off x="10634470" y="2121190"/>
            <a:ext cx="1618425"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600" dirty="0">
                <a:solidFill>
                  <a:schemeClr val="bg1"/>
                </a:solidFill>
                <a:latin typeface="Segoe Print" panose="02000600000000000000" pitchFamily="2" charset="0"/>
              </a:rPr>
              <a:t>Office Development</a:t>
            </a:r>
          </a:p>
        </p:txBody>
      </p:sp>
      <p:pic>
        <p:nvPicPr>
          <p:cNvPr id="31" name="Graphic 30" descr="Line Arrow: Slight curve">
            <a:extLst>
              <a:ext uri="{FF2B5EF4-FFF2-40B4-BE49-F238E27FC236}">
                <a16:creationId xmlns:a16="http://schemas.microsoft.com/office/drawing/2014/main" id="{D02A6F84-9A91-4A44-B5B5-6DF7FD0ABFEA}"/>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rot="16578978">
            <a:off x="11686882" y="1998025"/>
            <a:ext cx="480161" cy="480161"/>
          </a:xfrm>
          <a:prstGeom prst="rect">
            <a:avLst/>
          </a:prstGeom>
        </p:spPr>
      </p:pic>
    </p:spTree>
    <p:extLst>
      <p:ext uri="{BB962C8B-B14F-4D97-AF65-F5344CB8AC3E}">
        <p14:creationId xmlns:p14="http://schemas.microsoft.com/office/powerpoint/2010/main" val="1828901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8" presetClass="emph" presetSubtype="0" fill="hold" nodeType="withEffect">
                                  <p:stCondLst>
                                    <p:cond delay="0"/>
                                  </p:stCondLst>
                                  <p:childTnLst>
                                    <p:animRot by="21600000">
                                      <p:cBhvr>
                                        <p:cTn id="14" dur="250" fill="hold"/>
                                        <p:tgtEl>
                                          <p:spTgt spid="6"/>
                                        </p:tgtEl>
                                        <p:attrNameLst>
                                          <p:attrName>r</p:attrName>
                                        </p:attrNameLst>
                                      </p:cBhvr>
                                    </p:animRot>
                                  </p:childTnLst>
                                </p:cTn>
                              </p:par>
                            </p:childTnLst>
                          </p:cTn>
                        </p:par>
                        <p:par>
                          <p:cTn id="15" fill="hold">
                            <p:stCondLst>
                              <p:cond delay="250"/>
                            </p:stCondLst>
                            <p:childTnLst>
                              <p:par>
                                <p:cTn id="16" presetID="32" presetClass="emph" presetSubtype="0" fill="hold" nodeType="afterEffect">
                                  <p:stCondLst>
                                    <p:cond delay="0"/>
                                  </p:stCondLst>
                                  <p:childTnLst>
                                    <p:animRot by="120000">
                                      <p:cBhvr>
                                        <p:cTn id="17" dur="1" fill="hold">
                                          <p:stCondLst>
                                            <p:cond delay="0"/>
                                          </p:stCondLst>
                                        </p:cTn>
                                        <p:tgtEl>
                                          <p:spTgt spid="6"/>
                                        </p:tgtEl>
                                        <p:attrNameLst>
                                          <p:attrName>r</p:attrName>
                                        </p:attrNameLst>
                                      </p:cBhvr>
                                    </p:animRot>
                                    <p:animRot by="-240000">
                                      <p:cBhvr>
                                        <p:cTn id="18" dur="2" fill="hold">
                                          <p:stCondLst>
                                            <p:cond delay="27"/>
                                          </p:stCondLst>
                                        </p:cTn>
                                        <p:tgtEl>
                                          <p:spTgt spid="6"/>
                                        </p:tgtEl>
                                        <p:attrNameLst>
                                          <p:attrName>r</p:attrName>
                                        </p:attrNameLst>
                                      </p:cBhvr>
                                    </p:animRot>
                                    <p:animRot by="240000">
                                      <p:cBhvr>
                                        <p:cTn id="19" dur="2" fill="hold">
                                          <p:stCondLst>
                                            <p:cond delay="53"/>
                                          </p:stCondLst>
                                        </p:cTn>
                                        <p:tgtEl>
                                          <p:spTgt spid="6"/>
                                        </p:tgtEl>
                                        <p:attrNameLst>
                                          <p:attrName>r</p:attrName>
                                        </p:attrNameLst>
                                      </p:cBhvr>
                                    </p:animRot>
                                    <p:animRot by="-240000">
                                      <p:cBhvr>
                                        <p:cTn id="20" dur="2" fill="hold">
                                          <p:stCondLst>
                                            <p:cond delay="80"/>
                                          </p:stCondLst>
                                        </p:cTn>
                                        <p:tgtEl>
                                          <p:spTgt spid="6"/>
                                        </p:tgtEl>
                                        <p:attrNameLst>
                                          <p:attrName>r</p:attrName>
                                        </p:attrNameLst>
                                      </p:cBhvr>
                                    </p:animRot>
                                    <p:animRot by="120000">
                                      <p:cBhvr>
                                        <p:cTn id="21" dur="2" fill="hold">
                                          <p:stCondLst>
                                            <p:cond delay="149"/>
                                          </p:stCondLst>
                                        </p:cTn>
                                        <p:tgtEl>
                                          <p:spTgt spid="6"/>
                                        </p:tgtEl>
                                        <p:attrNameLst>
                                          <p:attrName>r</p:attrName>
                                        </p:attrNameLst>
                                      </p:cBhvr>
                                    </p:animRot>
                                  </p:childTnLst>
                                </p:cTn>
                              </p:par>
                              <p:par>
                                <p:cTn id="22" presetID="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250" fill="hold"/>
                                        <p:tgtEl>
                                          <p:spTgt spid="4"/>
                                        </p:tgtEl>
                                        <p:attrNameLst>
                                          <p:attrName>ppt_x</p:attrName>
                                        </p:attrNameLst>
                                      </p:cBhvr>
                                      <p:tavLst>
                                        <p:tav tm="0">
                                          <p:val>
                                            <p:strVal val="1+#ppt_w/2"/>
                                          </p:val>
                                        </p:tav>
                                        <p:tav tm="100000">
                                          <p:val>
                                            <p:strVal val="#ppt_x"/>
                                          </p:val>
                                        </p:tav>
                                      </p:tavLst>
                                    </p:anim>
                                    <p:anim calcmode="lin" valueType="num">
                                      <p:cBhvr additive="base">
                                        <p:cTn id="25" dur="25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250" fill="hold"/>
                                        <p:tgtEl>
                                          <p:spTgt spid="30"/>
                                        </p:tgtEl>
                                        <p:attrNameLst>
                                          <p:attrName>ppt_x</p:attrName>
                                        </p:attrNameLst>
                                      </p:cBhvr>
                                      <p:tavLst>
                                        <p:tav tm="0">
                                          <p:val>
                                            <p:strVal val="1+#ppt_w/2"/>
                                          </p:val>
                                        </p:tav>
                                        <p:tav tm="100000">
                                          <p:val>
                                            <p:strVal val="#ppt_x"/>
                                          </p:val>
                                        </p:tav>
                                      </p:tavLst>
                                    </p:anim>
                                    <p:anim calcmode="lin" valueType="num">
                                      <p:cBhvr additive="base">
                                        <p:cTn id="29" dur="250" fill="hold"/>
                                        <p:tgtEl>
                                          <p:spTgt spid="30"/>
                                        </p:tgtEl>
                                        <p:attrNameLst>
                                          <p:attrName>ppt_y</p:attrName>
                                        </p:attrNameLst>
                                      </p:cBhvr>
                                      <p:tavLst>
                                        <p:tav tm="0">
                                          <p:val>
                                            <p:strVal val="#ppt_y"/>
                                          </p:val>
                                        </p:tav>
                                        <p:tav tm="100000">
                                          <p:val>
                                            <p:strVal val="#ppt_y"/>
                                          </p:val>
                                        </p:tav>
                                      </p:tavLst>
                                    </p:anim>
                                  </p:childTnLst>
                                </p:cTn>
                              </p:par>
                              <p:par>
                                <p:cTn id="30" presetID="22" presetClass="entr" presetSubtype="4"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par>
                                <p:cTn id="33" presetID="22" presetClass="entr" presetSubtype="4"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down)">
                                      <p:cBhvr>
                                        <p:cTn id="35" dur="500"/>
                                        <p:tgtEl>
                                          <p:spTgt spid="31"/>
                                        </p:tgtEl>
                                      </p:cBhvr>
                                    </p:animEffect>
                                  </p:childTnLst>
                                </p:cTn>
                              </p:par>
                            </p:childTnLst>
                          </p:cTn>
                        </p:par>
                        <p:par>
                          <p:cTn id="36" fill="hold">
                            <p:stCondLst>
                              <p:cond delay="750"/>
                            </p:stCondLst>
                            <p:childTnLst>
                              <p:par>
                                <p:cTn id="37" presetID="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5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0-#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50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0-#ppt_w/2"/>
                                          </p:val>
                                        </p:tav>
                                        <p:tav tm="100000">
                                          <p:val>
                                            <p:strVal val="#ppt_x"/>
                                          </p:val>
                                        </p:tav>
                                      </p:tavLst>
                                    </p:anim>
                                    <p:anim calcmode="lin" valueType="num">
                                      <p:cBhvr additive="base">
                                        <p:cTn id="60" dur="50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75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0-#ppt_w/2"/>
                                          </p:val>
                                        </p:tav>
                                        <p:tav tm="100000">
                                          <p:val>
                                            <p:strVal val="#ppt_x"/>
                                          </p:val>
                                        </p:tav>
                                      </p:tavLst>
                                    </p:anim>
                                    <p:anim calcmode="lin" valueType="num">
                                      <p:cBhvr additive="base">
                                        <p:cTn id="64" dur="500" fill="hold"/>
                                        <p:tgtEl>
                                          <p:spTgt spid="1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5">
                                            <p:txEl>
                                              <p:pRg st="0" end="0"/>
                                            </p:txEl>
                                          </p:spTgt>
                                        </p:tgtEl>
                                        <p:attrNameLst>
                                          <p:attrName>style.visibility</p:attrName>
                                        </p:attrNameLst>
                                      </p:cBhvr>
                                      <p:to>
                                        <p:strVal val="visible"/>
                                      </p:to>
                                    </p:set>
                                    <p:anim calcmode="lin" valueType="num">
                                      <p:cBhvr additive="base">
                                        <p:cTn id="6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5">
                                            <p:txEl>
                                              <p:pRg st="0" end="0"/>
                                            </p:txEl>
                                          </p:spTgt>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100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0-#ppt_w/2"/>
                                          </p:val>
                                        </p:tav>
                                        <p:tav tm="100000">
                                          <p:val>
                                            <p:strVal val="#ppt_x"/>
                                          </p:val>
                                        </p:tav>
                                      </p:tavLst>
                                    </p:anim>
                                    <p:anim calcmode="lin" valueType="num">
                                      <p:cBhvr additive="base">
                                        <p:cTn id="72" dur="500" fill="hold"/>
                                        <p:tgtEl>
                                          <p:spTgt spid="18"/>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100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0-#ppt_w/2"/>
                                          </p:val>
                                        </p:tav>
                                        <p:tav tm="100000">
                                          <p:val>
                                            <p:strVal val="#ppt_x"/>
                                          </p:val>
                                        </p:tav>
                                      </p:tavLst>
                                    </p:anim>
                                    <p:anim calcmode="lin" valueType="num">
                                      <p:cBhvr additive="base">
                                        <p:cTn id="7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20" grpId="0"/>
      <p:bldP spid="22"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96CF97-37A9-4B81-ABBF-45A28314C2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578" y="413815"/>
            <a:ext cx="4220357" cy="2753783"/>
          </a:xfrm>
          <a:prstGeom prst="rect">
            <a:avLst/>
          </a:prstGeom>
        </p:spPr>
      </p:pic>
      <p:pic>
        <p:nvPicPr>
          <p:cNvPr id="10" name="Picture 9">
            <a:extLst>
              <a:ext uri="{FF2B5EF4-FFF2-40B4-BE49-F238E27FC236}">
                <a16:creationId xmlns:a16="http://schemas.microsoft.com/office/drawing/2014/main" id="{3BE42F64-890D-449E-BC27-A25EC175C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0" y="320258"/>
            <a:ext cx="5682488" cy="5857022"/>
          </a:xfrm>
          <a:prstGeom prst="rect">
            <a:avLst/>
          </a:prstGeom>
        </p:spPr>
      </p:pic>
      <p:sp>
        <p:nvSpPr>
          <p:cNvPr id="11" name="TextBox 10">
            <a:extLst>
              <a:ext uri="{FF2B5EF4-FFF2-40B4-BE49-F238E27FC236}">
                <a16:creationId xmlns:a16="http://schemas.microsoft.com/office/drawing/2014/main" id="{77F50374-3539-4697-97B5-20961FFE0230}"/>
              </a:ext>
            </a:extLst>
          </p:cNvPr>
          <p:cNvSpPr txBox="1"/>
          <p:nvPr/>
        </p:nvSpPr>
        <p:spPr>
          <a:xfrm>
            <a:off x="654050" y="3307873"/>
            <a:ext cx="5295900" cy="3231654"/>
          </a:xfrm>
          <a:prstGeom prst="rect">
            <a:avLst/>
          </a:prstGeom>
          <a:noFill/>
        </p:spPr>
        <p:txBody>
          <a:bodyPr wrap="square" rtlCol="0">
            <a:spAutoFit/>
          </a:bodyPr>
          <a:lstStyle/>
          <a:p>
            <a:pPr algn="ctr"/>
            <a:r>
              <a:rPr lang="en-US" sz="2400" dirty="0">
                <a:latin typeface="Cuprum" panose="02000506000000020004" pitchFamily="2" charset="0"/>
              </a:rPr>
              <a:t>MAKE SURE TO THANK OUR SPONSORS!</a:t>
            </a:r>
          </a:p>
          <a:p>
            <a:pPr algn="ctr"/>
            <a:endParaRPr lang="en-US" sz="2400" dirty="0">
              <a:latin typeface="Cuprum" panose="02000506000000020004" pitchFamily="2" charset="0"/>
            </a:endParaRPr>
          </a:p>
          <a:p>
            <a:pPr algn="ctr"/>
            <a:r>
              <a:rPr lang="en-US" sz="2400" dirty="0">
                <a:latin typeface="Cuprum" panose="02000506000000020004" pitchFamily="2" charset="0"/>
              </a:rPr>
              <a:t>WEAR YOUR NACS WRISTBAND FOR LUNCH SPECIALS ON BRANSON LANDING</a:t>
            </a:r>
          </a:p>
          <a:p>
            <a:pPr algn="ctr"/>
            <a:endParaRPr lang="en-US" sz="2400" dirty="0">
              <a:latin typeface="Cuprum" panose="02000506000000020004" pitchFamily="2" charset="0"/>
            </a:endParaRPr>
          </a:p>
          <a:p>
            <a:pPr algn="ctr"/>
            <a:r>
              <a:rPr lang="en-US" sz="2400" dirty="0">
                <a:latin typeface="Cuprum" panose="02000506000000020004" pitchFamily="2" charset="0"/>
              </a:rPr>
              <a:t>PLAY VENDOR BINGO FOR YOUR CHANCE TO WIN A i7 16GB 1TB SURFACE BOOK </a:t>
            </a:r>
          </a:p>
          <a:p>
            <a:endParaRPr lang="en-US" dirty="0">
              <a:latin typeface="Cuprum" panose="02000506000000020004" pitchFamily="2" charset="0"/>
            </a:endParaRPr>
          </a:p>
          <a:p>
            <a:endParaRPr lang="en-US" dirty="0">
              <a:latin typeface="Cuprum" panose="02000506000000020004" pitchFamily="2" charset="0"/>
            </a:endParaRPr>
          </a:p>
        </p:txBody>
      </p:sp>
    </p:spTree>
    <p:extLst>
      <p:ext uri="{BB962C8B-B14F-4D97-AF65-F5344CB8AC3E}">
        <p14:creationId xmlns:p14="http://schemas.microsoft.com/office/powerpoint/2010/main" val="2503180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5C2327-AE27-4974-BA38-1DB3D6000915}"/>
              </a:ext>
            </a:extLst>
          </p:cNvPr>
          <p:cNvSpPr txBox="1"/>
          <p:nvPr/>
        </p:nvSpPr>
        <p:spPr>
          <a:xfrm>
            <a:off x="477012" y="5164137"/>
            <a:ext cx="11237976" cy="830997"/>
          </a:xfrm>
          <a:prstGeom prst="rect">
            <a:avLst/>
          </a:prstGeom>
          <a:noFill/>
        </p:spPr>
        <p:txBody>
          <a:bodyPr wrap="square" rtlCol="0">
            <a:spAutoFit/>
          </a:bodyPr>
          <a:lstStyle/>
          <a:p>
            <a:pPr algn="ctr"/>
            <a:r>
              <a:rPr lang="en-US" sz="2400" dirty="0">
                <a:latin typeface="Cuprum" panose="02000506000000020004" pitchFamily="2" charset="0"/>
              </a:rPr>
              <a:t>PRIZE DRAWINGS HAPPEN AFTER THE END OF THE DAY SESSIONS ON FRIDAY AND SATURDAY. YOU MUST ATTEND THE END OF THE DAY SESSION TO WIN. </a:t>
            </a:r>
          </a:p>
        </p:txBody>
      </p:sp>
      <p:pic>
        <p:nvPicPr>
          <p:cNvPr id="4" name="Picture 3">
            <a:extLst>
              <a:ext uri="{FF2B5EF4-FFF2-40B4-BE49-F238E27FC236}">
                <a16:creationId xmlns:a16="http://schemas.microsoft.com/office/drawing/2014/main" id="{0A976490-5114-460B-8F1E-A822F6061B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606" y="565150"/>
            <a:ext cx="9470143" cy="4402137"/>
          </a:xfrm>
          <a:prstGeom prst="rect">
            <a:avLst/>
          </a:prstGeom>
        </p:spPr>
      </p:pic>
    </p:spTree>
    <p:extLst>
      <p:ext uri="{BB962C8B-B14F-4D97-AF65-F5344CB8AC3E}">
        <p14:creationId xmlns:p14="http://schemas.microsoft.com/office/powerpoint/2010/main" val="2543074658"/>
      </p:ext>
    </p:extLst>
  </p:cSld>
  <p:clrMapOvr>
    <a:masterClrMapping/>
  </p:clrMapOvr>
  <mc:AlternateContent xmlns:mc="http://schemas.openxmlformats.org/markup-compatibility/2006" xmlns:p14="http://schemas.microsoft.com/office/powerpoint/2010/main">
    <mc:Choice Requires="p14">
      <p:transition spd="slow">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3800" cap="all" dirty="0">
                <a:solidFill>
                  <a:schemeClr val="bg1"/>
                </a:solidFill>
              </a:rPr>
              <a:t>Goals</a:t>
            </a:r>
            <a:endParaRPr lang="en-US" sz="6000" cap="all" dirty="0">
              <a:solidFill>
                <a:schemeClr val="bg1"/>
              </a:solidFill>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Patterns &amp; Practices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832225"/>
            <a:ext cx="12192000" cy="1544638"/>
          </a:xfrm>
        </p:spPr>
        <p:txBody>
          <a:bodyPr>
            <a:normAutofit/>
          </a:bodyPr>
          <a:lstStyle/>
          <a:p>
            <a:pPr marL="0" indent="0" algn="ctr">
              <a:buNone/>
            </a:pPr>
            <a:r>
              <a:rPr lang="en-US" sz="6200" dirty="0">
                <a:solidFill>
                  <a:schemeClr val="accent1"/>
                </a:solidFill>
              </a:rPr>
              <a:t>Why</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What</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How</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Staying INFORMED</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Videos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Calls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Updates</a:t>
            </a:r>
          </a:p>
        </p:txBody>
      </p:sp>
    </p:spTree>
    <p:extLst>
      <p:ext uri="{BB962C8B-B14F-4D97-AF65-F5344CB8AC3E}">
        <p14:creationId xmlns:p14="http://schemas.microsoft.com/office/powerpoint/2010/main" val="11389183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SHARING IS CARING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How to Contribute</a:t>
            </a:r>
          </a:p>
        </p:txBody>
      </p:sp>
    </p:spTree>
    <p:extLst>
      <p:ext uri="{BB962C8B-B14F-4D97-AF65-F5344CB8AC3E}">
        <p14:creationId xmlns:p14="http://schemas.microsoft.com/office/powerpoint/2010/main" val="236484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30D0-8AAE-4D90-87D9-5F0B1E40A8A9}"/>
              </a:ext>
            </a:extLst>
          </p:cNvPr>
          <p:cNvSpPr>
            <a:spLocks noGrp="1"/>
          </p:cNvSpPr>
          <p:nvPr>
            <p:ph type="title"/>
          </p:nvPr>
        </p:nvSpPr>
        <p:spPr/>
        <p:txBody>
          <a:bodyPr/>
          <a:lstStyle/>
          <a:p>
            <a:r>
              <a:rPr lang="en-US" dirty="0">
                <a:solidFill>
                  <a:schemeClr val="bg1"/>
                </a:solidFill>
              </a:rPr>
              <a:t>Audience Participation!</a:t>
            </a:r>
          </a:p>
        </p:txBody>
      </p:sp>
      <p:graphicFrame>
        <p:nvGraphicFramePr>
          <p:cNvPr id="4" name="Content Placeholder 3">
            <a:extLst>
              <a:ext uri="{FF2B5EF4-FFF2-40B4-BE49-F238E27FC236}">
                <a16:creationId xmlns:a16="http://schemas.microsoft.com/office/drawing/2014/main" id="{5E27581B-F3BE-4848-B052-A9738DC28462}"/>
              </a:ext>
            </a:extLst>
          </p:cNvPr>
          <p:cNvGraphicFramePr>
            <a:graphicFrameLocks noGrp="1"/>
          </p:cNvGraphicFramePr>
          <p:nvPr>
            <p:ph idx="1"/>
            <p:extLst>
              <p:ext uri="{D42A27DB-BD31-4B8C-83A1-F6EECF244321}">
                <p14:modId xmlns:p14="http://schemas.microsoft.com/office/powerpoint/2010/main" val="3760523602"/>
              </p:ext>
            </p:extLst>
          </p:nvPr>
        </p:nvGraphicFramePr>
        <p:xfrm>
          <a:off x="303213" y="1417638"/>
          <a:ext cx="11585575" cy="4840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97511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dgm id="{A85A8286-7E58-49F9-AC99-76F7076C78BD}"/>
                                            </p:graphicEl>
                                          </p:spTgt>
                                        </p:tgtEl>
                                        <p:attrNameLst>
                                          <p:attrName>style.visibility</p:attrName>
                                        </p:attrNameLst>
                                      </p:cBhvr>
                                      <p:to>
                                        <p:strVal val="visible"/>
                                      </p:to>
                                    </p:set>
                                    <p:animEffect transition="in" filter="fade">
                                      <p:cBhvr>
                                        <p:cTn id="7" dur="500"/>
                                        <p:tgtEl>
                                          <p:spTgt spid="4">
                                            <p:graphicEl>
                                              <a:dgm id="{A85A8286-7E58-49F9-AC99-76F7076C78B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3F19E1EA-81B4-4D9C-A79E-0F181B0BC050}"/>
                                            </p:graphicEl>
                                          </p:spTgt>
                                        </p:tgtEl>
                                        <p:attrNameLst>
                                          <p:attrName>style.visibility</p:attrName>
                                        </p:attrNameLst>
                                      </p:cBhvr>
                                      <p:to>
                                        <p:strVal val="visible"/>
                                      </p:to>
                                    </p:set>
                                    <p:animEffect transition="in" filter="fade">
                                      <p:cBhvr>
                                        <p:cTn id="10" dur="500"/>
                                        <p:tgtEl>
                                          <p:spTgt spid="4">
                                            <p:graphicEl>
                                              <a:dgm id="{3F19E1EA-81B4-4D9C-A79E-0F181B0BC0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3ECE30E5-8F31-4690-9AB0-8C9505A0BC53}"/>
                                            </p:graphicEl>
                                          </p:spTgt>
                                        </p:tgtEl>
                                        <p:attrNameLst>
                                          <p:attrName>style.visibility</p:attrName>
                                        </p:attrNameLst>
                                      </p:cBhvr>
                                      <p:to>
                                        <p:strVal val="visible"/>
                                      </p:to>
                                    </p:set>
                                    <p:animEffect transition="in" filter="fade">
                                      <p:cBhvr>
                                        <p:cTn id="15" dur="500"/>
                                        <p:tgtEl>
                                          <p:spTgt spid="4">
                                            <p:graphicEl>
                                              <a:dgm id="{3ECE30E5-8F31-4690-9AB0-8C9505A0BC53}"/>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37E2759D-D81E-4814-98BD-87590E66ABC9}"/>
                                            </p:graphicEl>
                                          </p:spTgt>
                                        </p:tgtEl>
                                        <p:attrNameLst>
                                          <p:attrName>style.visibility</p:attrName>
                                        </p:attrNameLst>
                                      </p:cBhvr>
                                      <p:to>
                                        <p:strVal val="visible"/>
                                      </p:to>
                                    </p:set>
                                    <p:animEffect transition="in" filter="fade">
                                      <p:cBhvr>
                                        <p:cTn id="18" dur="500"/>
                                        <p:tgtEl>
                                          <p:spTgt spid="4">
                                            <p:graphicEl>
                                              <a:dgm id="{37E2759D-D81E-4814-98BD-87590E66ABC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A8FDAC24-141E-4505-A3A2-47C697741950}"/>
                                            </p:graphicEl>
                                          </p:spTgt>
                                        </p:tgtEl>
                                        <p:attrNameLst>
                                          <p:attrName>style.visibility</p:attrName>
                                        </p:attrNameLst>
                                      </p:cBhvr>
                                      <p:to>
                                        <p:strVal val="visible"/>
                                      </p:to>
                                    </p:set>
                                    <p:animEffect transition="in" filter="fade">
                                      <p:cBhvr>
                                        <p:cTn id="23" dur="500"/>
                                        <p:tgtEl>
                                          <p:spTgt spid="4">
                                            <p:graphicEl>
                                              <a:dgm id="{A8FDAC24-141E-4505-A3A2-47C69774195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E11FEA0D-6978-421B-BE0B-271D706AB8AC}"/>
                                            </p:graphicEl>
                                          </p:spTgt>
                                        </p:tgtEl>
                                        <p:attrNameLst>
                                          <p:attrName>style.visibility</p:attrName>
                                        </p:attrNameLst>
                                      </p:cBhvr>
                                      <p:to>
                                        <p:strVal val="visible"/>
                                      </p:to>
                                    </p:set>
                                    <p:animEffect transition="in" filter="fade">
                                      <p:cBhvr>
                                        <p:cTn id="26" dur="500"/>
                                        <p:tgtEl>
                                          <p:spTgt spid="4">
                                            <p:graphicEl>
                                              <a:dgm id="{E11FEA0D-6978-421B-BE0B-271D706AB8A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8C727A5-2B40-470D-90A6-66D1C9ACBD84}"/>
                                            </p:graphicEl>
                                          </p:spTgt>
                                        </p:tgtEl>
                                        <p:attrNameLst>
                                          <p:attrName>style.visibility</p:attrName>
                                        </p:attrNameLst>
                                      </p:cBhvr>
                                      <p:to>
                                        <p:strVal val="visible"/>
                                      </p:to>
                                    </p:set>
                                    <p:animEffect transition="in" filter="fade">
                                      <p:cBhvr>
                                        <p:cTn id="31" dur="500"/>
                                        <p:tgtEl>
                                          <p:spTgt spid="4">
                                            <p:graphicEl>
                                              <a:dgm id="{C8C727A5-2B40-470D-90A6-66D1C9ACBD8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47A2582-4153-4A85-AC7D-D9AC34A2957B}"/>
                                            </p:graphicEl>
                                          </p:spTgt>
                                        </p:tgtEl>
                                        <p:attrNameLst>
                                          <p:attrName>style.visibility</p:attrName>
                                        </p:attrNameLst>
                                      </p:cBhvr>
                                      <p:to>
                                        <p:strVal val="visible"/>
                                      </p:to>
                                    </p:set>
                                    <p:animEffect transition="in" filter="fade">
                                      <p:cBhvr>
                                        <p:cTn id="34" dur="500"/>
                                        <p:tgtEl>
                                          <p:spTgt spid="4">
                                            <p:graphicEl>
                                              <a:dgm id="{E47A2582-4153-4A85-AC7D-D9AC34A2957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BC1C6-9B91-4591-B7A1-6D744622DE4A}"/>
              </a:ext>
            </a:extLst>
          </p:cNvPr>
          <p:cNvSpPr>
            <a:spLocks noGrp="1"/>
          </p:cNvSpPr>
          <p:nvPr>
            <p:ph type="title"/>
          </p:nvPr>
        </p:nvSpPr>
        <p:spPr/>
        <p:txBody>
          <a:bodyPr/>
          <a:lstStyle/>
          <a:p>
            <a:r>
              <a:rPr lang="en-US" dirty="0"/>
              <a:t>SharePoint</a:t>
            </a:r>
            <a:br>
              <a:rPr lang="en-US" dirty="0"/>
            </a:br>
            <a:r>
              <a:rPr lang="en-US" dirty="0"/>
              <a:t>Patterns &amp; Practices</a:t>
            </a:r>
          </a:p>
        </p:txBody>
      </p:sp>
      <p:sp>
        <p:nvSpPr>
          <p:cNvPr id="5" name="Text Placeholder 4">
            <a:extLst>
              <a:ext uri="{FF2B5EF4-FFF2-40B4-BE49-F238E27FC236}">
                <a16:creationId xmlns:a16="http://schemas.microsoft.com/office/drawing/2014/main" id="{D07054EC-8FCF-4680-85B9-1E35089DFC40}"/>
              </a:ext>
            </a:extLst>
          </p:cNvPr>
          <p:cNvSpPr>
            <a:spLocks noGrp="1"/>
          </p:cNvSpPr>
          <p:nvPr>
            <p:ph type="body" sz="half" idx="2"/>
          </p:nvPr>
        </p:nvSpPr>
        <p:spPr/>
        <p:txBody>
          <a:bodyPr/>
          <a:lstStyle/>
          <a:p>
            <a:r>
              <a:rPr lang="en-US" dirty="0"/>
              <a:t>Learn. Reuse. Share.</a:t>
            </a:r>
          </a:p>
        </p:txBody>
      </p:sp>
      <p:pic>
        <p:nvPicPr>
          <p:cNvPr id="3" name="Graphic 2">
            <a:extLst>
              <a:ext uri="{FF2B5EF4-FFF2-40B4-BE49-F238E27FC236}">
                <a16:creationId xmlns:a16="http://schemas.microsoft.com/office/drawing/2014/main" id="{315BAF99-2EE5-4FDE-A14B-3871509DB3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45759" y="1776640"/>
            <a:ext cx="1822872" cy="4262936"/>
          </a:xfrm>
          <a:prstGeom prst="rect">
            <a:avLst/>
          </a:prstGeom>
        </p:spPr>
      </p:pic>
    </p:spTree>
    <p:extLst>
      <p:ext uri="{BB962C8B-B14F-4D97-AF65-F5344CB8AC3E}">
        <p14:creationId xmlns:p14="http://schemas.microsoft.com/office/powerpoint/2010/main" val="9009026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8321" y="174"/>
            <a:ext cx="8550465" cy="6417610"/>
          </a:xfrm>
          <a:prstGeom prst="rect">
            <a:avLst/>
          </a:prstGeom>
        </p:spPr>
      </p:pic>
      <p:sp>
        <p:nvSpPr>
          <p:cNvPr id="3" name="Freeform 9"/>
          <p:cNvSpPr/>
          <p:nvPr/>
        </p:nvSpPr>
        <p:spPr bwMode="white">
          <a:xfrm>
            <a:off x="1" y="1"/>
            <a:ext cx="5319482" cy="6417782"/>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Title 4"/>
          <p:cNvSpPr txBox="1">
            <a:spLocks/>
          </p:cNvSpPr>
          <p:nvPr/>
        </p:nvSpPr>
        <p:spPr>
          <a:xfrm>
            <a:off x="448213" y="1521586"/>
            <a:ext cx="3984891" cy="2241062"/>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solidFill>
                  <a:srgbClr val="FFFFFF"/>
                </a:solidFill>
              </a:rPr>
              <a:t>Wouldn’t it be great, if you had peers to share with and learn from?</a:t>
            </a:r>
            <a:endParaRPr lang="fi-FI" sz="4705" spc="-100" dirty="0">
              <a:solidFill>
                <a:srgbClr val="FFFFFF"/>
              </a:solidFill>
            </a:endParaRPr>
          </a:p>
        </p:txBody>
      </p:sp>
    </p:spTree>
    <p:extLst>
      <p:ext uri="{BB962C8B-B14F-4D97-AF65-F5344CB8AC3E}">
        <p14:creationId xmlns:p14="http://schemas.microsoft.com/office/powerpoint/2010/main" val="128280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7870" y="-86"/>
            <a:ext cx="8557043" cy="6417782"/>
          </a:xfrm>
          <a:prstGeom prst="rect">
            <a:avLst/>
          </a:prstGeom>
        </p:spPr>
      </p:pic>
      <p:pic>
        <p:nvPicPr>
          <p:cNvPr id="7" name="Picture 6">
            <a:extLst>
              <a:ext uri="{FF2B5EF4-FFF2-40B4-BE49-F238E27FC236}">
                <a16:creationId xmlns:a16="http://schemas.microsoft.com/office/drawing/2014/main" id="{21C67E21-C4BA-44BA-9AD3-1BA2D2A2022D}"/>
              </a:ext>
            </a:extLst>
          </p:cNvPr>
          <p:cNvPicPr>
            <a:picLocks noChangeAspect="1"/>
          </p:cNvPicPr>
          <p:nvPr/>
        </p:nvPicPr>
        <p:blipFill rotWithShape="1">
          <a:blip r:embed="rId3">
            <a:extLst>
              <a:ext uri="{28A0092B-C50C-407E-A947-70E740481C1C}">
                <a14:useLocalDpi xmlns:a14="http://schemas.microsoft.com/office/drawing/2010/main" val="0"/>
              </a:ext>
            </a:extLst>
          </a:blip>
          <a:srcRect r="86017"/>
          <a:stretch/>
        </p:blipFill>
        <p:spPr>
          <a:xfrm flipH="1">
            <a:off x="0" y="0"/>
            <a:ext cx="1597620" cy="6426942"/>
          </a:xfrm>
          <a:prstGeom prst="rect">
            <a:avLst/>
          </a:prstGeom>
        </p:spPr>
      </p:pic>
      <p:sp>
        <p:nvSpPr>
          <p:cNvPr id="10" name="Freeform 9">
            <a:extLst>
              <a:ext uri="{FF2B5EF4-FFF2-40B4-BE49-F238E27FC236}">
                <a16:creationId xmlns:a16="http://schemas.microsoft.com/office/drawing/2014/main" id="{3BBA9DD5-3D77-4818-BB4B-3DB53A9127AB}"/>
              </a:ext>
            </a:extLst>
          </p:cNvPr>
          <p:cNvSpPr/>
          <p:nvPr/>
        </p:nvSpPr>
        <p:spPr bwMode="white">
          <a:xfrm>
            <a:off x="1" y="1"/>
            <a:ext cx="5319482" cy="6417782"/>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 name="Title 4">
            <a:extLst>
              <a:ext uri="{FF2B5EF4-FFF2-40B4-BE49-F238E27FC236}">
                <a16:creationId xmlns:a16="http://schemas.microsoft.com/office/drawing/2014/main" id="{2C93A7EB-96FE-43EF-9B71-CD61EF00B9D5}"/>
              </a:ext>
            </a:extLst>
          </p:cNvPr>
          <p:cNvSpPr txBox="1">
            <a:spLocks/>
          </p:cNvSpPr>
          <p:nvPr/>
        </p:nvSpPr>
        <p:spPr>
          <a:xfrm>
            <a:off x="448213" y="1958830"/>
            <a:ext cx="3984891" cy="180381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Practical lessons shared by the community for the community</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75" y="77507"/>
            <a:ext cx="4943000" cy="1803818"/>
          </a:xfrm>
          <a:prstGeom prst="rect">
            <a:avLst/>
          </a:prstGeom>
        </p:spPr>
      </p:pic>
    </p:spTree>
    <p:extLst>
      <p:ext uri="{BB962C8B-B14F-4D97-AF65-F5344CB8AC3E}">
        <p14:creationId xmlns:p14="http://schemas.microsoft.com/office/powerpoint/2010/main" val="420206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4168206"/>
      </p:ext>
    </p:extLst>
  </p:cSld>
  <p:clrMapOvr>
    <a:masterClrMapping/>
  </p:clrMapOvr>
  <mc:AlternateContent xmlns:mc="http://schemas.openxmlformats.org/markup-compatibility/2006" xmlns:p14="http://schemas.microsoft.com/office/powerpoint/2010/main">
    <mc:Choice Requires="p14">
      <p:transition p14:dur="0" advClick="0" advTm="250"/>
    </mc:Choice>
    <mc:Fallback xmlns="">
      <p:transition advClick="0" advTm="25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A6BF022-02FE-4615-9496-1F66A220E249}"/>
              </a:ext>
            </a:extLst>
          </p:cNvPr>
          <p:cNvSpPr>
            <a:spLocks noGrp="1"/>
          </p:cNvSpPr>
          <p:nvPr>
            <p:ph sz="half" idx="1"/>
          </p:nvPr>
        </p:nvSpPr>
        <p:spPr>
          <a:xfrm>
            <a:off x="302895" y="541411"/>
            <a:ext cx="5181600" cy="4654593"/>
          </a:xfrm>
        </p:spPr>
        <p:txBody>
          <a:bodyPr>
            <a:normAutofit fontScale="92500"/>
          </a:bodyPr>
          <a:lstStyle/>
          <a:p>
            <a:pPr marL="0" indent="0" algn="ctr">
              <a:buNone/>
            </a:pPr>
            <a:r>
              <a:rPr lang="en-US" sz="3600" dirty="0">
                <a:latin typeface="+mj-lt"/>
              </a:rPr>
              <a:t>“The SharePoint Patterns and Practices (PnP) is an open source initiative coordinated by SharePoint engineering”</a:t>
            </a:r>
          </a:p>
        </p:txBody>
      </p:sp>
      <p:sp>
        <p:nvSpPr>
          <p:cNvPr id="6" name="Content Placeholder 5">
            <a:extLst>
              <a:ext uri="{FF2B5EF4-FFF2-40B4-BE49-F238E27FC236}">
                <a16:creationId xmlns:a16="http://schemas.microsoft.com/office/drawing/2014/main" id="{B5F4507E-87BC-4F64-A5B3-A72200A36C99}"/>
              </a:ext>
            </a:extLst>
          </p:cNvPr>
          <p:cNvSpPr>
            <a:spLocks noGrp="1"/>
          </p:cNvSpPr>
          <p:nvPr>
            <p:ph sz="half" idx="2"/>
          </p:nvPr>
        </p:nvSpPr>
        <p:spPr>
          <a:xfrm>
            <a:off x="6707507" y="1022098"/>
            <a:ext cx="5279671" cy="4687590"/>
          </a:xfrm>
        </p:spPr>
        <p:txBody>
          <a:bodyPr>
            <a:normAutofit fontScale="92500"/>
          </a:bodyPr>
          <a:lstStyle/>
          <a:p>
            <a:r>
              <a:rPr lang="en-US" dirty="0"/>
              <a:t>Libraries</a:t>
            </a:r>
          </a:p>
          <a:p>
            <a:r>
              <a:rPr lang="en-US" dirty="0"/>
              <a:t>Reusable Components</a:t>
            </a:r>
          </a:p>
          <a:p>
            <a:r>
              <a:rPr lang="en-US" dirty="0"/>
              <a:t>Tutorials</a:t>
            </a:r>
          </a:p>
          <a:p>
            <a:r>
              <a:rPr lang="en-US" dirty="0"/>
              <a:t>Videos</a:t>
            </a:r>
          </a:p>
          <a:p>
            <a:r>
              <a:rPr lang="en-US" dirty="0"/>
              <a:t>Samples</a:t>
            </a:r>
          </a:p>
          <a:p>
            <a:r>
              <a:rPr lang="en-US" dirty="0"/>
              <a:t>Documentation</a:t>
            </a:r>
          </a:p>
          <a:p>
            <a:r>
              <a:rPr lang="en-US" dirty="0"/>
              <a:t>Tools</a:t>
            </a:r>
          </a:p>
        </p:txBody>
      </p:sp>
      <p:pic>
        <p:nvPicPr>
          <p:cNvPr id="8194" name="Picture 2" descr="Vesa Juvonen - Senior Program Manager, Microsoft">
            <a:extLst>
              <a:ext uri="{FF2B5EF4-FFF2-40B4-BE49-F238E27FC236}">
                <a16:creationId xmlns:a16="http://schemas.microsoft.com/office/drawing/2014/main" id="{43C1C5FD-8E1D-4818-8FF2-EF5459B11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777" y="3646210"/>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ert Jansen - Service Engineer, Microsoft">
            <a:extLst>
              <a:ext uri="{FF2B5EF4-FFF2-40B4-BE49-F238E27FC236}">
                <a16:creationId xmlns:a16="http://schemas.microsoft.com/office/drawing/2014/main" id="{DAB952D8-EB97-46C5-9DD7-F890D55BF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057" y="3646210"/>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rwin van Hunen - The Father, Rencore">
            <a:extLst>
              <a:ext uri="{FF2B5EF4-FFF2-40B4-BE49-F238E27FC236}">
                <a16:creationId xmlns:a16="http://schemas.microsoft.com/office/drawing/2014/main" id="{BCF75839-325E-4517-94F5-685BDF7BE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5337" y="3646210"/>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Paolo Pialorsi - Senior Consultant, PiaSys.com">
            <a:extLst>
              <a:ext uri="{FF2B5EF4-FFF2-40B4-BE49-F238E27FC236}">
                <a16:creationId xmlns:a16="http://schemas.microsoft.com/office/drawing/2014/main" id="{04913672-DC70-4C5C-B0F4-AE1BE17A9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777" y="4743490"/>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_Product Owner – Customization Quality, Rencore">
            <a:extLst>
              <a:ext uri="{FF2B5EF4-FFF2-40B4-BE49-F238E27FC236}">
                <a16:creationId xmlns:a16="http://schemas.microsoft.com/office/drawing/2014/main" id="{16289CF9-0F05-4B7D-AB7D-87FBB10B9F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8057" y="4743490"/>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Patrick Rodgers - Senior Program Manager, Microsoft">
            <a:extLst>
              <a:ext uri="{FF2B5EF4-FFF2-40B4-BE49-F238E27FC236}">
                <a16:creationId xmlns:a16="http://schemas.microsoft.com/office/drawing/2014/main" id="{06457974-5CF8-42B7-888A-4828B11606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5337" y="4743490"/>
            <a:ext cx="1097280" cy="10972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CD5DCE-F8B9-4104-8ABD-3664B773B69E}"/>
              </a:ext>
            </a:extLst>
          </p:cNvPr>
          <p:cNvSpPr txBox="1"/>
          <p:nvPr/>
        </p:nvSpPr>
        <p:spPr>
          <a:xfrm>
            <a:off x="825409" y="5883858"/>
            <a:ext cx="4000500" cy="310113"/>
          </a:xfrm>
          <a:prstGeom prst="rect">
            <a:avLst/>
          </a:prstGeom>
          <a:noFill/>
        </p:spPr>
        <p:txBody>
          <a:bodyPr wrap="square" rtlCol="0">
            <a:spAutoFit/>
          </a:bodyPr>
          <a:lstStyle/>
          <a:p>
            <a:pPr algn="ctr"/>
            <a:r>
              <a:rPr lang="en-US" sz="1400" i="1" dirty="0"/>
              <a:t>+ Way More People, Maybe even You?</a:t>
            </a:r>
          </a:p>
        </p:txBody>
      </p:sp>
      <p:pic>
        <p:nvPicPr>
          <p:cNvPr id="1026" name="Picture 2" descr="Mikael">
            <a:extLst>
              <a:ext uri="{FF2B5EF4-FFF2-40B4-BE49-F238E27FC236}">
                <a16:creationId xmlns:a16="http://schemas.microsoft.com/office/drawing/2014/main" id="{CEC35743-7BEC-4DBB-94FE-39BBE8BD02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2617" y="4743490"/>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drew">
            <a:extLst>
              <a:ext uri="{FF2B5EF4-FFF2-40B4-BE49-F238E27FC236}">
                <a16:creationId xmlns:a16="http://schemas.microsoft.com/office/drawing/2014/main" id="{2948D1BD-4B50-4A4E-AC75-0E1279641A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32617" y="3646210"/>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33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1D564926-D8DB-4D9E-B32B-3C83129ACABF}"/>
              </a:ext>
            </a:extLst>
          </p:cNvPr>
          <p:cNvSpPr/>
          <p:nvPr/>
        </p:nvSpPr>
        <p:spPr bwMode="auto">
          <a:xfrm>
            <a:off x="9894627" y="228476"/>
            <a:ext cx="2294001" cy="1882226"/>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2017</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Integration</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SharePoint Dev Ecosystem = SharePoint PnP. End-to-end coordination of the SharePoint development guidance and community activities.</a:t>
            </a:r>
          </a:p>
        </p:txBody>
      </p:sp>
      <p:sp>
        <p:nvSpPr>
          <p:cNvPr id="2" name="Rectangle 1"/>
          <p:cNvSpPr/>
          <p:nvPr/>
        </p:nvSpPr>
        <p:spPr bwMode="auto">
          <a:xfrm>
            <a:off x="2995439" y="230892"/>
            <a:ext cx="2294001" cy="1882225"/>
          </a:xfrm>
          <a:prstGeom prst="rect">
            <a:avLst/>
          </a:pr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2014</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Going public</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Going first public in </a:t>
            </a:r>
            <a:r>
              <a:rPr kumimoji="0" lang="en-US" sz="1078"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CodePlex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 then moved to GitHub. Concentration on add-in model enterprise scenarios.</a:t>
            </a:r>
          </a:p>
        </p:txBody>
      </p:sp>
      <p:sp>
        <p:nvSpPr>
          <p:cNvPr id="3" name="Rectangle 2"/>
          <p:cNvSpPr/>
          <p:nvPr/>
        </p:nvSpPr>
        <p:spPr bwMode="auto">
          <a:xfrm>
            <a:off x="5295068" y="230892"/>
            <a:ext cx="2294001" cy="1905031"/>
          </a:xfrm>
          <a:prstGeom prst="rect">
            <a:avLst/>
          </a:pr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2015</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Reusability</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PnP Provisioning Engine introduced. Reusable components and solutions, like PnP Partner Pack introduced. Weekly webcasts started.</a:t>
            </a:r>
          </a:p>
        </p:txBody>
      </p:sp>
      <p:sp>
        <p:nvSpPr>
          <p:cNvPr id="5" name="Rectangle 4"/>
          <p:cNvSpPr/>
          <p:nvPr/>
        </p:nvSpPr>
        <p:spPr bwMode="auto">
          <a:xfrm>
            <a:off x="7601684" y="230892"/>
            <a:ext cx="2294001" cy="1882226"/>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2016</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Partnership</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PnP ownership moved to engineering, team works with a partnership on aligning roadmap. Work with SP Framework starts.</a:t>
            </a:r>
          </a:p>
        </p:txBody>
      </p:sp>
      <p:grpSp>
        <p:nvGrpSpPr>
          <p:cNvPr id="6" name="Group 5"/>
          <p:cNvGrpSpPr/>
          <p:nvPr/>
        </p:nvGrpSpPr>
        <p:grpSpPr>
          <a:xfrm>
            <a:off x="695472" y="230892"/>
            <a:ext cx="2294001" cy="1879811"/>
            <a:chOff x="2095689" y="1683458"/>
            <a:chExt cx="2182976" cy="1915311"/>
          </a:xfrm>
        </p:grpSpPr>
        <p:sp>
          <p:nvSpPr>
            <p:cNvPr id="7" name="Rectangle 6"/>
            <p:cNvSpPr/>
            <p:nvPr/>
          </p:nvSpPr>
          <p:spPr bwMode="auto">
            <a:xfrm>
              <a:off x="2095689" y="1683459"/>
              <a:ext cx="683453" cy="1915310"/>
            </a:xfrm>
            <a:prstGeom prst="rect">
              <a:avLst/>
            </a:prstGeom>
            <a:solidFill>
              <a:schemeClr val="accent1">
                <a:lumMod val="75000"/>
              </a:schemeClr>
            </a:solidFill>
            <a:ln w="10795" cap="flat" cmpd="sng" algn="ctr">
              <a:noFill/>
              <a:prstDash val="solid"/>
              <a:headEnd type="none" w="med" len="med"/>
              <a:tailEnd type="none" w="med" len="med"/>
            </a:ln>
            <a:effectLst/>
          </p:spPr>
          <p:txBody>
            <a:bodyPr vert="horz" wrap="square" lIns="179201" tIns="179201" rIns="91423"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endParaRPr kumimoji="0" lang="en-US" sz="1371"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endParaRPr>
            </a:p>
          </p:txBody>
        </p:sp>
        <p:sp>
          <p:nvSpPr>
            <p:cNvPr id="8" name="Rectangle 7"/>
            <p:cNvSpPr/>
            <p:nvPr/>
          </p:nvSpPr>
          <p:spPr bwMode="auto">
            <a:xfrm>
              <a:off x="2646959" y="1683458"/>
              <a:ext cx="1631706" cy="1915311"/>
            </a:xfrm>
            <a:prstGeom prst="rect">
              <a:avLst/>
            </a:prstGeom>
            <a:solidFill>
              <a:schemeClr val="accent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89642"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2013</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Internal </a:t>
              </a:r>
              <a:endPar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endParaRP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Internal initiative in Microsoft to start collecting learnings from add-in model</a:t>
              </a:r>
            </a:p>
          </p:txBody>
        </p:sp>
      </p:grpSp>
      <p:grpSp>
        <p:nvGrpSpPr>
          <p:cNvPr id="9" name="Group 8"/>
          <p:cNvGrpSpPr/>
          <p:nvPr/>
        </p:nvGrpSpPr>
        <p:grpSpPr>
          <a:xfrm>
            <a:off x="-1" y="233310"/>
            <a:ext cx="1225121" cy="1877392"/>
            <a:chOff x="-1" y="1683459"/>
            <a:chExt cx="1249869" cy="1915310"/>
          </a:xfrm>
        </p:grpSpPr>
        <p:sp>
          <p:nvSpPr>
            <p:cNvPr id="10" name="Pentagon 77"/>
            <p:cNvSpPr/>
            <p:nvPr/>
          </p:nvSpPr>
          <p:spPr bwMode="auto">
            <a:xfrm>
              <a:off x="-1" y="1683459"/>
              <a:ext cx="1105828" cy="1915310"/>
            </a:xfrm>
            <a:prstGeom prst="homePlate">
              <a:avLst>
                <a:gd name="adj" fmla="val 22360"/>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212" tIns="143407" rIns="179259" bIns="143407" numCol="1" spcCol="0" rtlCol="0" fromWordArt="0" anchor="ctr" anchorCtr="0" forceAA="0" compatLnSpc="1">
              <a:prstTxWarp prst="textNoShape">
                <a:avLst/>
              </a:prstTxWarp>
              <a:noAutofit/>
            </a:bodyPr>
            <a:lstStyle/>
            <a:p>
              <a:pPr marL="0" marR="0" lvl="0" indent="0" algn="l" defTabSz="696713" rtl="0" eaLnBrk="1" fontAlgn="auto" latinLnBrk="0" hangingPunct="1">
                <a:lnSpc>
                  <a:spcPct val="90000"/>
                </a:lnSpc>
                <a:spcBef>
                  <a:spcPct val="0"/>
                </a:spcBef>
                <a:spcAft>
                  <a:spcPct val="35000"/>
                </a:spcAft>
                <a:buClrTx/>
                <a:buSzTx/>
                <a:buFontTx/>
                <a:buNone/>
                <a:tabLst/>
                <a:defRPr/>
              </a:pPr>
              <a:endParaRPr kumimoji="0" lang="en-US" sz="1765" b="0" i="0" u="none" strike="noStrike" kern="0" cap="none" spc="-29"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nvGrpSpPr>
            <p:cNvPr id="11" name="Group 10"/>
            <p:cNvGrpSpPr/>
            <p:nvPr/>
          </p:nvGrpSpPr>
          <p:grpSpPr>
            <a:xfrm>
              <a:off x="737027" y="2385698"/>
              <a:ext cx="512841" cy="514852"/>
              <a:chOff x="633998" y="2332674"/>
              <a:chExt cx="502761" cy="504803"/>
            </a:xfrm>
          </p:grpSpPr>
          <p:sp>
            <p:nvSpPr>
              <p:cNvPr id="12" name="Oval 11"/>
              <p:cNvSpPr/>
              <p:nvPr/>
            </p:nvSpPr>
            <p:spPr bwMode="auto">
              <a:xfrm>
                <a:off x="642534" y="2355547"/>
                <a:ext cx="461294" cy="461294"/>
              </a:xfrm>
              <a:prstGeom prst="ellipse">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3" name="Freeform 80"/>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14" name="Group 13"/>
          <p:cNvGrpSpPr/>
          <p:nvPr/>
        </p:nvGrpSpPr>
        <p:grpSpPr>
          <a:xfrm>
            <a:off x="0" y="1912911"/>
            <a:ext cx="10162440" cy="504660"/>
            <a:chOff x="1" y="3396983"/>
            <a:chExt cx="10202491" cy="514852"/>
          </a:xfrm>
        </p:grpSpPr>
        <p:sp>
          <p:nvSpPr>
            <p:cNvPr id="15" name="Rectangle 14"/>
            <p:cNvSpPr/>
            <p:nvPr/>
          </p:nvSpPr>
          <p:spPr bwMode="auto">
            <a:xfrm>
              <a:off x="1" y="3598769"/>
              <a:ext cx="9822872" cy="111280"/>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grpSp>
          <p:nvGrpSpPr>
            <p:cNvPr id="16" name="Group 15"/>
            <p:cNvGrpSpPr/>
            <p:nvPr/>
          </p:nvGrpSpPr>
          <p:grpSpPr>
            <a:xfrm>
              <a:off x="9689650" y="3396983"/>
              <a:ext cx="512842" cy="514852"/>
              <a:chOff x="2180392" y="2332672"/>
              <a:chExt cx="502761" cy="504803"/>
            </a:xfrm>
          </p:grpSpPr>
          <p:sp>
            <p:nvSpPr>
              <p:cNvPr id="17" name="Oval 16"/>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8" name="Freeform 76"/>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41" name="Group 40"/>
          <p:cNvGrpSpPr/>
          <p:nvPr/>
        </p:nvGrpSpPr>
        <p:grpSpPr>
          <a:xfrm>
            <a:off x="-1" y="-81441"/>
            <a:ext cx="6746476" cy="504660"/>
            <a:chOff x="-2" y="382799"/>
            <a:chExt cx="6881757" cy="514779"/>
          </a:xfrm>
        </p:grpSpPr>
        <p:sp>
          <p:nvSpPr>
            <p:cNvPr id="19" name="Rectangle 18"/>
            <p:cNvSpPr/>
            <p:nvPr/>
          </p:nvSpPr>
          <p:spPr bwMode="auto">
            <a:xfrm>
              <a:off x="-2" y="610882"/>
              <a:ext cx="6625372" cy="105009"/>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grpSp>
          <p:nvGrpSpPr>
            <p:cNvPr id="20" name="Group 19"/>
            <p:cNvGrpSpPr/>
            <p:nvPr/>
          </p:nvGrpSpPr>
          <p:grpSpPr>
            <a:xfrm>
              <a:off x="6368985" y="382799"/>
              <a:ext cx="512770" cy="514779"/>
              <a:chOff x="2180392" y="2332672"/>
              <a:chExt cx="502761" cy="504803"/>
            </a:xfrm>
          </p:grpSpPr>
          <p:sp>
            <p:nvSpPr>
              <p:cNvPr id="21" name="Oval 20"/>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22" name="Freeform 72"/>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31" name="Group 30"/>
          <p:cNvGrpSpPr/>
          <p:nvPr/>
        </p:nvGrpSpPr>
        <p:grpSpPr>
          <a:xfrm>
            <a:off x="6561505" y="4472479"/>
            <a:ext cx="3253797" cy="1704888"/>
            <a:chOff x="378915" y="2777182"/>
            <a:chExt cx="3319042" cy="1739075"/>
          </a:xfrm>
        </p:grpSpPr>
        <p:sp>
          <p:nvSpPr>
            <p:cNvPr id="30" name="Freeform: Shape 29"/>
            <p:cNvSpPr/>
            <p:nvPr/>
          </p:nvSpPr>
          <p:spPr bwMode="auto">
            <a:xfrm>
              <a:off x="378915" y="2777182"/>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3" name="Rectangle 22"/>
            <p:cNvSpPr/>
            <p:nvPr/>
          </p:nvSpPr>
          <p:spPr>
            <a:xfrm>
              <a:off x="589574" y="3482120"/>
              <a:ext cx="3024336" cy="954107"/>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20,000</a:t>
              </a:r>
              <a:r>
                <a:rPr kumimoji="0" lang="en-US" sz="1176"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tenants have used PnP reusable components and controls in SharePoint Online. </a:t>
              </a:r>
            </a:p>
          </p:txBody>
        </p:sp>
      </p:grpSp>
      <p:grpSp>
        <p:nvGrpSpPr>
          <p:cNvPr id="35" name="Group 34"/>
          <p:cNvGrpSpPr/>
          <p:nvPr/>
        </p:nvGrpSpPr>
        <p:grpSpPr>
          <a:xfrm>
            <a:off x="1590754" y="4407598"/>
            <a:ext cx="3399206" cy="1674202"/>
            <a:chOff x="4595008" y="2963222"/>
            <a:chExt cx="3467367" cy="1707773"/>
          </a:xfrm>
        </p:grpSpPr>
        <p:sp>
          <p:nvSpPr>
            <p:cNvPr id="34" name="Freeform: Shape 33"/>
            <p:cNvSpPr/>
            <p:nvPr/>
          </p:nvSpPr>
          <p:spPr bwMode="auto">
            <a:xfrm>
              <a:off x="4595008" y="2963222"/>
              <a:ext cx="3311143" cy="1707773"/>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4" name="Rectangle 23"/>
            <p:cNvSpPr/>
            <p:nvPr/>
          </p:nvSpPr>
          <p:spPr>
            <a:xfrm>
              <a:off x="4743333" y="3550814"/>
              <a:ext cx="3319042" cy="1015406"/>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lang="en-US" sz="3137" kern="0" dirty="0">
                  <a:solidFill>
                    <a:srgbClr val="FFFFFF"/>
                  </a:solidFill>
                  <a:latin typeface="Segoe UI Semilight"/>
                  <a:ea typeface="Segoe UI" panose="020B0502040204020203" pitchFamily="34" charset="0"/>
                  <a:cs typeface="Segoe UI" panose="020B0502040204020203" pitchFamily="34" charset="0"/>
                </a:rPr>
                <a:t>31</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,000 </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unique </a:t>
              </a:r>
              <a:b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b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visitors during past 2 weeks in SharePoint organization repositories</a:t>
              </a:r>
            </a:p>
          </p:txBody>
        </p:sp>
      </p:grpSp>
      <p:grpSp>
        <p:nvGrpSpPr>
          <p:cNvPr id="33" name="Group 32"/>
          <p:cNvGrpSpPr/>
          <p:nvPr/>
        </p:nvGrpSpPr>
        <p:grpSpPr>
          <a:xfrm>
            <a:off x="8372251" y="2400042"/>
            <a:ext cx="3253797" cy="1704888"/>
            <a:chOff x="1653163" y="4559332"/>
            <a:chExt cx="3319042" cy="1739075"/>
          </a:xfrm>
        </p:grpSpPr>
        <p:sp>
          <p:nvSpPr>
            <p:cNvPr id="32" name="Freeform: Shape 31"/>
            <p:cNvSpPr/>
            <p:nvPr/>
          </p:nvSpPr>
          <p:spPr bwMode="auto">
            <a:xfrm>
              <a:off x="1653163" y="4559332"/>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5" name="Rectangle 24"/>
            <p:cNvSpPr/>
            <p:nvPr/>
          </p:nvSpPr>
          <p:spPr>
            <a:xfrm>
              <a:off x="1773557" y="5201833"/>
              <a:ext cx="3198648" cy="1015406"/>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lang="en-US" sz="3137" kern="0" dirty="0">
                  <a:solidFill>
                    <a:srgbClr val="FFFFFF"/>
                  </a:solidFill>
                  <a:latin typeface="Segoe UI Semilight"/>
                  <a:ea typeface="Segoe UI" panose="020B0502040204020203" pitchFamily="34" charset="0"/>
                  <a:cs typeface="Segoe UI" panose="020B0502040204020203" pitchFamily="34" charset="0"/>
                </a:rPr>
                <a:t>7</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 billion </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requests using PnP reusable controls during </a:t>
              </a:r>
              <a:r>
                <a:rPr lang="en-US" sz="1371" kern="0" dirty="0">
                  <a:solidFill>
                    <a:srgbClr val="FFFFFF"/>
                  </a:solidFill>
                  <a:latin typeface="Segoe UI Semilight"/>
                  <a:ea typeface="Segoe UI" panose="020B0502040204020203" pitchFamily="34" charset="0"/>
                  <a:cs typeface="Segoe UI" panose="020B0502040204020203" pitchFamily="34" charset="0"/>
                </a:rPr>
                <a:t>December</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2017</a:t>
              </a:r>
            </a:p>
          </p:txBody>
        </p:sp>
      </p:grpSp>
      <p:grpSp>
        <p:nvGrpSpPr>
          <p:cNvPr id="39" name="Group 38"/>
          <p:cNvGrpSpPr/>
          <p:nvPr/>
        </p:nvGrpSpPr>
        <p:grpSpPr>
          <a:xfrm>
            <a:off x="305801" y="2439460"/>
            <a:ext cx="3253797" cy="1704888"/>
            <a:chOff x="8564898" y="2476229"/>
            <a:chExt cx="3319042" cy="1739075"/>
          </a:xfrm>
        </p:grpSpPr>
        <p:sp>
          <p:nvSpPr>
            <p:cNvPr id="38" name="Freeform: Shape 37"/>
            <p:cNvSpPr/>
            <p:nvPr/>
          </p:nvSpPr>
          <p:spPr bwMode="auto">
            <a:xfrm>
              <a:off x="8564898" y="2476229"/>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7" name="Rectangle 26"/>
            <p:cNvSpPr/>
            <p:nvPr/>
          </p:nvSpPr>
          <p:spPr>
            <a:xfrm>
              <a:off x="8666509" y="3273646"/>
              <a:ext cx="3200806" cy="722081"/>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28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250 </a:t>
              </a:r>
              <a:r>
                <a:rPr kumimoji="0" lang="en-US" sz="12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samples to learn from and take advantage of in your work</a:t>
              </a:r>
            </a:p>
          </p:txBody>
        </p:sp>
      </p:grpSp>
      <p:grpSp>
        <p:nvGrpSpPr>
          <p:cNvPr id="37" name="Group 36"/>
          <p:cNvGrpSpPr/>
          <p:nvPr/>
        </p:nvGrpSpPr>
        <p:grpSpPr>
          <a:xfrm>
            <a:off x="4454830" y="2948157"/>
            <a:ext cx="3296787" cy="1704888"/>
            <a:chOff x="7070294" y="4067144"/>
            <a:chExt cx="3362894" cy="1739075"/>
          </a:xfrm>
        </p:grpSpPr>
        <p:sp>
          <p:nvSpPr>
            <p:cNvPr id="36" name="Freeform: Shape 35"/>
            <p:cNvSpPr/>
            <p:nvPr/>
          </p:nvSpPr>
          <p:spPr bwMode="auto">
            <a:xfrm>
              <a:off x="7070294" y="4067144"/>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8" name="Rectangle 27"/>
            <p:cNvSpPr/>
            <p:nvPr/>
          </p:nvSpPr>
          <p:spPr>
            <a:xfrm>
              <a:off x="7202929" y="4838963"/>
              <a:ext cx="3230259" cy="800091"/>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300</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contributors in SharePoint GitHub organization.  </a:t>
              </a:r>
            </a:p>
          </p:txBody>
        </p:sp>
      </p:grpSp>
    </p:spTree>
    <p:extLst>
      <p:ext uri="{BB962C8B-B14F-4D97-AF65-F5344CB8AC3E}">
        <p14:creationId xmlns:p14="http://schemas.microsoft.com/office/powerpoint/2010/main" val="117349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ntr" presetSubtype="8"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50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anim calcmode="lin" valueType="num">
                                      <p:cBhvr>
                                        <p:cTn id="48" dur="1000" fill="hold"/>
                                        <p:tgtEl>
                                          <p:spTgt spid="35"/>
                                        </p:tgtEl>
                                        <p:attrNameLst>
                                          <p:attrName>ppt_x</p:attrName>
                                        </p:attrNameLst>
                                      </p:cBhvr>
                                      <p:tavLst>
                                        <p:tav tm="0">
                                          <p:val>
                                            <p:strVal val="#ppt_x"/>
                                          </p:val>
                                        </p:tav>
                                        <p:tav tm="100000">
                                          <p:val>
                                            <p:strVal val="#ppt_x"/>
                                          </p:val>
                                        </p:tav>
                                      </p:tavLst>
                                    </p:anim>
                                    <p:anim calcmode="lin" valueType="num">
                                      <p:cBhvr>
                                        <p:cTn id="49" dur="1000" fill="hold"/>
                                        <p:tgtEl>
                                          <p:spTgt spid="3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150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00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anim calcmode="lin" valueType="num">
                                      <p:cBhvr>
                                        <p:cTn id="58" dur="1000" fill="hold"/>
                                        <p:tgtEl>
                                          <p:spTgt spid="39"/>
                                        </p:tgtEl>
                                        <p:attrNameLst>
                                          <p:attrName>ppt_x</p:attrName>
                                        </p:attrNameLst>
                                      </p:cBhvr>
                                      <p:tavLst>
                                        <p:tav tm="0">
                                          <p:val>
                                            <p:strVal val="#ppt_x"/>
                                          </p:val>
                                        </p:tav>
                                        <p:tav tm="100000">
                                          <p:val>
                                            <p:strVal val="#ppt_x"/>
                                          </p:val>
                                        </p:tav>
                                      </p:tavLst>
                                    </p:anim>
                                    <p:anim calcmode="lin" valueType="num">
                                      <p:cBhvr>
                                        <p:cTn id="5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 grpId="0" animBg="1"/>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080808"/>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E6A21AD-229D-4829-8159-9CE3F66884C1}"/>
              </a:ext>
            </a:extLst>
          </p:cNvPr>
          <p:cNvSpPr>
            <a:spLocks noGrp="1"/>
          </p:cNvSpPr>
          <p:nvPr>
            <p:ph idx="1"/>
          </p:nvPr>
        </p:nvSpPr>
        <p:spPr>
          <a:xfrm>
            <a:off x="228490" y="3210643"/>
            <a:ext cx="2550010" cy="2226763"/>
          </a:xfrm>
        </p:spPr>
        <p:txBody>
          <a:bodyPr/>
          <a:lstStyle/>
          <a:p>
            <a:r>
              <a:rPr lang="en-US" sz="2400" b="1" dirty="0">
                <a:solidFill>
                  <a:schemeClr val="tx2"/>
                </a:solidFill>
              </a:rPr>
              <a:t>Documentation</a:t>
            </a:r>
          </a:p>
          <a:p>
            <a:pPr marL="342900" indent="-342900" algn="l">
              <a:buFont typeface="Arial" panose="020B0604020202020204" pitchFamily="34" charset="0"/>
              <a:buChar char="•"/>
            </a:pPr>
            <a:r>
              <a:rPr lang="en-US" sz="2000" dirty="0">
                <a:solidFill>
                  <a:schemeClr val="bg1"/>
                </a:solidFill>
              </a:rPr>
              <a:t>Grammar Fixes</a:t>
            </a:r>
          </a:p>
          <a:p>
            <a:pPr marL="342900" indent="-342900" algn="l">
              <a:buFont typeface="Arial" panose="020B0604020202020204" pitchFamily="34" charset="0"/>
              <a:buChar char="•"/>
            </a:pPr>
            <a:r>
              <a:rPr lang="en-US" sz="2000" dirty="0">
                <a:solidFill>
                  <a:schemeClr val="bg1"/>
                </a:solidFill>
              </a:rPr>
              <a:t>Updates</a:t>
            </a:r>
          </a:p>
        </p:txBody>
      </p:sp>
      <p:sp>
        <p:nvSpPr>
          <p:cNvPr id="5" name="Text Placeholder 4">
            <a:extLst>
              <a:ext uri="{FF2B5EF4-FFF2-40B4-BE49-F238E27FC236}">
                <a16:creationId xmlns:a16="http://schemas.microsoft.com/office/drawing/2014/main" id="{83874A70-9B64-481E-848C-AAD602EE82C2}"/>
              </a:ext>
            </a:extLst>
          </p:cNvPr>
          <p:cNvSpPr>
            <a:spLocks noGrp="1"/>
          </p:cNvSpPr>
          <p:nvPr>
            <p:ph type="body" sz="quarter" idx="13"/>
          </p:nvPr>
        </p:nvSpPr>
        <p:spPr>
          <a:xfrm>
            <a:off x="0" y="201676"/>
            <a:ext cx="12192000" cy="1722121"/>
          </a:xfrm>
        </p:spPr>
        <p:txBody>
          <a:bodyPr>
            <a:normAutofit/>
          </a:bodyPr>
          <a:lstStyle/>
          <a:p>
            <a:r>
              <a:rPr lang="en-US" sz="4400" dirty="0">
                <a:solidFill>
                  <a:schemeClr val="bg1"/>
                </a:solidFill>
              </a:rPr>
              <a:t>Personal</a:t>
            </a:r>
          </a:p>
          <a:p>
            <a:r>
              <a:rPr lang="en-US" sz="5400" b="1" dirty="0">
                <a:solidFill>
                  <a:schemeClr val="bg1"/>
                </a:solidFill>
              </a:rPr>
              <a:t>Areas of Contribution</a:t>
            </a:r>
          </a:p>
        </p:txBody>
      </p:sp>
      <p:pic>
        <p:nvPicPr>
          <p:cNvPr id="16" name="Content Placeholder 15" descr="Covered plate">
            <a:extLst>
              <a:ext uri="{FF2B5EF4-FFF2-40B4-BE49-F238E27FC236}">
                <a16:creationId xmlns:a16="http://schemas.microsoft.com/office/drawing/2014/main" id="{18421F40-4162-41D7-A268-069D4808BC48}"/>
              </a:ext>
            </a:extLst>
          </p:cNvPr>
          <p:cNvPicPr>
            <a:picLocks noGrp="1" noChangeAspect="1"/>
          </p:cNvPicPr>
          <p:nvPr>
            <p:ph idx="2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806" y="2209627"/>
            <a:ext cx="839788" cy="839788"/>
          </a:xfrm>
        </p:spPr>
      </p:pic>
      <p:pic>
        <p:nvPicPr>
          <p:cNvPr id="18" name="Content Placeholder 17" descr="Suit">
            <a:extLst>
              <a:ext uri="{FF2B5EF4-FFF2-40B4-BE49-F238E27FC236}">
                <a16:creationId xmlns:a16="http://schemas.microsoft.com/office/drawing/2014/main" id="{40A15672-928E-4636-8B0C-B6DEC421F0D9}"/>
              </a:ext>
            </a:extLst>
          </p:cNvPr>
          <p:cNvPicPr>
            <a:picLocks noGrp="1" noChangeAspect="1"/>
          </p:cNvPicPr>
          <p:nvPr>
            <p:ph idx="2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59625" y="2209627"/>
            <a:ext cx="839788" cy="839788"/>
          </a:xfrm>
        </p:spPr>
      </p:pic>
      <p:sp>
        <p:nvSpPr>
          <p:cNvPr id="10" name="Content Placeholder 9">
            <a:extLst>
              <a:ext uri="{FF2B5EF4-FFF2-40B4-BE49-F238E27FC236}">
                <a16:creationId xmlns:a16="http://schemas.microsoft.com/office/drawing/2014/main" id="{B3CB50AF-1BE3-4638-96BF-D5358F60E360}"/>
              </a:ext>
            </a:extLst>
          </p:cNvPr>
          <p:cNvSpPr>
            <a:spLocks noGrp="1"/>
          </p:cNvSpPr>
          <p:nvPr>
            <p:ph idx="24"/>
          </p:nvPr>
        </p:nvSpPr>
        <p:spPr>
          <a:xfrm>
            <a:off x="3395946" y="3210643"/>
            <a:ext cx="2377440" cy="2907127"/>
          </a:xfrm>
        </p:spPr>
        <p:txBody>
          <a:bodyPr>
            <a:normAutofit/>
          </a:bodyPr>
          <a:lstStyle/>
          <a:p>
            <a:r>
              <a:rPr lang="en-US" sz="2400" b="1" dirty="0">
                <a:solidFill>
                  <a:schemeClr val="tx2"/>
                </a:solidFill>
              </a:rPr>
              <a:t>Samples</a:t>
            </a:r>
          </a:p>
          <a:p>
            <a:pPr marL="342900" indent="-342900" algn="l">
              <a:buFont typeface="Arial" panose="020B0604020202020204" pitchFamily="34" charset="0"/>
              <a:buChar char="•"/>
            </a:pPr>
            <a:r>
              <a:rPr lang="en-US" sz="2000" dirty="0" err="1">
                <a:solidFill>
                  <a:schemeClr val="bg1"/>
                </a:solidFill>
              </a:rPr>
              <a:t>WebParts</a:t>
            </a:r>
            <a:endParaRPr lang="en-US" sz="2000" dirty="0">
              <a:solidFill>
                <a:schemeClr val="bg1"/>
              </a:solidFill>
            </a:endParaRPr>
          </a:p>
          <a:p>
            <a:pPr marL="342900" indent="-342900" algn="l">
              <a:buFont typeface="Arial" panose="020B0604020202020204" pitchFamily="34" charset="0"/>
              <a:buChar char="•"/>
            </a:pPr>
            <a:r>
              <a:rPr lang="en-US" sz="2000" dirty="0">
                <a:solidFill>
                  <a:schemeClr val="bg1"/>
                </a:solidFill>
              </a:rPr>
              <a:t>Application Customizers</a:t>
            </a:r>
          </a:p>
          <a:p>
            <a:pPr marL="342900" indent="-342900" algn="l">
              <a:buFont typeface="Arial" panose="020B0604020202020204" pitchFamily="34" charset="0"/>
              <a:buChar char="•"/>
            </a:pPr>
            <a:r>
              <a:rPr lang="en-US" sz="2000" dirty="0">
                <a:solidFill>
                  <a:schemeClr val="bg1"/>
                </a:solidFill>
              </a:rPr>
              <a:t>Field Customizers</a:t>
            </a:r>
          </a:p>
          <a:p>
            <a:pPr marL="342900" indent="-342900" algn="l">
              <a:buFont typeface="Arial" panose="020B0604020202020204" pitchFamily="34" charset="0"/>
              <a:buChar char="•"/>
            </a:pPr>
            <a:r>
              <a:rPr lang="en-US" sz="2000" dirty="0">
                <a:solidFill>
                  <a:schemeClr val="bg1"/>
                </a:solidFill>
              </a:rPr>
              <a:t>ListView Command Sets</a:t>
            </a:r>
          </a:p>
        </p:txBody>
      </p:sp>
      <p:sp>
        <p:nvSpPr>
          <p:cNvPr id="11" name="Content Placeholder 10">
            <a:extLst>
              <a:ext uri="{FF2B5EF4-FFF2-40B4-BE49-F238E27FC236}">
                <a16:creationId xmlns:a16="http://schemas.microsoft.com/office/drawing/2014/main" id="{43546C34-DDD2-4158-96FE-347497FEAC7C}"/>
              </a:ext>
            </a:extLst>
          </p:cNvPr>
          <p:cNvSpPr>
            <a:spLocks noGrp="1"/>
          </p:cNvSpPr>
          <p:nvPr>
            <p:ph idx="25"/>
          </p:nvPr>
        </p:nvSpPr>
        <p:spPr>
          <a:xfrm>
            <a:off x="6390832" y="3210643"/>
            <a:ext cx="2377440" cy="2226763"/>
          </a:xfrm>
        </p:spPr>
        <p:txBody>
          <a:bodyPr/>
          <a:lstStyle/>
          <a:p>
            <a:r>
              <a:rPr lang="en-US" sz="2400" b="1" dirty="0">
                <a:solidFill>
                  <a:schemeClr val="tx2"/>
                </a:solidFill>
              </a:rPr>
              <a:t>Presentations</a:t>
            </a:r>
          </a:p>
          <a:p>
            <a:pPr marL="342900" indent="-342900" algn="l">
              <a:buFont typeface="Arial" panose="020B0604020202020204" pitchFamily="34" charset="0"/>
              <a:buChar char="•"/>
            </a:pPr>
            <a:r>
              <a:rPr lang="en-US" sz="2000" dirty="0">
                <a:solidFill>
                  <a:schemeClr val="bg1"/>
                </a:solidFill>
              </a:rPr>
              <a:t>Internal</a:t>
            </a:r>
          </a:p>
          <a:p>
            <a:pPr marL="342900" indent="-342900" algn="l">
              <a:buFont typeface="Arial" panose="020B0604020202020204" pitchFamily="34" charset="0"/>
              <a:buChar char="•"/>
            </a:pPr>
            <a:r>
              <a:rPr lang="en-US" sz="2000" dirty="0">
                <a:solidFill>
                  <a:schemeClr val="bg1"/>
                </a:solidFill>
              </a:rPr>
              <a:t>External</a:t>
            </a:r>
          </a:p>
          <a:p>
            <a:pPr marL="342900" indent="-342900" algn="l">
              <a:buFont typeface="Arial" panose="020B0604020202020204" pitchFamily="34" charset="0"/>
              <a:buChar char="•"/>
            </a:pPr>
            <a:r>
              <a:rPr lang="en-US" sz="2000" dirty="0">
                <a:solidFill>
                  <a:schemeClr val="bg1"/>
                </a:solidFill>
              </a:rPr>
              <a:t>SIG Calls</a:t>
            </a:r>
          </a:p>
        </p:txBody>
      </p:sp>
      <p:sp>
        <p:nvSpPr>
          <p:cNvPr id="12" name="Content Placeholder 11">
            <a:extLst>
              <a:ext uri="{FF2B5EF4-FFF2-40B4-BE49-F238E27FC236}">
                <a16:creationId xmlns:a16="http://schemas.microsoft.com/office/drawing/2014/main" id="{827170EC-B9E4-498F-961D-C817E519E329}"/>
              </a:ext>
            </a:extLst>
          </p:cNvPr>
          <p:cNvSpPr>
            <a:spLocks noGrp="1"/>
          </p:cNvSpPr>
          <p:nvPr>
            <p:ph idx="26"/>
          </p:nvPr>
        </p:nvSpPr>
        <p:spPr>
          <a:xfrm>
            <a:off x="9385617" y="3210643"/>
            <a:ext cx="2377440" cy="2656757"/>
          </a:xfrm>
        </p:spPr>
        <p:txBody>
          <a:bodyPr>
            <a:normAutofit/>
          </a:bodyPr>
          <a:lstStyle/>
          <a:p>
            <a:r>
              <a:rPr lang="en-US" sz="2400" b="1" dirty="0">
                <a:solidFill>
                  <a:schemeClr val="tx2"/>
                </a:solidFill>
              </a:rPr>
              <a:t>Code</a:t>
            </a:r>
          </a:p>
          <a:p>
            <a:pPr marL="342900" indent="-342900" algn="l">
              <a:buFont typeface="Arial" panose="020B0604020202020204" pitchFamily="34" charset="0"/>
              <a:buChar char="•"/>
            </a:pPr>
            <a:r>
              <a:rPr lang="en-US" sz="2000" dirty="0">
                <a:solidFill>
                  <a:schemeClr val="bg1"/>
                </a:solidFill>
              </a:rPr>
              <a:t>Bug Fixes</a:t>
            </a:r>
          </a:p>
          <a:p>
            <a:pPr marL="342900" indent="-342900" algn="l">
              <a:buFont typeface="Arial" panose="020B0604020202020204" pitchFamily="34" charset="0"/>
              <a:buChar char="•"/>
            </a:pPr>
            <a:r>
              <a:rPr lang="en-US" sz="2000" dirty="0">
                <a:solidFill>
                  <a:schemeClr val="bg1"/>
                </a:solidFill>
              </a:rPr>
              <a:t>New Features</a:t>
            </a:r>
          </a:p>
          <a:p>
            <a:pPr marL="342900" indent="-342900" algn="l">
              <a:buFont typeface="Arial" panose="020B0604020202020204" pitchFamily="34" charset="0"/>
              <a:buChar char="•"/>
            </a:pPr>
            <a:r>
              <a:rPr lang="en-US" sz="2000" dirty="0">
                <a:solidFill>
                  <a:schemeClr val="bg1"/>
                </a:solidFill>
              </a:rPr>
              <a:t>Issue Submission</a:t>
            </a:r>
          </a:p>
        </p:txBody>
      </p:sp>
      <p:pic>
        <p:nvPicPr>
          <p:cNvPr id="14" name="Content Placeholder 13" descr="Books">
            <a:extLst>
              <a:ext uri="{FF2B5EF4-FFF2-40B4-BE49-F238E27FC236}">
                <a16:creationId xmlns:a16="http://schemas.microsoft.com/office/drawing/2014/main" id="{C7249985-5127-49D3-8242-6E95EF9E584C}"/>
              </a:ext>
            </a:extLst>
          </p:cNvPr>
          <p:cNvPicPr>
            <a:picLocks noGrp="1" noChangeAspect="1"/>
          </p:cNvPicPr>
          <p:nvPr>
            <p:ph idx="18"/>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9987" y="2209627"/>
            <a:ext cx="839788" cy="839788"/>
          </a:xfrm>
        </p:spPr>
      </p:pic>
      <p:pic>
        <p:nvPicPr>
          <p:cNvPr id="20" name="Content Placeholder 19" descr="Puzzle">
            <a:extLst>
              <a:ext uri="{FF2B5EF4-FFF2-40B4-BE49-F238E27FC236}">
                <a16:creationId xmlns:a16="http://schemas.microsoft.com/office/drawing/2014/main" id="{0E7DA3B4-8BF5-4593-84B3-0F9B1047CEBD}"/>
              </a:ext>
            </a:extLst>
          </p:cNvPr>
          <p:cNvPicPr>
            <a:picLocks noGrp="1" noChangeAspect="1"/>
          </p:cNvPicPr>
          <p:nvPr>
            <p:ph idx="22"/>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54443" y="2209627"/>
            <a:ext cx="839788" cy="839788"/>
          </a:xfrm>
        </p:spPr>
      </p:pic>
    </p:spTree>
    <p:extLst>
      <p:ext uri="{BB962C8B-B14F-4D97-AF65-F5344CB8AC3E}">
        <p14:creationId xmlns:p14="http://schemas.microsoft.com/office/powerpoint/2010/main" val="2571660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080808"/>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7ED2EF45-677D-4857-9780-0843A7BAA1E4}"/>
              </a:ext>
            </a:extLst>
          </p:cNvPr>
          <p:cNvSpPr txBox="1">
            <a:spLocks/>
          </p:cNvSpPr>
          <p:nvPr/>
        </p:nvSpPr>
        <p:spPr>
          <a:xfrm>
            <a:off x="0" y="201676"/>
            <a:ext cx="12192000" cy="1722121"/>
          </a:xfrm>
          <a:prstGeom prst="rect">
            <a:avLst/>
          </a:prstGeom>
        </p:spPr>
        <p:txBody>
          <a:bodyPr>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a:solidFill>
                  <a:schemeClr val="bg1"/>
                </a:solidFill>
                <a:latin typeface="+mj-lt"/>
              </a:rPr>
              <a:t>Personal</a:t>
            </a:r>
          </a:p>
          <a:p>
            <a:pPr marL="0" indent="0" algn="ctr">
              <a:buNone/>
            </a:pPr>
            <a:r>
              <a:rPr lang="en-US" sz="5400" b="1" dirty="0">
                <a:solidFill>
                  <a:schemeClr val="bg1"/>
                </a:solidFill>
                <a:latin typeface="+mj-lt"/>
              </a:rPr>
              <a:t>Areas of Contribution</a:t>
            </a:r>
          </a:p>
        </p:txBody>
      </p:sp>
      <p:sp>
        <p:nvSpPr>
          <p:cNvPr id="16" name="TextBox 15">
            <a:extLst>
              <a:ext uri="{FF2B5EF4-FFF2-40B4-BE49-F238E27FC236}">
                <a16:creationId xmlns:a16="http://schemas.microsoft.com/office/drawing/2014/main" id="{82F2632C-2BBB-4969-9FC4-9819453F597B}"/>
              </a:ext>
            </a:extLst>
          </p:cNvPr>
          <p:cNvSpPr txBox="1"/>
          <p:nvPr/>
        </p:nvSpPr>
        <p:spPr>
          <a:xfrm>
            <a:off x="6395358" y="4283961"/>
            <a:ext cx="4937760" cy="769441"/>
          </a:xfrm>
          <a:prstGeom prst="rect">
            <a:avLst/>
          </a:prstGeom>
          <a:noFill/>
        </p:spPr>
        <p:txBody>
          <a:bodyPr wrap="square" rtlCol="0">
            <a:spAutoFit/>
          </a:bodyPr>
          <a:lstStyle/>
          <a:p>
            <a:pPr algn="ctr"/>
            <a:r>
              <a:rPr lang="en-US" sz="2400" b="1" dirty="0">
                <a:solidFill>
                  <a:schemeClr val="tx2"/>
                </a:solidFill>
              </a:rPr>
              <a:t>SP-Dev-Solutions</a:t>
            </a:r>
          </a:p>
          <a:p>
            <a:pPr algn="ctr"/>
            <a:r>
              <a:rPr lang="en-US" sz="2000" dirty="0">
                <a:solidFill>
                  <a:schemeClr val="bg1"/>
                </a:solidFill>
              </a:rPr>
              <a:t>Reusable SharePoint solutions</a:t>
            </a:r>
          </a:p>
        </p:txBody>
      </p:sp>
      <p:sp>
        <p:nvSpPr>
          <p:cNvPr id="17" name="TextBox 16">
            <a:extLst>
              <a:ext uri="{FF2B5EF4-FFF2-40B4-BE49-F238E27FC236}">
                <a16:creationId xmlns:a16="http://schemas.microsoft.com/office/drawing/2014/main" id="{91D1F3FF-FB2A-4501-B702-A9C63C8D1EC6}"/>
              </a:ext>
            </a:extLst>
          </p:cNvPr>
          <p:cNvSpPr txBox="1"/>
          <p:nvPr/>
        </p:nvSpPr>
        <p:spPr>
          <a:xfrm>
            <a:off x="6395358" y="2120234"/>
            <a:ext cx="4937760" cy="769441"/>
          </a:xfrm>
          <a:prstGeom prst="rect">
            <a:avLst/>
          </a:prstGeom>
          <a:noFill/>
        </p:spPr>
        <p:txBody>
          <a:bodyPr wrap="square" rtlCol="0">
            <a:spAutoFit/>
          </a:bodyPr>
          <a:lstStyle/>
          <a:p>
            <a:pPr algn="ctr"/>
            <a:r>
              <a:rPr lang="en-US" sz="2400" b="1" dirty="0">
                <a:solidFill>
                  <a:schemeClr val="tx2"/>
                </a:solidFill>
              </a:rPr>
              <a:t>SP-Dev-</a:t>
            </a:r>
            <a:r>
              <a:rPr lang="en-US" sz="2400" b="1" dirty="0" err="1">
                <a:solidFill>
                  <a:schemeClr val="tx2"/>
                </a:solidFill>
              </a:rPr>
              <a:t>Fx</a:t>
            </a:r>
            <a:r>
              <a:rPr lang="en-US" sz="2400" b="1" dirty="0">
                <a:solidFill>
                  <a:schemeClr val="tx2"/>
                </a:solidFill>
              </a:rPr>
              <a:t>-Extensions</a:t>
            </a:r>
          </a:p>
          <a:p>
            <a:pPr algn="ctr"/>
            <a:r>
              <a:rPr lang="en-US" sz="2000" dirty="0">
                <a:solidFill>
                  <a:schemeClr val="bg1"/>
                </a:solidFill>
              </a:rPr>
              <a:t>SPFx Extension Code Samples</a:t>
            </a:r>
          </a:p>
        </p:txBody>
      </p:sp>
      <p:sp>
        <p:nvSpPr>
          <p:cNvPr id="18" name="TextBox 17">
            <a:extLst>
              <a:ext uri="{FF2B5EF4-FFF2-40B4-BE49-F238E27FC236}">
                <a16:creationId xmlns:a16="http://schemas.microsoft.com/office/drawing/2014/main" id="{B421AA15-5A3A-461A-A69D-EB61B071F914}"/>
              </a:ext>
            </a:extLst>
          </p:cNvPr>
          <p:cNvSpPr txBox="1"/>
          <p:nvPr/>
        </p:nvSpPr>
        <p:spPr>
          <a:xfrm>
            <a:off x="858883" y="2120234"/>
            <a:ext cx="4937760" cy="769441"/>
          </a:xfrm>
          <a:prstGeom prst="rect">
            <a:avLst/>
          </a:prstGeom>
          <a:noFill/>
        </p:spPr>
        <p:txBody>
          <a:bodyPr wrap="square" rtlCol="0">
            <a:spAutoFit/>
          </a:bodyPr>
          <a:lstStyle/>
          <a:p>
            <a:pPr algn="ctr"/>
            <a:r>
              <a:rPr lang="en-US" sz="2400" b="1" dirty="0">
                <a:solidFill>
                  <a:schemeClr val="tx2"/>
                </a:solidFill>
              </a:rPr>
              <a:t>SP-Dev-Docs</a:t>
            </a:r>
          </a:p>
          <a:p>
            <a:pPr algn="ctr"/>
            <a:r>
              <a:rPr lang="en-US" sz="2000" dirty="0">
                <a:solidFill>
                  <a:schemeClr val="bg1"/>
                </a:solidFill>
              </a:rPr>
              <a:t>SharePoint Developer Documentation</a:t>
            </a:r>
          </a:p>
        </p:txBody>
      </p:sp>
      <p:sp>
        <p:nvSpPr>
          <p:cNvPr id="15" name="TextBox 14">
            <a:extLst>
              <a:ext uri="{FF2B5EF4-FFF2-40B4-BE49-F238E27FC236}">
                <a16:creationId xmlns:a16="http://schemas.microsoft.com/office/drawing/2014/main" id="{976C9100-B339-4669-8F36-2909EE78E896}"/>
              </a:ext>
            </a:extLst>
          </p:cNvPr>
          <p:cNvSpPr txBox="1"/>
          <p:nvPr/>
        </p:nvSpPr>
        <p:spPr>
          <a:xfrm>
            <a:off x="858883" y="3202098"/>
            <a:ext cx="4937760" cy="769441"/>
          </a:xfrm>
          <a:prstGeom prst="rect">
            <a:avLst/>
          </a:prstGeom>
          <a:noFill/>
        </p:spPr>
        <p:txBody>
          <a:bodyPr wrap="square" rtlCol="0">
            <a:spAutoFit/>
          </a:bodyPr>
          <a:lstStyle/>
          <a:p>
            <a:pPr algn="ctr"/>
            <a:r>
              <a:rPr lang="en-US" sz="2400" b="1" dirty="0">
                <a:solidFill>
                  <a:schemeClr val="tx2"/>
                </a:solidFill>
              </a:rPr>
              <a:t>SP-Dev-</a:t>
            </a:r>
            <a:r>
              <a:rPr lang="en-US" sz="2400" b="1" dirty="0" err="1">
                <a:solidFill>
                  <a:schemeClr val="tx2"/>
                </a:solidFill>
              </a:rPr>
              <a:t>Fx</a:t>
            </a:r>
            <a:r>
              <a:rPr lang="en-US" sz="2400" b="1" dirty="0">
                <a:solidFill>
                  <a:schemeClr val="tx2"/>
                </a:solidFill>
              </a:rPr>
              <a:t>-Property-Controls</a:t>
            </a:r>
          </a:p>
          <a:p>
            <a:pPr algn="ctr"/>
            <a:r>
              <a:rPr lang="en-US" sz="2000" dirty="0">
                <a:solidFill>
                  <a:schemeClr val="bg1"/>
                </a:solidFill>
              </a:rPr>
              <a:t>Reusable SPFx Property Pane Controls</a:t>
            </a:r>
          </a:p>
        </p:txBody>
      </p:sp>
      <p:sp>
        <p:nvSpPr>
          <p:cNvPr id="19" name="TextBox 18">
            <a:extLst>
              <a:ext uri="{FF2B5EF4-FFF2-40B4-BE49-F238E27FC236}">
                <a16:creationId xmlns:a16="http://schemas.microsoft.com/office/drawing/2014/main" id="{ABB99384-72FD-4074-9049-4BE2E70D465A}"/>
              </a:ext>
            </a:extLst>
          </p:cNvPr>
          <p:cNvSpPr txBox="1"/>
          <p:nvPr/>
        </p:nvSpPr>
        <p:spPr>
          <a:xfrm>
            <a:off x="6395358" y="3202098"/>
            <a:ext cx="4937760" cy="1077218"/>
          </a:xfrm>
          <a:prstGeom prst="rect">
            <a:avLst/>
          </a:prstGeom>
          <a:noFill/>
        </p:spPr>
        <p:txBody>
          <a:bodyPr wrap="square" rtlCol="0">
            <a:spAutoFit/>
          </a:bodyPr>
          <a:lstStyle/>
          <a:p>
            <a:pPr algn="ctr"/>
            <a:r>
              <a:rPr lang="en-US" sz="2400" b="1" dirty="0">
                <a:solidFill>
                  <a:schemeClr val="tx2"/>
                </a:solidFill>
              </a:rPr>
              <a:t>PnP-JS-Core</a:t>
            </a:r>
          </a:p>
          <a:p>
            <a:pPr algn="ctr"/>
            <a:r>
              <a:rPr lang="en-US" sz="2000" dirty="0">
                <a:solidFill>
                  <a:schemeClr val="bg1"/>
                </a:solidFill>
              </a:rPr>
              <a:t>JS Core Component for SP Rest and MS Graph</a:t>
            </a:r>
          </a:p>
        </p:txBody>
      </p:sp>
      <p:sp>
        <p:nvSpPr>
          <p:cNvPr id="20" name="TextBox 19">
            <a:extLst>
              <a:ext uri="{FF2B5EF4-FFF2-40B4-BE49-F238E27FC236}">
                <a16:creationId xmlns:a16="http://schemas.microsoft.com/office/drawing/2014/main" id="{F3082B79-813E-40C6-8AE9-4A4F47054971}"/>
              </a:ext>
            </a:extLst>
          </p:cNvPr>
          <p:cNvSpPr txBox="1"/>
          <p:nvPr/>
        </p:nvSpPr>
        <p:spPr>
          <a:xfrm>
            <a:off x="858883" y="4283962"/>
            <a:ext cx="4937760" cy="769441"/>
          </a:xfrm>
          <a:prstGeom prst="rect">
            <a:avLst/>
          </a:prstGeom>
          <a:noFill/>
        </p:spPr>
        <p:txBody>
          <a:bodyPr wrap="square" rtlCol="0">
            <a:spAutoFit/>
          </a:bodyPr>
          <a:lstStyle/>
          <a:p>
            <a:pPr algn="ctr"/>
            <a:r>
              <a:rPr lang="en-US" sz="2400" b="1" dirty="0">
                <a:solidFill>
                  <a:schemeClr val="tx2"/>
                </a:solidFill>
              </a:rPr>
              <a:t>PnP-PowerShell</a:t>
            </a:r>
          </a:p>
          <a:p>
            <a:pPr algn="ctr"/>
            <a:r>
              <a:rPr lang="en-US" sz="2000" dirty="0">
                <a:solidFill>
                  <a:schemeClr val="bg1"/>
                </a:solidFill>
              </a:rPr>
              <a:t>SP/O365 PnP PowerShell </a:t>
            </a:r>
            <a:r>
              <a:rPr lang="en-US" sz="2000" dirty="0" err="1">
                <a:solidFill>
                  <a:schemeClr val="bg1"/>
                </a:solidFill>
              </a:rPr>
              <a:t>CmdLets</a:t>
            </a:r>
            <a:endParaRPr lang="en-US" sz="2000" dirty="0">
              <a:solidFill>
                <a:schemeClr val="bg1"/>
              </a:solidFill>
            </a:endParaRPr>
          </a:p>
        </p:txBody>
      </p:sp>
      <p:sp>
        <p:nvSpPr>
          <p:cNvPr id="22" name="TextBox 21">
            <a:extLst>
              <a:ext uri="{FF2B5EF4-FFF2-40B4-BE49-F238E27FC236}">
                <a16:creationId xmlns:a16="http://schemas.microsoft.com/office/drawing/2014/main" id="{9AEB99B1-F36C-4CE7-9309-0B143B4234E4}"/>
              </a:ext>
            </a:extLst>
          </p:cNvPr>
          <p:cNvSpPr txBox="1"/>
          <p:nvPr/>
        </p:nvSpPr>
        <p:spPr>
          <a:xfrm>
            <a:off x="2612572" y="1720123"/>
            <a:ext cx="6966857" cy="400110"/>
          </a:xfrm>
          <a:prstGeom prst="rect">
            <a:avLst/>
          </a:prstGeom>
          <a:noFill/>
        </p:spPr>
        <p:txBody>
          <a:bodyPr wrap="square" rtlCol="0">
            <a:spAutoFit/>
          </a:bodyPr>
          <a:lstStyle/>
          <a:p>
            <a:pPr algn="ctr"/>
            <a:r>
              <a:rPr lang="en-US" sz="2000" b="1" dirty="0">
                <a:solidFill>
                  <a:schemeClr val="accent4"/>
                </a:solidFill>
              </a:rPr>
              <a:t>- Official PnP Repositories -</a:t>
            </a:r>
          </a:p>
        </p:txBody>
      </p:sp>
      <p:sp>
        <p:nvSpPr>
          <p:cNvPr id="23" name="TextBox 22">
            <a:extLst>
              <a:ext uri="{FF2B5EF4-FFF2-40B4-BE49-F238E27FC236}">
                <a16:creationId xmlns:a16="http://schemas.microsoft.com/office/drawing/2014/main" id="{CF6155BD-3193-4327-AA2C-759E7704D051}"/>
              </a:ext>
            </a:extLst>
          </p:cNvPr>
          <p:cNvSpPr txBox="1"/>
          <p:nvPr/>
        </p:nvSpPr>
        <p:spPr>
          <a:xfrm>
            <a:off x="2612572" y="5165769"/>
            <a:ext cx="6966857" cy="400110"/>
          </a:xfrm>
          <a:prstGeom prst="rect">
            <a:avLst/>
          </a:prstGeom>
          <a:noFill/>
        </p:spPr>
        <p:txBody>
          <a:bodyPr wrap="square" rtlCol="0">
            <a:spAutoFit/>
          </a:bodyPr>
          <a:lstStyle/>
          <a:p>
            <a:pPr algn="ctr"/>
            <a:r>
              <a:rPr lang="en-US" sz="2000" b="1" dirty="0">
                <a:solidFill>
                  <a:schemeClr val="accent4"/>
                </a:solidFill>
              </a:rPr>
              <a:t>- Other Areas -</a:t>
            </a:r>
          </a:p>
        </p:txBody>
      </p:sp>
      <p:sp>
        <p:nvSpPr>
          <p:cNvPr id="24" name="TextBox 23">
            <a:extLst>
              <a:ext uri="{FF2B5EF4-FFF2-40B4-BE49-F238E27FC236}">
                <a16:creationId xmlns:a16="http://schemas.microsoft.com/office/drawing/2014/main" id="{CC733381-1D21-4B04-B700-E86907435AC8}"/>
              </a:ext>
            </a:extLst>
          </p:cNvPr>
          <p:cNvSpPr txBox="1"/>
          <p:nvPr/>
        </p:nvSpPr>
        <p:spPr>
          <a:xfrm>
            <a:off x="2279060" y="5565879"/>
            <a:ext cx="7633880" cy="707886"/>
          </a:xfrm>
          <a:prstGeom prst="rect">
            <a:avLst/>
          </a:prstGeom>
          <a:noFill/>
        </p:spPr>
        <p:txBody>
          <a:bodyPr wrap="square" rtlCol="0">
            <a:spAutoFit/>
          </a:bodyPr>
          <a:lstStyle/>
          <a:p>
            <a:pPr algn="ctr"/>
            <a:r>
              <a:rPr lang="en-US" sz="2000" dirty="0">
                <a:solidFill>
                  <a:schemeClr val="bg1"/>
                </a:solidFill>
              </a:rPr>
              <a:t>SPFx </a:t>
            </a:r>
            <a:r>
              <a:rPr lang="en-US" sz="2000" dirty="0" err="1">
                <a:solidFill>
                  <a:schemeClr val="bg1"/>
                </a:solidFill>
              </a:rPr>
              <a:t>WebParts</a:t>
            </a:r>
            <a:r>
              <a:rPr lang="en-US" sz="2000" dirty="0">
                <a:solidFill>
                  <a:schemeClr val="bg1"/>
                </a:solidFill>
              </a:rPr>
              <a:t>, Client Side Rendering, VS Code Debugging, Remote Provisioning, Traditional SP Development, etc.</a:t>
            </a:r>
          </a:p>
        </p:txBody>
      </p:sp>
    </p:spTree>
    <p:extLst>
      <p:ext uri="{BB962C8B-B14F-4D97-AF65-F5344CB8AC3E}">
        <p14:creationId xmlns:p14="http://schemas.microsoft.com/office/powerpoint/2010/main" val="2116141091"/>
      </p:ext>
    </p:extLst>
  </p:cSld>
  <p:clrMapOvr>
    <a:masterClrMapping/>
  </p:clrMapOvr>
  <p:transition spd="slow">
    <p:wheel spokes="1"/>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BC1C6-9B91-4591-B7A1-6D744622DE4A}"/>
              </a:ext>
            </a:extLst>
          </p:cNvPr>
          <p:cNvSpPr>
            <a:spLocks noGrp="1"/>
          </p:cNvSpPr>
          <p:nvPr>
            <p:ph type="title"/>
          </p:nvPr>
        </p:nvSpPr>
        <p:spPr/>
        <p:txBody>
          <a:bodyPr/>
          <a:lstStyle/>
          <a:p>
            <a:r>
              <a:rPr lang="en-US" dirty="0"/>
              <a:t>The Magical World of PnP</a:t>
            </a:r>
          </a:p>
        </p:txBody>
      </p:sp>
      <p:sp>
        <p:nvSpPr>
          <p:cNvPr id="5" name="Text Placeholder 4">
            <a:extLst>
              <a:ext uri="{FF2B5EF4-FFF2-40B4-BE49-F238E27FC236}">
                <a16:creationId xmlns:a16="http://schemas.microsoft.com/office/drawing/2014/main" id="{D07054EC-8FCF-4680-85B9-1E35089DFC40}"/>
              </a:ext>
            </a:extLst>
          </p:cNvPr>
          <p:cNvSpPr>
            <a:spLocks noGrp="1"/>
          </p:cNvSpPr>
          <p:nvPr>
            <p:ph type="body" sz="half" idx="2"/>
          </p:nvPr>
        </p:nvSpPr>
        <p:spPr/>
        <p:txBody>
          <a:bodyPr/>
          <a:lstStyle/>
          <a:p>
            <a:r>
              <a:rPr lang="en-US" dirty="0"/>
              <a:t>Scratching the surface</a:t>
            </a:r>
          </a:p>
        </p:txBody>
      </p:sp>
      <mc:AlternateContent xmlns:mc="http://schemas.openxmlformats.org/markup-compatibility/2006" xmlns:am3d="http://schemas.microsoft.com/office/drawing/2017/model3d">
        <mc:Choice Requires="am3d">
          <p:graphicFrame>
            <p:nvGraphicFramePr>
              <p:cNvPr id="11" name="3D Model 10" descr="Tyrannosaurus Rex">
                <a:extLst>
                  <a:ext uri="{FF2B5EF4-FFF2-40B4-BE49-F238E27FC236}">
                    <a16:creationId xmlns:a16="http://schemas.microsoft.com/office/drawing/2014/main" id="{94FAE84D-8F30-4888-BBD1-38DCF082B4A8}"/>
                  </a:ext>
                </a:extLst>
              </p:cNvPr>
              <p:cNvGraphicFramePr>
                <a:graphicFrameLocks noChangeAspect="1"/>
              </p:cNvGraphicFramePr>
              <p:nvPr>
                <p:extLst>
                  <p:ext uri="{D42A27DB-BD31-4B8C-83A1-F6EECF244321}">
                    <p14:modId xmlns:p14="http://schemas.microsoft.com/office/powerpoint/2010/main" val="2680910211"/>
                  </p:ext>
                </p:extLst>
              </p:nvPr>
            </p:nvGraphicFramePr>
            <p:xfrm>
              <a:off x="6224069" y="2745857"/>
              <a:ext cx="5470091" cy="4112143"/>
            </p:xfrm>
            <a:graphic>
              <a:graphicData uri="http://schemas.microsoft.com/office/drawing/2017/model3d">
                <am3d:model3d r:embed="rId2">
                  <am3d:spPr>
                    <a:xfrm>
                      <a:off x="0" y="0"/>
                      <a:ext cx="5470091" cy="4112143"/>
                    </a:xfrm>
                    <a:prstGeom prst="rect">
                      <a:avLst/>
                    </a:prstGeom>
                  </am3d:spPr>
                  <am3d:camera>
                    <am3d:pos x="0" y="0" z="54768180"/>
                    <am3d:up dx="0" dy="36000000" dz="0"/>
                    <am3d:lookAt x="0" y="0" z="0"/>
                    <am3d:perspective fov="2700000"/>
                  </am3d:camera>
                  <am3d:trans>
                    <am3d:meterPerModelUnit n="124658" d="1000000"/>
                    <am3d:preTrans dx="-1198853" dy="-8714774" dz="1906754"/>
                    <am3d:scale>
                      <am3d:sx n="1000000" d="1000000"/>
                      <am3d:sy n="1000000" d="1000000"/>
                      <am3d:sz n="1000000" d="1000000"/>
                    </am3d:scale>
                    <am3d:rot ax="217590" ay="1985137" az="118888"/>
                    <am3d:postTrans dx="0" dy="0" dz="0"/>
                  </am3d:trans>
                  <am3d:attrSrcUrl r:id="rId3"/>
                  <am3d:raster rName="Office3DRenderer" rVer="16.0.8326">
                    <am3d:blip r:embed="rId4"/>
                  </am3d:raster>
                  <am3d:objViewport viewportSz="643289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11" name="3D Model 10" descr="Tyrannosaurus Rex">
                <a:extLst>
                  <a:ext uri="{FF2B5EF4-FFF2-40B4-BE49-F238E27FC236}">
                    <a16:creationId xmlns:a16="http://schemas.microsoft.com/office/drawing/2014/main" id="{94FAE84D-8F30-4888-BBD1-38DCF082B4A8}"/>
                  </a:ext>
                </a:extLst>
              </p:cNvPr>
              <p:cNvPicPr>
                <a:picLocks noGrp="1" noRot="1" noChangeAspect="1" noMove="1" noResize="1" noEditPoints="1" noAdjustHandles="1" noChangeArrowheads="1" noChangeShapeType="1" noCrop="1"/>
              </p:cNvPicPr>
              <p:nvPr/>
            </p:nvPicPr>
            <p:blipFill>
              <a:blip r:embed="rId5"/>
              <a:stretch>
                <a:fillRect/>
              </a:stretch>
            </p:blipFill>
            <p:spPr>
              <a:xfrm>
                <a:off x="6224069" y="2745857"/>
                <a:ext cx="5470091" cy="4112143"/>
              </a:xfrm>
              <a:prstGeom prst="rect">
                <a:avLst/>
              </a:prstGeom>
            </p:spPr>
          </p:pic>
        </mc:Fallback>
      </mc:AlternateContent>
      <mc:AlternateContent xmlns:mc="http://schemas.openxmlformats.org/markup-compatibility/2006" xmlns:am3d="http://schemas.microsoft.com/office/drawing/2017/model3d">
        <mc:Choice Requires="am3d">
          <p:graphicFrame>
            <p:nvGraphicFramePr>
              <p:cNvPr id="9" name="3D Model 8" descr="Slice of Pizza">
                <a:extLst>
                  <a:ext uri="{FF2B5EF4-FFF2-40B4-BE49-F238E27FC236}">
                    <a16:creationId xmlns:a16="http://schemas.microsoft.com/office/drawing/2014/main" id="{B02796B7-35AD-483A-9E43-C74CF17E42A4}"/>
                  </a:ext>
                </a:extLst>
              </p:cNvPr>
              <p:cNvGraphicFramePr>
                <a:graphicFrameLocks noChangeAspect="1"/>
              </p:cNvGraphicFramePr>
              <p:nvPr>
                <p:extLst>
                  <p:ext uri="{D42A27DB-BD31-4B8C-83A1-F6EECF244321}">
                    <p14:modId xmlns:p14="http://schemas.microsoft.com/office/powerpoint/2010/main" val="193291363"/>
                  </p:ext>
                </p:extLst>
              </p:nvPr>
            </p:nvGraphicFramePr>
            <p:xfrm>
              <a:off x="10146682" y="3754384"/>
              <a:ext cx="1300487" cy="957211"/>
            </p:xfrm>
            <a:graphic>
              <a:graphicData uri="http://schemas.microsoft.com/office/drawing/2017/model3d">
                <am3d:model3d r:embed="rId6">
                  <am3d:spPr>
                    <a:xfrm>
                      <a:off x="0" y="0"/>
                      <a:ext cx="1300487" cy="957211"/>
                    </a:xfrm>
                    <a:prstGeom prst="rect">
                      <a:avLst/>
                    </a:prstGeom>
                  </am3d:spPr>
                  <am3d:camera>
                    <am3d:pos x="0" y="0" z="57519281"/>
                    <am3d:up dx="0" dy="36000000" dz="0"/>
                    <am3d:lookAt x="0" y="0" z="0"/>
                    <am3d:perspective fov="2700000"/>
                  </am3d:camera>
                  <am3d:trans>
                    <am3d:meterPerModelUnit n="40979484" d="1000000"/>
                    <am3d:preTrans dx="2471" dy="-1547132" dz="0"/>
                    <am3d:scale>
                      <am3d:sx n="1000000" d="1000000"/>
                      <am3d:sy n="1000000" d="1000000"/>
                      <am3d:sz n="1000000" d="1000000"/>
                    </am3d:scale>
                    <am3d:rot ax="8719577" ay="1718463" az="9699413"/>
                    <am3d:postTrans dx="0" dy="0" dz="0"/>
                  </am3d:trans>
                  <am3d:attrSrcUrl r:id="rId7"/>
                  <am3d:raster rName="Office3DRenderer" rVer="16.0.8326">
                    <am3d:blip r:embed="rId8"/>
                  </am3d:raster>
                  <am3d:objViewport viewportSz="138059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9" name="3D Model 8" descr="Slice of Pizza">
                <a:extLst>
                  <a:ext uri="{FF2B5EF4-FFF2-40B4-BE49-F238E27FC236}">
                    <a16:creationId xmlns:a16="http://schemas.microsoft.com/office/drawing/2014/main" id="{B02796B7-35AD-483A-9E43-C74CF17E42A4}"/>
                  </a:ext>
                </a:extLst>
              </p:cNvPr>
              <p:cNvPicPr>
                <a:picLocks noGrp="1" noRot="1" noChangeAspect="1" noMove="1" noResize="1" noEditPoints="1" noAdjustHandles="1" noChangeArrowheads="1" noChangeShapeType="1" noCrop="1"/>
              </p:cNvPicPr>
              <p:nvPr/>
            </p:nvPicPr>
            <p:blipFill>
              <a:blip r:embed="rId9"/>
              <a:stretch>
                <a:fillRect/>
              </a:stretch>
            </p:blipFill>
            <p:spPr>
              <a:xfrm>
                <a:off x="10146682" y="3754384"/>
                <a:ext cx="1300487" cy="957211"/>
              </a:xfrm>
              <a:prstGeom prst="rect">
                <a:avLst/>
              </a:prstGeom>
            </p:spPr>
          </p:pic>
        </mc:Fallback>
      </mc:AlternateContent>
      <mc:AlternateContent xmlns:mc="http://schemas.openxmlformats.org/markup-compatibility/2006" xmlns:am3d="http://schemas.microsoft.com/office/drawing/2017/model3d">
        <mc:Choice Requires="am3d">
          <p:graphicFrame>
            <p:nvGraphicFramePr>
              <p:cNvPr id="12" name="3D Model 11" descr="Chicken">
                <a:extLst>
                  <a:ext uri="{FF2B5EF4-FFF2-40B4-BE49-F238E27FC236}">
                    <a16:creationId xmlns:a16="http://schemas.microsoft.com/office/drawing/2014/main" id="{E6B3891B-2544-404A-8FF8-F8DF06D08C29}"/>
                  </a:ext>
                </a:extLst>
              </p:cNvPr>
              <p:cNvGraphicFramePr>
                <a:graphicFrameLocks noChangeAspect="1"/>
              </p:cNvGraphicFramePr>
              <p:nvPr>
                <p:extLst>
                  <p:ext uri="{D42A27DB-BD31-4B8C-83A1-F6EECF244321}">
                    <p14:modId xmlns:p14="http://schemas.microsoft.com/office/powerpoint/2010/main" val="1823920543"/>
                  </p:ext>
                </p:extLst>
              </p:nvPr>
            </p:nvGraphicFramePr>
            <p:xfrm>
              <a:off x="10693492" y="4836666"/>
              <a:ext cx="1240289" cy="1514736"/>
            </p:xfrm>
            <a:graphic>
              <a:graphicData uri="http://schemas.microsoft.com/office/drawing/2017/model3d">
                <am3d:model3d r:embed="rId10">
                  <am3d:spPr>
                    <a:xfrm>
                      <a:off x="0" y="0"/>
                      <a:ext cx="1240289" cy="1514736"/>
                    </a:xfrm>
                    <a:prstGeom prst="rect">
                      <a:avLst/>
                    </a:prstGeom>
                  </am3d:spPr>
                  <am3d:camera>
                    <am3d:pos x="0" y="0" z="69469466"/>
                    <am3d:up dx="0" dy="36000000" dz="0"/>
                    <am3d:lookAt x="0" y="0" z="0"/>
                    <am3d:perspective fov="2700000"/>
                  </am3d:camera>
                  <am3d:trans>
                    <am3d:meterPerModelUnit n="25650053" d="1000000"/>
                    <am3d:preTrans dx="145539" dy="-17584525" dz="-25035"/>
                    <am3d:scale>
                      <am3d:sx n="1000000" d="1000000"/>
                      <am3d:sy n="1000000" d="1000000"/>
                      <am3d:sz n="1000000" d="1000000"/>
                    </am3d:scale>
                    <am3d:rot ax="743485" ay="-2763114" az="-539320"/>
                    <am3d:postTrans dx="0" dy="0" dz="0"/>
                  </am3d:trans>
                  <am3d:attrSrcUrl r:id="rId11"/>
                  <am3d:raster rName="Office3DRenderer" rVer="16.0.8326">
                    <am3d:blip r:embed="rId12"/>
                  </am3d:raster>
                  <am3d:objViewport viewportSz="1669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12" name="3D Model 11" descr="Chicken">
                <a:extLst>
                  <a:ext uri="{FF2B5EF4-FFF2-40B4-BE49-F238E27FC236}">
                    <a16:creationId xmlns:a16="http://schemas.microsoft.com/office/drawing/2014/main" id="{E6B3891B-2544-404A-8FF8-F8DF06D08C29}"/>
                  </a:ext>
                </a:extLst>
              </p:cNvPr>
              <p:cNvPicPr>
                <a:picLocks noGrp="1" noRot="1" noChangeAspect="1" noMove="1" noResize="1" noEditPoints="1" noAdjustHandles="1" noChangeArrowheads="1" noChangeShapeType="1" noCrop="1"/>
              </p:cNvPicPr>
              <p:nvPr/>
            </p:nvPicPr>
            <p:blipFill>
              <a:blip r:embed="rId13"/>
              <a:stretch>
                <a:fillRect/>
              </a:stretch>
            </p:blipFill>
            <p:spPr>
              <a:xfrm>
                <a:off x="10693492" y="4836666"/>
                <a:ext cx="1240289" cy="1514736"/>
              </a:xfrm>
              <a:prstGeom prst="rect">
                <a:avLst/>
              </a:prstGeom>
            </p:spPr>
          </p:pic>
        </mc:Fallback>
      </mc:AlternateContent>
      <mc:AlternateContent xmlns:mc="http://schemas.openxmlformats.org/markup-compatibility/2006" xmlns:am3d="http://schemas.microsoft.com/office/drawing/2017/model3d">
        <mc:Choice Requires="am3d">
          <p:graphicFrame>
            <p:nvGraphicFramePr>
              <p:cNvPr id="13" name="3D Model 12" descr="Chicken">
                <a:extLst>
                  <a:ext uri="{FF2B5EF4-FFF2-40B4-BE49-F238E27FC236}">
                    <a16:creationId xmlns:a16="http://schemas.microsoft.com/office/drawing/2014/main" id="{A8C28338-0F42-44BD-93F5-64A81B050E2C}"/>
                  </a:ext>
                </a:extLst>
              </p:cNvPr>
              <p:cNvGraphicFramePr>
                <a:graphicFrameLocks noChangeAspect="1"/>
              </p:cNvGraphicFramePr>
              <p:nvPr>
                <p:extLst>
                  <p:ext uri="{D42A27DB-BD31-4B8C-83A1-F6EECF244321}">
                    <p14:modId xmlns:p14="http://schemas.microsoft.com/office/powerpoint/2010/main" val="2179495548"/>
                  </p:ext>
                </p:extLst>
              </p:nvPr>
            </p:nvGraphicFramePr>
            <p:xfrm>
              <a:off x="6824502" y="5000705"/>
              <a:ext cx="1125266" cy="1381871"/>
            </p:xfrm>
            <a:graphic>
              <a:graphicData uri="http://schemas.microsoft.com/office/drawing/2017/model3d">
                <am3d:model3d r:embed="rId10">
                  <am3d:spPr>
                    <a:xfrm>
                      <a:off x="0" y="0"/>
                      <a:ext cx="1125266" cy="1381871"/>
                    </a:xfrm>
                    <a:prstGeom prst="rect">
                      <a:avLst/>
                    </a:prstGeom>
                  </am3d:spPr>
                  <am3d:camera>
                    <am3d:pos x="0" y="0" z="69469466"/>
                    <am3d:up dx="0" dy="36000000" dz="0"/>
                    <am3d:lookAt x="0" y="0" z="0"/>
                    <am3d:perspective fov="2700000"/>
                  </am3d:camera>
                  <am3d:trans>
                    <am3d:meterPerModelUnit n="25650053" d="1000000"/>
                    <am3d:preTrans dx="145539" dy="-17584525" dz="-25035"/>
                    <am3d:scale>
                      <am3d:sx n="1000000" d="1000000"/>
                      <am3d:sy n="1000000" d="1000000"/>
                      <am3d:sz n="1000000" d="1000000"/>
                    </am3d:scale>
                    <am3d:rot ax="1622231" ay="2430743" az="1100492"/>
                    <am3d:postTrans dx="0" dy="0" dz="0"/>
                  </am3d:trans>
                  <am3d:attrSrcUrl r:id="rId11"/>
                  <am3d:raster rName="Office3DRenderer" rVer="16.0.8326">
                    <am3d:blip r:embed="rId14"/>
                  </am3d:raster>
                  <am3d:objViewport viewportSz="144010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13" name="3D Model 12" descr="Chicken">
                <a:extLst>
                  <a:ext uri="{FF2B5EF4-FFF2-40B4-BE49-F238E27FC236}">
                    <a16:creationId xmlns:a16="http://schemas.microsoft.com/office/drawing/2014/main" id="{A8C28338-0F42-44BD-93F5-64A81B050E2C}"/>
                  </a:ext>
                </a:extLst>
              </p:cNvPr>
              <p:cNvPicPr>
                <a:picLocks noGrp="1" noRot="1" noChangeAspect="1" noMove="1" noResize="1" noEditPoints="1" noAdjustHandles="1" noChangeArrowheads="1" noChangeShapeType="1" noCrop="1"/>
              </p:cNvPicPr>
              <p:nvPr/>
            </p:nvPicPr>
            <p:blipFill>
              <a:blip r:embed="rId15"/>
              <a:stretch>
                <a:fillRect/>
              </a:stretch>
            </p:blipFill>
            <p:spPr>
              <a:xfrm>
                <a:off x="6824502" y="5000705"/>
                <a:ext cx="1125266" cy="1381871"/>
              </a:xfrm>
              <a:prstGeom prst="rect">
                <a:avLst/>
              </a:prstGeom>
            </p:spPr>
          </p:pic>
        </mc:Fallback>
      </mc:AlternateContent>
    </p:spTree>
    <p:extLst>
      <p:ext uri="{BB962C8B-B14F-4D97-AF65-F5344CB8AC3E}">
        <p14:creationId xmlns:p14="http://schemas.microsoft.com/office/powerpoint/2010/main" val="8971753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mph" presetSubtype="4" fill="hold" nodeType="clickEffect">
                                  <p:stCondLst>
                                    <p:cond delay="0"/>
                                  </p:stCondLst>
                                  <p:childTnLst>
                                    <p:anim calcmode="lin" valueType="num">
                                      <p:cBhvr additive="sum">
                                        <p:cTn id="6" dur="2000" fill="hold"/>
                                        <p:tgtEl>
                                          <p:spTgt spid="11"/>
                                        </p:tgtEl>
                                        <p:attrNameLst>
                                          <p:attrName>3d.object.rotation.y</p:attrName>
                                        </p:attrNameLst>
                                      </p:cBhvr>
                                      <p:tavLst>
                                        <p:tav tm="0">
                                          <p:val>
                                            <p:fltVal val="0"/>
                                          </p:val>
                                        </p:tav>
                                        <p:tav tm="3330">
                                          <p:val>
                                            <p:fltVal val="0.0012"/>
                                          </p:val>
                                        </p:tav>
                                        <p:tav tm="6660">
                                          <p:val>
                                            <p:fltVal val="0.0098"/>
                                          </p:val>
                                        </p:tav>
                                        <p:tav tm="9990">
                                          <p:val>
                                            <p:fltVal val="0.033"/>
                                          </p:val>
                                        </p:tav>
                                        <p:tav tm="13320">
                                          <p:val>
                                            <p:fltVal val="0.0789"/>
                                          </p:val>
                                        </p:tav>
                                        <p:tav tm="16650">
                                          <p:val>
                                            <p:fltVal val="0.1548"/>
                                          </p:val>
                                        </p:tav>
                                        <p:tav tm="19970">
                                          <p:val>
                                            <p:fltVal val="0.267"/>
                                          </p:val>
                                        </p:tav>
                                        <p:tav tm="23290">
                                          <p:val>
                                            <p:fltVal val="0.4235"/>
                                          </p:val>
                                        </p:tav>
                                        <p:tav tm="26620">
                                          <p:val>
                                            <p:fltVal val="0.6337"/>
                                          </p:val>
                                        </p:tav>
                                        <p:tav tm="29950">
                                          <p:val>
                                            <p:fltVal val="0.9013"/>
                                          </p:val>
                                        </p:tav>
                                        <p:tav tm="33280">
                                          <p:val>
                                            <p:fltVal val="1.2353"/>
                                          </p:val>
                                        </p:tav>
                                        <p:tav tm="36610">
                                          <p:val>
                                            <p:fltVal val="1.647"/>
                                          </p:val>
                                        </p:tav>
                                        <p:tav tm="39940">
                                          <p:val>
                                            <p:fltVal val="2.0869"/>
                                          </p:val>
                                        </p:tav>
                                        <p:tav tm="43270">
                                          <p:val>
                                            <p:fltVal val="2.4538"/>
                                          </p:val>
                                        </p:tav>
                                        <p:tav tm="46600">
                                          <p:val>
                                            <p:fltVal val="2.7534"/>
                                          </p:val>
                                        </p:tav>
                                        <p:tav tm="49930">
                                          <p:val>
                                            <p:fltVal val="2.9876"/>
                                          </p:val>
                                        </p:tav>
                                        <p:tav tm="53250">
                                          <p:val>
                                            <p:fltVal val="3.1669"/>
                                          </p:val>
                                        </p:tav>
                                        <p:tav tm="56580">
                                          <p:val>
                                            <p:fltVal val="3.2996"/>
                                          </p:val>
                                        </p:tav>
                                        <p:tav tm="59900">
                                          <p:val>
                                            <p:fltVal val="3.3906"/>
                                          </p:val>
                                        </p:tav>
                                        <p:tav tm="63220">
                                          <p:val>
                                            <p:fltVal val="3.4488"/>
                                          </p:val>
                                        </p:tav>
                                        <p:tav tm="66540">
                                          <p:val>
                                            <p:fltVal val="3.4815"/>
                                          </p:val>
                                        </p:tav>
                                        <p:tav tm="69870">
                                          <p:val>
                                            <p:fltVal val="3.4961"/>
                                          </p:val>
                                        </p:tav>
                                        <p:tav tm="73190">
                                          <p:val>
                                            <p:fltVal val="3.4998"/>
                                          </p:val>
                                        </p:tav>
                                        <p:tav tm="76510">
                                          <p:val>
                                            <p:fltVal val="3.0301"/>
                                          </p:val>
                                        </p:tav>
                                        <p:tav tm="79830">
                                          <p:val>
                                            <p:fltVal val="0.9661"/>
                                          </p:val>
                                        </p:tav>
                                        <p:tav tm="83160">
                                          <p:val>
                                            <p:fltVal val="-2.1525"/>
                                          </p:val>
                                        </p:tav>
                                        <p:tav tm="86480">
                                          <p:val>
                                            <p:fltVal val="-6.1215"/>
                                          </p:val>
                                        </p:tav>
                                        <p:tav tm="89800">
                                          <p:val>
                                            <p:fltVal val="-10.8322"/>
                                          </p:val>
                                        </p:tav>
                                        <p:tav tm="93120">
                                          <p:val>
                                            <p:fltVal val="-16.2132"/>
                                          </p:val>
                                        </p:tav>
                                        <p:tav tm="96450">
                                          <p:val>
                                            <p:fltVal val="-22.2128"/>
                                          </p:val>
                                        </p:tav>
                                        <p:tav tm="100000">
                                          <p:val>
                                            <p:fltVal val="-28.7297"/>
                                          </p:val>
                                        </p:tav>
                                        <p:tav>
                                          <p:val>
                                            <p:fltVal val="-35.8493"/>
                                          </p:val>
                                        </p:tav>
                                        <p:tav>
                                          <p:val>
                                            <p:fltVal val="-43.4888"/>
                                          </p:val>
                                        </p:tav>
                                        <p:tav>
                                          <p:val>
                                            <p:fltVal val="-51.6257"/>
                                          </p:val>
                                        </p:tav>
                                        <p:tav>
                                          <p:val>
                                            <p:fltVal val="-60.2402"/>
                                          </p:val>
                                        </p:tav>
                                        <p:tav>
                                          <p:val>
                                            <p:fltVal val="-69.3155"/>
                                          </p:val>
                                        </p:tav>
                                        <p:tav>
                                          <p:val>
                                            <p:fltVal val="-78.8364"/>
                                          </p:val>
                                        </p:tav>
                                        <p:tav>
                                          <p:val>
                                            <p:fltVal val="-88.6987"/>
                                          </p:val>
                                        </p:tav>
                                        <p:tav>
                                          <p:val>
                                            <p:fltVal val="-99.0679"/>
                                          </p:val>
                                        </p:tav>
                                        <p:tav>
                                          <p:val>
                                            <p:fltVal val="-109.8461"/>
                                          </p:val>
                                        </p:tav>
                                        <p:tav>
                                          <p:val>
                                            <p:fltVal val="-121.0232"/>
                                          </p:val>
                                        </p:tav>
                                        <p:tav>
                                          <p:val>
                                            <p:fltVal val="-132.5899"/>
                                          </p:val>
                                        </p:tav>
                                        <p:tav>
                                          <p:val>
                                            <p:fltVal val="-144.5376"/>
                                          </p:val>
                                        </p:tav>
                                        <p:tav>
                                          <p:val>
                                            <p:fltVal val="-156.85851"/>
                                          </p:val>
                                        </p:tav>
                                        <p:tav>
                                          <p:val>
                                            <p:fltVal val="-169.43021"/>
                                          </p:val>
                                        </p:tav>
                                        <p:tav>
                                          <p:val>
                                            <p:fltVal val="-182.34309"/>
                                          </p:val>
                                        </p:tav>
                                        <p:tav>
                                          <p:val>
                                            <p:fltVal val="-195.1411"/>
                                          </p:val>
                                        </p:tav>
                                        <p:tav>
                                          <p:val>
                                            <p:fltVal val="-207.6945"/>
                                          </p:val>
                                        </p:tav>
                                        <p:tav>
                                          <p:val>
                                            <p:fltVal val="-219.77251"/>
                                          </p:val>
                                        </p:tav>
                                        <p:tav>
                                          <p:val>
                                            <p:fltVal val="-231.4814"/>
                                          </p:val>
                                        </p:tav>
                                        <p:tav>
                                          <p:val>
                                            <p:fltVal val="-242.91341"/>
                                          </p:val>
                                        </p:tav>
                                        <p:tav>
                                          <p:val>
                                            <p:fltVal val="-253.8558"/>
                                          </p:val>
                                        </p:tav>
                                        <p:tav>
                                          <p:val>
                                            <p:fltVal val="-264.40329"/>
                                          </p:val>
                                        </p:tav>
                                        <p:tav>
                                          <p:val>
                                            <p:fltVal val="-274.63501"/>
                                          </p:val>
                                        </p:tav>
                                        <p:tav>
                                          <p:val>
                                            <p:fltVal val="-284.35721"/>
                                          </p:val>
                                        </p:tav>
                                        <p:tav>
                                          <p:val>
                                            <p:fltVal val="-293.6507"/>
                                          </p:val>
                                        </p:tav>
                                        <p:tav>
                                          <p:val>
                                            <p:fltVal val="-302.57959"/>
                                          </p:val>
                                        </p:tav>
                                        <p:tav>
                                          <p:val>
                                            <p:fltVal val="-310.96921"/>
                                          </p:val>
                                        </p:tav>
                                        <p:tav>
                                          <p:val>
                                            <p:fltVal val="-318.88379"/>
                                          </p:val>
                                        </p:tav>
                                        <p:tav>
                                          <p:val>
                                            <p:fltVal val="-326.36801"/>
                                          </p:val>
                                        </p:tav>
                                        <p:tav>
                                          <p:val>
                                            <p:fltVal val="-333.26511"/>
                                          </p:val>
                                        </p:tav>
                                        <p:tav>
                                          <p:val>
                                            <p:fltVal val="-339.6712"/>
                                          </p:val>
                                        </p:tav>
                                        <p:tav>
                                          <p:val>
                                            <p:fltVal val="-345.43851"/>
                                          </p:val>
                                        </p:tav>
                                        <p:tav>
                                          <p:val>
                                            <p:fltVal val="-350.58469"/>
                                          </p:val>
                                        </p:tav>
                                        <p:tav>
                                          <p:val>
                                            <p:fltVal val="-355.09189"/>
                                          </p:val>
                                        </p:tav>
                                        <p:tav>
                                          <p:val>
                                            <p:fltVal val="-358.80179"/>
                                          </p:val>
                                        </p:tav>
                                        <p:tav>
                                          <p:val>
                                            <p:fltVal val="-361.63531"/>
                                          </p:val>
                                        </p:tav>
                                        <p:tav>
                                          <p:val>
                                            <p:fltVal val="-363.345"/>
                                          </p:val>
                                        </p:tav>
                                        <p:tav>
                                          <p:val>
                                            <p:fltVal val="-363.4978"/>
                                          </p:val>
                                        </p:tav>
                                        <p:tav>
                                          <p:val>
                                            <p:fltVal val="-363.47061"/>
                                          </p:val>
                                        </p:tav>
                                        <p:tav>
                                          <p:val>
                                            <p:fltVal val="-363.38339"/>
                                          </p:val>
                                        </p:tav>
                                        <p:tav>
                                          <p:val>
                                            <p:fltVal val="-363.20349"/>
                                          </p:val>
                                        </p:tav>
                                        <p:tav>
                                          <p:val>
                                            <p:fltVal val="-362.8963"/>
                                          </p:val>
                                        </p:tav>
                                        <p:tav>
                                          <p:val>
                                            <p:fltVal val="-362.4227"/>
                                          </p:val>
                                        </p:tav>
                                        <p:tav>
                                          <p:val>
                                            <p:fltVal val="-361.7569"/>
                                          </p:val>
                                        </p:tav>
                                        <p:tav>
                                          <p:val>
                                            <p:fltVal val="-361.0874"/>
                                          </p:val>
                                        </p:tav>
                                        <p:tav>
                                          <p:val>
                                            <p:fltVal val="-360.6105"/>
                                          </p:val>
                                        </p:tav>
                                        <p:tav>
                                          <p:val>
                                            <p:fltVal val="-360.30069"/>
                                          </p:val>
                                        </p:tav>
                                        <p:tav>
                                          <p:val>
                                            <p:fltVal val="-360.1188"/>
                                          </p:val>
                                        </p:tav>
                                        <p:tav>
                                          <p:val>
                                            <p:fltVal val="-360.03021"/>
                                          </p:val>
                                        </p:tav>
                                        <p:tav>
                                          <p:val>
                                            <p:fltVal val="-360.00229"/>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Lst>
                                    </p:anim>
                                    <p:anim calcmode="lin" valueType="num">
                                      <p:cBhvr additive="sum">
                                        <p:cTn id="7" dur="2000" fill="hold"/>
                                        <p:tgtEl>
                                          <p:spTgt spid="11"/>
                                        </p:tgtEl>
                                        <p:attrNameLst>
                                          <p:attrName>3d.object.translation.y</p:attrName>
                                        </p:attrNameLst>
                                      </p:cBhvr>
                                      <p:tavLst>
                                        <p:tav tm="0">
                                          <p:val>
                                            <p:fltVal val="0"/>
                                          </p:val>
                                        </p:tav>
                                        <p:tav tm="3330">
                                          <p:val>
                                            <p:fltVal val="0"/>
                                          </p:val>
                                        </p:tav>
                                        <p:tav tm="6660">
                                          <p:val>
                                            <p:fltVal val="-10E-5"/>
                                          </p:val>
                                        </p:tav>
                                        <p:tav tm="9990">
                                          <p:val>
                                            <p:fltVal val="-0.0004"/>
                                          </p:val>
                                        </p:tav>
                                        <p:tav tm="13320">
                                          <p:val>
                                            <p:fltVal val="-0.0011"/>
                                          </p:val>
                                        </p:tav>
                                        <p:tav tm="16650">
                                          <p:val>
                                            <p:fltVal val="-0.0021"/>
                                          </p:val>
                                        </p:tav>
                                        <p:tav tm="19970">
                                          <p:val>
                                            <p:fltVal val="-0.0037"/>
                                          </p:val>
                                        </p:tav>
                                        <p:tav tm="23290">
                                          <p:val>
                                            <p:fltVal val="-0.0059"/>
                                          </p:val>
                                        </p:tav>
                                        <p:tav tm="26620">
                                          <p:val>
                                            <p:fltVal val="-0.0088"/>
                                          </p:val>
                                        </p:tav>
                                        <p:tav tm="29950">
                                          <p:val>
                                            <p:fltVal val="-0.0125"/>
                                          </p:val>
                                        </p:tav>
                                        <p:tav tm="33280">
                                          <p:val>
                                            <p:fltVal val="-0.0162"/>
                                          </p:val>
                                        </p:tav>
                                        <p:tav tm="36610">
                                          <p:val>
                                            <p:fltVal val="-0.0191"/>
                                          </p:val>
                                        </p:tav>
                                        <p:tav tm="39940">
                                          <p:val>
                                            <p:fltVal val="-0.0213"/>
                                          </p:val>
                                        </p:tav>
                                        <p:tav tm="43270">
                                          <p:val>
                                            <p:fltVal val="-0.0228"/>
                                          </p:val>
                                        </p:tav>
                                        <p:tav tm="46600">
                                          <p:val>
                                            <p:fltVal val="-0.0239"/>
                                          </p:val>
                                        </p:tav>
                                        <p:tav tm="49930">
                                          <p:val>
                                            <p:fltVal val="-0.0245"/>
                                          </p:val>
                                        </p:tav>
                                        <p:tav tm="53250">
                                          <p:val>
                                            <p:fltVal val="-0.0248"/>
                                          </p:val>
                                        </p:tav>
                                        <p:tav tm="56580">
                                          <p:val>
                                            <p:fltVal val="-0.0249"/>
                                          </p:val>
                                        </p:tav>
                                        <p:tav tm="59900">
                                          <p:val>
                                            <p:fltVal val="-0.0249"/>
                                          </p:val>
                                        </p:tav>
                                        <p:tav tm="63220">
                                          <p:val>
                                            <p:fltVal val="-0.0248"/>
                                          </p:val>
                                        </p:tav>
                                        <p:tav tm="66540">
                                          <p:val>
                                            <p:fltVal val="-0.0241"/>
                                          </p:val>
                                        </p:tav>
                                        <p:tav tm="69870">
                                          <p:val>
                                            <p:fltVal val="-0.022"/>
                                          </p:val>
                                        </p:tav>
                                        <p:tav tm="73190">
                                          <p:val>
                                            <p:fltVal val="-0.0179"/>
                                          </p:val>
                                        </p:tav>
                                        <p:tav tm="76510">
                                          <p:val>
                                            <p:fltVal val="-0.0113"/>
                                          </p:val>
                                        </p:tav>
                                        <p:tav tm="79830">
                                          <p:val>
                                            <p:fltVal val="-0.0013"/>
                                          </p:val>
                                        </p:tav>
                                        <p:tav tm="83160">
                                          <p:val>
                                            <p:fltVal val="0.0124"/>
                                          </p:val>
                                        </p:tav>
                                        <p:tav tm="86480">
                                          <p:val>
                                            <p:fltVal val="0.0309"/>
                                          </p:val>
                                        </p:tav>
                                        <p:tav tm="89800">
                                          <p:val>
                                            <p:fltVal val="0.0546"/>
                                          </p:val>
                                        </p:tav>
                                        <p:tav tm="93120">
                                          <p:val>
                                            <p:fltVal val="0.0842"/>
                                          </p:val>
                                        </p:tav>
                                        <p:tav tm="96450">
                                          <p:val>
                                            <p:fltVal val="0.1204"/>
                                          </p:val>
                                        </p:tav>
                                        <p:tav tm="100000">
                                          <p:val>
                                            <p:fltVal val="0.1634"/>
                                          </p:val>
                                        </p:tav>
                                        <p:tav>
                                          <p:val>
                                            <p:fltVal val="0.2145"/>
                                          </p:val>
                                        </p:tav>
                                        <p:tav>
                                          <p:val>
                                            <p:fltVal val="0.2711"/>
                                          </p:val>
                                        </p:tav>
                                        <p:tav>
                                          <p:val>
                                            <p:fltVal val="0.3207"/>
                                          </p:val>
                                        </p:tav>
                                        <p:tav>
                                          <p:val>
                                            <p:fltVal val="0.3625"/>
                                          </p:val>
                                        </p:tav>
                                        <p:tav>
                                          <p:val>
                                            <p:fltVal val="0.3973"/>
                                          </p:val>
                                        </p:tav>
                                        <p:tav>
                                          <p:val>
                                            <p:fltVal val="0.4256"/>
                                          </p:val>
                                        </p:tav>
                                        <p:tav>
                                          <p:val>
                                            <p:fltVal val="0.448"/>
                                          </p:val>
                                        </p:tav>
                                        <p:tav>
                                          <p:val>
                                            <p:fltVal val="0.4655"/>
                                          </p:val>
                                        </p:tav>
                                        <p:tav>
                                          <p:val>
                                            <p:fltVal val="0.4786"/>
                                          </p:val>
                                        </p:tav>
                                        <p:tav>
                                          <p:val>
                                            <p:fltVal val="0.4878"/>
                                          </p:val>
                                        </p:tav>
                                        <p:tav>
                                          <p:val>
                                            <p:fltVal val="0.4939"/>
                                          </p:val>
                                        </p:tav>
                                        <p:tav>
                                          <p:val>
                                            <p:fltVal val="0.4975"/>
                                          </p:val>
                                        </p:tav>
                                        <p:tav>
                                          <p:val>
                                            <p:fltVal val="0.4993"/>
                                          </p:val>
                                        </p:tav>
                                        <p:tav>
                                          <p:val>
                                            <p:fltVal val="0.4999"/>
                                          </p:val>
                                        </p:tav>
                                        <p:tav>
                                          <p:val>
                                            <p:fltVal val="0.4999"/>
                                          </p:val>
                                        </p:tav>
                                        <p:tav>
                                          <p:val>
                                            <p:fltVal val="0.4998"/>
                                          </p:val>
                                        </p:tav>
                                        <p:tav>
                                          <p:val>
                                            <p:fltVal val="0.4988"/>
                                          </p:val>
                                        </p:tav>
                                        <p:tav>
                                          <p:val>
                                            <p:fltVal val="0.4965"/>
                                          </p:val>
                                        </p:tav>
                                        <p:tav>
                                          <p:val>
                                            <p:fltVal val="0.4921"/>
                                          </p:val>
                                        </p:tav>
                                        <p:tav>
                                          <p:val>
                                            <p:fltVal val="0.485"/>
                                          </p:val>
                                        </p:tav>
                                        <p:tav>
                                          <p:val>
                                            <p:fltVal val="0.4746"/>
                                          </p:val>
                                        </p:tav>
                                        <p:tav>
                                          <p:val>
                                            <p:fltVal val="0.4603"/>
                                          </p:val>
                                        </p:tav>
                                        <p:tav>
                                          <p:val>
                                            <p:fltVal val="0.4411"/>
                                          </p:val>
                                        </p:tav>
                                        <p:tav>
                                          <p:val>
                                            <p:fltVal val="0.4169"/>
                                          </p:val>
                                        </p:tav>
                                        <p:tav>
                                          <p:val>
                                            <p:fltVal val="0.3868"/>
                                          </p:val>
                                        </p:tav>
                                        <p:tav>
                                          <p:val>
                                            <p:fltVal val="0.3499"/>
                                          </p:val>
                                        </p:tav>
                                        <p:tav>
                                          <p:val>
                                            <p:fltVal val="0.306"/>
                                          </p:val>
                                        </p:tav>
                                        <p:tav>
                                          <p:val>
                                            <p:fltVal val="0.2544"/>
                                          </p:val>
                                        </p:tav>
                                        <p:tav>
                                          <p:val>
                                            <p:fltVal val="0.1981"/>
                                          </p:val>
                                        </p:tav>
                                        <p:tav>
                                          <p:val>
                                            <p:fltVal val="0.1498"/>
                                          </p:val>
                                        </p:tav>
                                        <p:tav>
                                          <p:val>
                                            <p:fltVal val="0.1087"/>
                                          </p:val>
                                        </p:tav>
                                        <p:tav>
                                          <p:val>
                                            <p:fltVal val="0.0748"/>
                                          </p:val>
                                        </p:tav>
                                        <p:tav>
                                          <p:val>
                                            <p:fltVal val="0.0473"/>
                                          </p:val>
                                        </p:tav>
                                        <p:tav>
                                          <p:val>
                                            <p:fltVal val="0.0251"/>
                                          </p:val>
                                        </p:tav>
                                        <p:tav>
                                          <p:val>
                                            <p:fltVal val="0.0082"/>
                                          </p:val>
                                        </p:tav>
                                        <p:tav>
                                          <p:val>
                                            <p:fltVal val="-0.0044"/>
                                          </p:val>
                                        </p:tav>
                                        <p:tav>
                                          <p:val>
                                            <p:fltVal val="-0.0134"/>
                                          </p:val>
                                        </p:tav>
                                        <p:tav>
                                          <p:val>
                                            <p:fltVal val="-0.0192"/>
                                          </p:val>
                                        </p:tav>
                                        <p:tav>
                                          <p:val>
                                            <p:fltVal val="-0.0227"/>
                                          </p:val>
                                        </p:tav>
                                        <p:tav>
                                          <p:val>
                                            <p:fltVal val="-0.0244"/>
                                          </p:val>
                                        </p:tav>
                                        <p:tav>
                                          <p:val>
                                            <p:fltVal val="-0.0249"/>
                                          </p:val>
                                        </p:tav>
                                        <p:tav>
                                          <p:val>
                                            <p:fltVal val="-0.0249"/>
                                          </p:val>
                                        </p:tav>
                                        <p:tav>
                                          <p:val>
                                            <p:fltVal val="-0.0244"/>
                                          </p:val>
                                        </p:tav>
                                        <p:tav>
                                          <p:val>
                                            <p:fltVal val="-0.0219"/>
                                          </p:val>
                                        </p:tav>
                                        <p:tav>
                                          <p:val>
                                            <p:fltVal val="-0.0156"/>
                                          </p:val>
                                        </p:tav>
                                        <p:tav>
                                          <p:val>
                                            <p:fltVal val="-0.0039"/>
                                          </p:val>
                                        </p:tav>
                                        <p:tav>
                                          <p:val>
                                            <p:fltVal val="0.0104"/>
                                          </p:val>
                                        </p:tav>
                                        <p:tav>
                                          <p:val>
                                            <p:fltVal val="0.0192"/>
                                          </p:val>
                                        </p:tav>
                                        <p:tav>
                                          <p:val>
                                            <p:fltVal val="0.0235"/>
                                          </p:val>
                                        </p:tav>
                                        <p:tav>
                                          <p:val>
                                            <p:fltVal val="0.0248"/>
                                          </p:val>
                                        </p:tav>
                                        <p:tav>
                                          <p:val>
                                            <p:fltVal val="0.0249"/>
                                          </p:val>
                                        </p:tav>
                                        <p:tav>
                                          <p:val>
                                            <p:fltVal val="0.0247"/>
                                          </p:val>
                                        </p:tav>
                                        <p:tav>
                                          <p:val>
                                            <p:fltVal val="0.0234"/>
                                          </p:val>
                                        </p:tav>
                                        <p:tav>
                                          <p:val>
                                            <p:fltVal val="0.0202"/>
                                          </p:val>
                                        </p:tav>
                                        <p:tav>
                                          <p:val>
                                            <p:fltVal val="0.0143"/>
                                          </p:val>
                                        </p:tav>
                                        <p:tav>
                                          <p:val>
                                            <p:fltVal val="0.0071"/>
                                          </p:val>
                                        </p:tav>
                                        <p:tav>
                                          <p:val>
                                            <p:fltVal val="0.0027"/>
                                          </p:val>
                                        </p:tav>
                                        <p:tav>
                                          <p:val>
                                            <p:fltVal val="0.0007"/>
                                          </p:val>
                                        </p:tav>
                                        <p:tav>
                                          <p:val>
                                            <p:fltVal val="0"/>
                                          </p:val>
                                        </p:tav>
                                      </p:tavLst>
                                    </p:anim>
                                    <p:anim calcmode="lin" valueType="num">
                                      <p:cBhvr additive="mult">
                                        <p:cTn id="8" dur="2000" fill="hold"/>
                                        <p:tgtEl>
                                          <p:spTgt spid="11"/>
                                        </p:tgtEl>
                                        <p:attrNameLst>
                                          <p:attrName>3d.object.scale.x</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9" dur="2000" fill="hold"/>
                                        <p:tgtEl>
                                          <p:spTgt spid="11"/>
                                        </p:tgtEl>
                                        <p:attrNameLst>
                                          <p:attrName>3d.object.scale.y</p:attrName>
                                        </p:attrNameLst>
                                      </p:cBhvr>
                                      <p:tavLst>
                                        <p:tav tm="0">
                                          <p:val>
                                            <p:fltVal val="1"/>
                                          </p:val>
                                        </p:tav>
                                        <p:tav tm="3330">
                                          <p:val>
                                            <p:fltVal val="0.9999"/>
                                          </p:val>
                                        </p:tav>
                                        <p:tav tm="6660">
                                          <p:val>
                                            <p:fltVal val="0.9994"/>
                                          </p:val>
                                        </p:tav>
                                        <p:tav tm="9990">
                                          <p:val>
                                            <p:fltVal val="0.9981"/>
                                          </p:val>
                                        </p:tav>
                                        <p:tav tm="13320">
                                          <p:val>
                                            <p:fltVal val="0.9955"/>
                                          </p:val>
                                        </p:tav>
                                        <p:tav tm="16650">
                                          <p:val>
                                            <p:fltVal val="0.9913"/>
                                          </p:val>
                                        </p:tav>
                                        <p:tav tm="19970">
                                          <p:val>
                                            <p:fltVal val="0.985"/>
                                          </p:val>
                                        </p:tav>
                                        <p:tav tm="23290">
                                          <p:val>
                                            <p:fltVal val="0.9763"/>
                                          </p:val>
                                        </p:tav>
                                        <p:tav tm="26620">
                                          <p:val>
                                            <p:fltVal val="0.9646"/>
                                          </p:val>
                                        </p:tav>
                                        <p:tav tm="29950">
                                          <p:val>
                                            <p:fltVal val="0.9497"/>
                                          </p:val>
                                        </p:tav>
                                        <p:tav tm="33280">
                                          <p:val>
                                            <p:fltVal val="0.9348"/>
                                          </p:val>
                                        </p:tav>
                                        <p:tav tm="36610">
                                          <p:val>
                                            <p:fltVal val="0.9232"/>
                                          </p:val>
                                        </p:tav>
                                        <p:tav tm="39940">
                                          <p:val>
                                            <p:fltVal val="0.9146"/>
                                          </p:val>
                                        </p:tav>
                                        <p:tav tm="43270">
                                          <p:val>
                                            <p:fltVal val="0.9084"/>
                                          </p:val>
                                        </p:tav>
                                        <p:tav tm="46600">
                                          <p:val>
                                            <p:fltVal val="0.9042"/>
                                          </p:val>
                                        </p:tav>
                                        <p:tav tm="49930">
                                          <p:val>
                                            <p:fltVal val="0.9017"/>
                                          </p:val>
                                        </p:tav>
                                        <p:tav tm="53250">
                                          <p:val>
                                            <p:fltVal val="0.9005"/>
                                          </p:val>
                                        </p:tav>
                                        <p:tav tm="56580">
                                          <p:val>
                                            <p:fltVal val="0.9"/>
                                          </p:val>
                                        </p:tav>
                                        <p:tav tm="59900">
                                          <p:val>
                                            <p:fltVal val="0.8999"/>
                                          </p:val>
                                        </p:tav>
                                        <p:tav tm="63220">
                                          <p:val>
                                            <p:fltVal val="0.9006"/>
                                          </p:val>
                                        </p:tav>
                                        <p:tav tm="66540">
                                          <p:val>
                                            <p:fltVal val="0.9046"/>
                                          </p:val>
                                        </p:tav>
                                        <p:tav tm="69870">
                                          <p:val>
                                            <p:fltVal val="0.9153"/>
                                          </p:val>
                                        </p:tav>
                                        <p:tav tm="73190">
                                          <p:val>
                                            <p:fltVal val="0.9362"/>
                                          </p:val>
                                        </p:tav>
                                        <p:tav tm="76510">
                                          <p:val>
                                            <p:fltVal val="0.9659"/>
                                          </p:val>
                                        </p:tav>
                                        <p:tav tm="79830">
                                          <p:val>
                                            <p:fltVal val="0.9858"/>
                                          </p:val>
                                        </p:tav>
                                        <p:tav tm="83160">
                                          <p:val>
                                            <p:fltVal val="0.9959"/>
                                          </p:val>
                                        </p:tav>
                                        <p:tav tm="86480">
                                          <p:val>
                                            <p:fltVal val="0.9995"/>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0.9998"/>
                                          </p:val>
                                        </p:tav>
                                        <p:tav>
                                          <p:val>
                                            <p:fltVal val="0.9987"/>
                                          </p:val>
                                        </p:tav>
                                        <p:tav>
                                          <p:val>
                                            <p:fltVal val="0.9955"/>
                                          </p:val>
                                        </p:tav>
                                        <p:tav>
                                          <p:val>
                                            <p:fltVal val="0.9888"/>
                                          </p:val>
                                        </p:tav>
                                        <p:tav>
                                          <p:val>
                                            <p:fltVal val="0.9775"/>
                                          </p:val>
                                        </p:tav>
                                        <p:tav>
                                          <p:val>
                                            <p:fltVal val="0.9605"/>
                                          </p:val>
                                        </p:tav>
                                        <p:tav>
                                          <p:val>
                                            <p:fltVal val="0.9385"/>
                                          </p:val>
                                        </p:tav>
                                        <p:tav>
                                          <p:val>
                                            <p:fltVal val="0.9217"/>
                                          </p:val>
                                        </p:tav>
                                        <p:tav>
                                          <p:val>
                                            <p:fltVal val="0.9107"/>
                                          </p:val>
                                        </p:tav>
                                        <p:tav>
                                          <p:val>
                                            <p:fltVal val="0.9042"/>
                                          </p:val>
                                        </p:tav>
                                        <p:tav>
                                          <p:val>
                                            <p:fltVal val="0.901"/>
                                          </p:val>
                                        </p:tav>
                                        <p:tav>
                                          <p:val>
                                            <p:fltVal val="0.9"/>
                                          </p:val>
                                        </p:tav>
                                        <p:tav>
                                          <p:val>
                                            <p:fltVal val="0.9"/>
                                          </p:val>
                                        </p:tav>
                                        <p:tav>
                                          <p:val>
                                            <p:fltVal val="0.901"/>
                                          </p:val>
                                        </p:tav>
                                        <p:tav>
                                          <p:val>
                                            <p:fltVal val="0.9061"/>
                                          </p:val>
                                        </p:tav>
                                        <p:tav>
                                          <p:val>
                                            <p:fltVal val="0.9186"/>
                                          </p:val>
                                        </p:tav>
                                        <p:tav>
                                          <p:val>
                                            <p:fltVal val="0.942"/>
                                          </p:val>
                                        </p:tav>
                                        <p:tav>
                                          <p:val>
                                            <p:fltVal val="0.9709"/>
                                          </p:val>
                                        </p:tav>
                                        <p:tav>
                                          <p:val>
                                            <p:fltVal val="0.9885"/>
                                          </p:val>
                                        </p:tav>
                                        <p:tav>
                                          <p:val>
                                            <p:fltVal val="0.997"/>
                                          </p:val>
                                        </p:tav>
                                        <p:tav>
                                          <p:val>
                                            <p:fltVal val="0.9997"/>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10" dur="2000" fill="hold"/>
                                        <p:tgtEl>
                                          <p:spTgt spid="11"/>
                                        </p:tgtEl>
                                        <p:attrNameLst>
                                          <p:attrName>3d.object.scale.z</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childTnLst>
                                </p:cTn>
                              </p:par>
                              <p:par>
                                <p:cTn id="11" presetID="39" presetClass="emph" presetSubtype="32" fill="hold" nodeType="withEffect">
                                  <p:stCondLst>
                                    <p:cond delay="0"/>
                                  </p:stCondLst>
                                  <p:childTnLst>
                                    <p:anim calcmode="lin" valueType="num">
                                      <p:cBhvr additive="sum">
                                        <p:cTn id="12" dur="2000" fill="hold"/>
                                        <p:tgtEl>
                                          <p:spTgt spid="9"/>
                                        </p:tgtEl>
                                        <p:attrNameLst>
                                          <p:attrName>3d.object.rotation.z</p:attrName>
                                        </p:attrNameLst>
                                      </p:cBhvr>
                                      <p:tavLst>
                                        <p:tav tm="0">
                                          <p:val>
                                            <p:fltVal val="0"/>
                                          </p:val>
                                        </p:tav>
                                        <p:tav tm="3330">
                                          <p:val>
                                            <p:fltVal val="0.0012"/>
                                          </p:val>
                                        </p:tav>
                                        <p:tav tm="6660">
                                          <p:val>
                                            <p:fltVal val="0.0098"/>
                                          </p:val>
                                        </p:tav>
                                        <p:tav tm="9990">
                                          <p:val>
                                            <p:fltVal val="0.033"/>
                                          </p:val>
                                        </p:tav>
                                        <p:tav tm="13320">
                                          <p:val>
                                            <p:fltVal val="0.0789"/>
                                          </p:val>
                                        </p:tav>
                                        <p:tav tm="16650">
                                          <p:val>
                                            <p:fltVal val="0.1548"/>
                                          </p:val>
                                        </p:tav>
                                        <p:tav tm="19970">
                                          <p:val>
                                            <p:fltVal val="0.267"/>
                                          </p:val>
                                        </p:tav>
                                        <p:tav tm="23290">
                                          <p:val>
                                            <p:fltVal val="0.4235"/>
                                          </p:val>
                                        </p:tav>
                                        <p:tav tm="26620">
                                          <p:val>
                                            <p:fltVal val="0.6337"/>
                                          </p:val>
                                        </p:tav>
                                        <p:tav tm="29950">
                                          <p:val>
                                            <p:fltVal val="0.9013"/>
                                          </p:val>
                                        </p:tav>
                                        <p:tav tm="33280">
                                          <p:val>
                                            <p:fltVal val="1.2353"/>
                                          </p:val>
                                        </p:tav>
                                        <p:tav tm="36610">
                                          <p:val>
                                            <p:fltVal val="1.647"/>
                                          </p:val>
                                        </p:tav>
                                        <p:tav tm="39940">
                                          <p:val>
                                            <p:fltVal val="2.0869"/>
                                          </p:val>
                                        </p:tav>
                                        <p:tav tm="43270">
                                          <p:val>
                                            <p:fltVal val="2.4538"/>
                                          </p:val>
                                        </p:tav>
                                        <p:tav tm="46600">
                                          <p:val>
                                            <p:fltVal val="2.7534"/>
                                          </p:val>
                                        </p:tav>
                                        <p:tav tm="49930">
                                          <p:val>
                                            <p:fltVal val="2.9876"/>
                                          </p:val>
                                        </p:tav>
                                        <p:tav tm="53250">
                                          <p:val>
                                            <p:fltVal val="3.1669"/>
                                          </p:val>
                                        </p:tav>
                                        <p:tav tm="56580">
                                          <p:val>
                                            <p:fltVal val="3.2996"/>
                                          </p:val>
                                        </p:tav>
                                        <p:tav tm="59900">
                                          <p:val>
                                            <p:fltVal val="3.3906"/>
                                          </p:val>
                                        </p:tav>
                                        <p:tav tm="63220">
                                          <p:val>
                                            <p:fltVal val="3.4488"/>
                                          </p:val>
                                        </p:tav>
                                        <p:tav tm="66540">
                                          <p:val>
                                            <p:fltVal val="3.4815"/>
                                          </p:val>
                                        </p:tav>
                                        <p:tav tm="69870">
                                          <p:val>
                                            <p:fltVal val="3.4961"/>
                                          </p:val>
                                        </p:tav>
                                        <p:tav tm="73190">
                                          <p:val>
                                            <p:fltVal val="3.4998"/>
                                          </p:val>
                                        </p:tav>
                                        <p:tav tm="76510">
                                          <p:val>
                                            <p:fltVal val="3.0301"/>
                                          </p:val>
                                        </p:tav>
                                        <p:tav tm="79830">
                                          <p:val>
                                            <p:fltVal val="0.9661"/>
                                          </p:val>
                                        </p:tav>
                                        <p:tav tm="83160">
                                          <p:val>
                                            <p:fltVal val="-2.1525"/>
                                          </p:val>
                                        </p:tav>
                                        <p:tav tm="86480">
                                          <p:val>
                                            <p:fltVal val="-6.1215"/>
                                          </p:val>
                                        </p:tav>
                                        <p:tav tm="89800">
                                          <p:val>
                                            <p:fltVal val="-10.8322"/>
                                          </p:val>
                                        </p:tav>
                                        <p:tav tm="93120">
                                          <p:val>
                                            <p:fltVal val="-16.2132"/>
                                          </p:val>
                                        </p:tav>
                                        <p:tav tm="96450">
                                          <p:val>
                                            <p:fltVal val="-22.2128"/>
                                          </p:val>
                                        </p:tav>
                                        <p:tav tm="100000">
                                          <p:val>
                                            <p:fltVal val="-28.7297"/>
                                          </p:val>
                                        </p:tav>
                                        <p:tav>
                                          <p:val>
                                            <p:fltVal val="-35.8493"/>
                                          </p:val>
                                        </p:tav>
                                        <p:tav>
                                          <p:val>
                                            <p:fltVal val="-43.4888"/>
                                          </p:val>
                                        </p:tav>
                                        <p:tav>
                                          <p:val>
                                            <p:fltVal val="-51.6257"/>
                                          </p:val>
                                        </p:tav>
                                        <p:tav>
                                          <p:val>
                                            <p:fltVal val="-60.2402"/>
                                          </p:val>
                                        </p:tav>
                                        <p:tav>
                                          <p:val>
                                            <p:fltVal val="-69.3155"/>
                                          </p:val>
                                        </p:tav>
                                        <p:tav>
                                          <p:val>
                                            <p:fltVal val="-78.8364"/>
                                          </p:val>
                                        </p:tav>
                                        <p:tav>
                                          <p:val>
                                            <p:fltVal val="-88.6987"/>
                                          </p:val>
                                        </p:tav>
                                        <p:tav>
                                          <p:val>
                                            <p:fltVal val="-99.0679"/>
                                          </p:val>
                                        </p:tav>
                                        <p:tav>
                                          <p:val>
                                            <p:fltVal val="-109.8461"/>
                                          </p:val>
                                        </p:tav>
                                        <p:tav>
                                          <p:val>
                                            <p:fltVal val="-121.0232"/>
                                          </p:val>
                                        </p:tav>
                                        <p:tav>
                                          <p:val>
                                            <p:fltVal val="-132.5899"/>
                                          </p:val>
                                        </p:tav>
                                        <p:tav>
                                          <p:val>
                                            <p:fltVal val="-144.5376"/>
                                          </p:val>
                                        </p:tav>
                                        <p:tav>
                                          <p:val>
                                            <p:fltVal val="-156.85851"/>
                                          </p:val>
                                        </p:tav>
                                        <p:tav>
                                          <p:val>
                                            <p:fltVal val="-169.43021"/>
                                          </p:val>
                                        </p:tav>
                                        <p:tav>
                                          <p:val>
                                            <p:fltVal val="-182.34309"/>
                                          </p:val>
                                        </p:tav>
                                        <p:tav>
                                          <p:val>
                                            <p:fltVal val="-195.1411"/>
                                          </p:val>
                                        </p:tav>
                                        <p:tav>
                                          <p:val>
                                            <p:fltVal val="-207.6945"/>
                                          </p:val>
                                        </p:tav>
                                        <p:tav>
                                          <p:val>
                                            <p:fltVal val="-219.77251"/>
                                          </p:val>
                                        </p:tav>
                                        <p:tav>
                                          <p:val>
                                            <p:fltVal val="-231.4814"/>
                                          </p:val>
                                        </p:tav>
                                        <p:tav>
                                          <p:val>
                                            <p:fltVal val="-242.91341"/>
                                          </p:val>
                                        </p:tav>
                                        <p:tav>
                                          <p:val>
                                            <p:fltVal val="-253.8558"/>
                                          </p:val>
                                        </p:tav>
                                        <p:tav>
                                          <p:val>
                                            <p:fltVal val="-264.40329"/>
                                          </p:val>
                                        </p:tav>
                                        <p:tav>
                                          <p:val>
                                            <p:fltVal val="-274.63501"/>
                                          </p:val>
                                        </p:tav>
                                        <p:tav>
                                          <p:val>
                                            <p:fltVal val="-284.35721"/>
                                          </p:val>
                                        </p:tav>
                                        <p:tav>
                                          <p:val>
                                            <p:fltVal val="-293.6507"/>
                                          </p:val>
                                        </p:tav>
                                        <p:tav>
                                          <p:val>
                                            <p:fltVal val="-302.57959"/>
                                          </p:val>
                                        </p:tav>
                                        <p:tav>
                                          <p:val>
                                            <p:fltVal val="-310.96921"/>
                                          </p:val>
                                        </p:tav>
                                        <p:tav>
                                          <p:val>
                                            <p:fltVal val="-318.88379"/>
                                          </p:val>
                                        </p:tav>
                                        <p:tav>
                                          <p:val>
                                            <p:fltVal val="-326.36801"/>
                                          </p:val>
                                        </p:tav>
                                        <p:tav>
                                          <p:val>
                                            <p:fltVal val="-333.26511"/>
                                          </p:val>
                                        </p:tav>
                                        <p:tav>
                                          <p:val>
                                            <p:fltVal val="-339.6712"/>
                                          </p:val>
                                        </p:tav>
                                        <p:tav>
                                          <p:val>
                                            <p:fltVal val="-345.43851"/>
                                          </p:val>
                                        </p:tav>
                                        <p:tav>
                                          <p:val>
                                            <p:fltVal val="-350.58469"/>
                                          </p:val>
                                        </p:tav>
                                        <p:tav>
                                          <p:val>
                                            <p:fltVal val="-355.09189"/>
                                          </p:val>
                                        </p:tav>
                                        <p:tav>
                                          <p:val>
                                            <p:fltVal val="-358.80179"/>
                                          </p:val>
                                        </p:tav>
                                        <p:tav>
                                          <p:val>
                                            <p:fltVal val="-361.63531"/>
                                          </p:val>
                                        </p:tav>
                                        <p:tav>
                                          <p:val>
                                            <p:fltVal val="-363.345"/>
                                          </p:val>
                                        </p:tav>
                                        <p:tav>
                                          <p:val>
                                            <p:fltVal val="-363.4978"/>
                                          </p:val>
                                        </p:tav>
                                        <p:tav>
                                          <p:val>
                                            <p:fltVal val="-363.47061"/>
                                          </p:val>
                                        </p:tav>
                                        <p:tav>
                                          <p:val>
                                            <p:fltVal val="-363.38339"/>
                                          </p:val>
                                        </p:tav>
                                        <p:tav>
                                          <p:val>
                                            <p:fltVal val="-363.20349"/>
                                          </p:val>
                                        </p:tav>
                                        <p:tav>
                                          <p:val>
                                            <p:fltVal val="-362.8963"/>
                                          </p:val>
                                        </p:tav>
                                        <p:tav>
                                          <p:val>
                                            <p:fltVal val="-362.4227"/>
                                          </p:val>
                                        </p:tav>
                                        <p:tav>
                                          <p:val>
                                            <p:fltVal val="-361.7569"/>
                                          </p:val>
                                        </p:tav>
                                        <p:tav>
                                          <p:val>
                                            <p:fltVal val="-361.0874"/>
                                          </p:val>
                                        </p:tav>
                                        <p:tav>
                                          <p:val>
                                            <p:fltVal val="-360.6105"/>
                                          </p:val>
                                        </p:tav>
                                        <p:tav>
                                          <p:val>
                                            <p:fltVal val="-360.30069"/>
                                          </p:val>
                                        </p:tav>
                                        <p:tav>
                                          <p:val>
                                            <p:fltVal val="-360.1188"/>
                                          </p:val>
                                        </p:tav>
                                        <p:tav>
                                          <p:val>
                                            <p:fltVal val="-360.03021"/>
                                          </p:val>
                                        </p:tav>
                                        <p:tav>
                                          <p:val>
                                            <p:fltVal val="-360.00229"/>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Lst>
                                    </p:anim>
                                    <p:anim calcmode="lin" valueType="num">
                                      <p:cBhvr additive="sum">
                                        <p:cTn id="13" dur="2000" fill="hold"/>
                                        <p:tgtEl>
                                          <p:spTgt spid="9"/>
                                        </p:tgtEl>
                                        <p:attrNameLst>
                                          <p:attrName>3d.object.translation.y</p:attrName>
                                        </p:attrNameLst>
                                      </p:cBhvr>
                                      <p:tavLst>
                                        <p:tav tm="0">
                                          <p:val>
                                            <p:fltVal val="0"/>
                                          </p:val>
                                        </p:tav>
                                        <p:tav tm="3330">
                                          <p:val>
                                            <p:fltVal val="0"/>
                                          </p:val>
                                        </p:tav>
                                        <p:tav tm="6660">
                                          <p:val>
                                            <p:fltVal val="-10E-5"/>
                                          </p:val>
                                        </p:tav>
                                        <p:tav tm="9990">
                                          <p:val>
                                            <p:fltVal val="-0.0004"/>
                                          </p:val>
                                        </p:tav>
                                        <p:tav tm="13320">
                                          <p:val>
                                            <p:fltVal val="-0.0011"/>
                                          </p:val>
                                        </p:tav>
                                        <p:tav tm="16650">
                                          <p:val>
                                            <p:fltVal val="-0.0021"/>
                                          </p:val>
                                        </p:tav>
                                        <p:tav tm="19970">
                                          <p:val>
                                            <p:fltVal val="-0.0037"/>
                                          </p:val>
                                        </p:tav>
                                        <p:tav tm="23290">
                                          <p:val>
                                            <p:fltVal val="-0.0059"/>
                                          </p:val>
                                        </p:tav>
                                        <p:tav tm="26620">
                                          <p:val>
                                            <p:fltVal val="-0.0088"/>
                                          </p:val>
                                        </p:tav>
                                        <p:tav tm="29950">
                                          <p:val>
                                            <p:fltVal val="-0.0125"/>
                                          </p:val>
                                        </p:tav>
                                        <p:tav tm="33280">
                                          <p:val>
                                            <p:fltVal val="-0.0162"/>
                                          </p:val>
                                        </p:tav>
                                        <p:tav tm="36610">
                                          <p:val>
                                            <p:fltVal val="-0.0191"/>
                                          </p:val>
                                        </p:tav>
                                        <p:tav tm="39940">
                                          <p:val>
                                            <p:fltVal val="-0.0213"/>
                                          </p:val>
                                        </p:tav>
                                        <p:tav tm="43270">
                                          <p:val>
                                            <p:fltVal val="-0.0228"/>
                                          </p:val>
                                        </p:tav>
                                        <p:tav tm="46600">
                                          <p:val>
                                            <p:fltVal val="-0.0239"/>
                                          </p:val>
                                        </p:tav>
                                        <p:tav tm="49930">
                                          <p:val>
                                            <p:fltVal val="-0.0245"/>
                                          </p:val>
                                        </p:tav>
                                        <p:tav tm="53250">
                                          <p:val>
                                            <p:fltVal val="-0.0248"/>
                                          </p:val>
                                        </p:tav>
                                        <p:tav tm="56580">
                                          <p:val>
                                            <p:fltVal val="-0.0249"/>
                                          </p:val>
                                        </p:tav>
                                        <p:tav tm="59900">
                                          <p:val>
                                            <p:fltVal val="-0.0249"/>
                                          </p:val>
                                        </p:tav>
                                        <p:tav tm="63220">
                                          <p:val>
                                            <p:fltVal val="-0.0248"/>
                                          </p:val>
                                        </p:tav>
                                        <p:tav tm="66540">
                                          <p:val>
                                            <p:fltVal val="-0.0241"/>
                                          </p:val>
                                        </p:tav>
                                        <p:tav tm="69870">
                                          <p:val>
                                            <p:fltVal val="-0.022"/>
                                          </p:val>
                                        </p:tav>
                                        <p:tav tm="73190">
                                          <p:val>
                                            <p:fltVal val="-0.0179"/>
                                          </p:val>
                                        </p:tav>
                                        <p:tav tm="76510">
                                          <p:val>
                                            <p:fltVal val="-0.0113"/>
                                          </p:val>
                                        </p:tav>
                                        <p:tav tm="79830">
                                          <p:val>
                                            <p:fltVal val="-0.0013"/>
                                          </p:val>
                                        </p:tav>
                                        <p:tav tm="83160">
                                          <p:val>
                                            <p:fltVal val="0.0124"/>
                                          </p:val>
                                        </p:tav>
                                        <p:tav tm="86480">
                                          <p:val>
                                            <p:fltVal val="0.0309"/>
                                          </p:val>
                                        </p:tav>
                                        <p:tav tm="89800">
                                          <p:val>
                                            <p:fltVal val="0.0546"/>
                                          </p:val>
                                        </p:tav>
                                        <p:tav tm="93120">
                                          <p:val>
                                            <p:fltVal val="0.0842"/>
                                          </p:val>
                                        </p:tav>
                                        <p:tav tm="96450">
                                          <p:val>
                                            <p:fltVal val="0.1204"/>
                                          </p:val>
                                        </p:tav>
                                        <p:tav tm="100000">
                                          <p:val>
                                            <p:fltVal val="0.1634"/>
                                          </p:val>
                                        </p:tav>
                                        <p:tav>
                                          <p:val>
                                            <p:fltVal val="0.2145"/>
                                          </p:val>
                                        </p:tav>
                                        <p:tav>
                                          <p:val>
                                            <p:fltVal val="0.2711"/>
                                          </p:val>
                                        </p:tav>
                                        <p:tav>
                                          <p:val>
                                            <p:fltVal val="0.3207"/>
                                          </p:val>
                                        </p:tav>
                                        <p:tav>
                                          <p:val>
                                            <p:fltVal val="0.3625"/>
                                          </p:val>
                                        </p:tav>
                                        <p:tav>
                                          <p:val>
                                            <p:fltVal val="0.3973"/>
                                          </p:val>
                                        </p:tav>
                                        <p:tav>
                                          <p:val>
                                            <p:fltVal val="0.4256"/>
                                          </p:val>
                                        </p:tav>
                                        <p:tav>
                                          <p:val>
                                            <p:fltVal val="0.448"/>
                                          </p:val>
                                        </p:tav>
                                        <p:tav>
                                          <p:val>
                                            <p:fltVal val="0.4655"/>
                                          </p:val>
                                        </p:tav>
                                        <p:tav>
                                          <p:val>
                                            <p:fltVal val="0.4786"/>
                                          </p:val>
                                        </p:tav>
                                        <p:tav>
                                          <p:val>
                                            <p:fltVal val="0.4878"/>
                                          </p:val>
                                        </p:tav>
                                        <p:tav>
                                          <p:val>
                                            <p:fltVal val="0.4939"/>
                                          </p:val>
                                        </p:tav>
                                        <p:tav>
                                          <p:val>
                                            <p:fltVal val="0.4975"/>
                                          </p:val>
                                        </p:tav>
                                        <p:tav>
                                          <p:val>
                                            <p:fltVal val="0.4993"/>
                                          </p:val>
                                        </p:tav>
                                        <p:tav>
                                          <p:val>
                                            <p:fltVal val="0.4999"/>
                                          </p:val>
                                        </p:tav>
                                        <p:tav>
                                          <p:val>
                                            <p:fltVal val="0.4999"/>
                                          </p:val>
                                        </p:tav>
                                        <p:tav>
                                          <p:val>
                                            <p:fltVal val="0.4998"/>
                                          </p:val>
                                        </p:tav>
                                        <p:tav>
                                          <p:val>
                                            <p:fltVal val="0.4988"/>
                                          </p:val>
                                        </p:tav>
                                        <p:tav>
                                          <p:val>
                                            <p:fltVal val="0.4965"/>
                                          </p:val>
                                        </p:tav>
                                        <p:tav>
                                          <p:val>
                                            <p:fltVal val="0.4921"/>
                                          </p:val>
                                        </p:tav>
                                        <p:tav>
                                          <p:val>
                                            <p:fltVal val="0.485"/>
                                          </p:val>
                                        </p:tav>
                                        <p:tav>
                                          <p:val>
                                            <p:fltVal val="0.4746"/>
                                          </p:val>
                                        </p:tav>
                                        <p:tav>
                                          <p:val>
                                            <p:fltVal val="0.4603"/>
                                          </p:val>
                                        </p:tav>
                                        <p:tav>
                                          <p:val>
                                            <p:fltVal val="0.4411"/>
                                          </p:val>
                                        </p:tav>
                                        <p:tav>
                                          <p:val>
                                            <p:fltVal val="0.4169"/>
                                          </p:val>
                                        </p:tav>
                                        <p:tav>
                                          <p:val>
                                            <p:fltVal val="0.3868"/>
                                          </p:val>
                                        </p:tav>
                                        <p:tav>
                                          <p:val>
                                            <p:fltVal val="0.3499"/>
                                          </p:val>
                                        </p:tav>
                                        <p:tav>
                                          <p:val>
                                            <p:fltVal val="0.306"/>
                                          </p:val>
                                        </p:tav>
                                        <p:tav>
                                          <p:val>
                                            <p:fltVal val="0.2544"/>
                                          </p:val>
                                        </p:tav>
                                        <p:tav>
                                          <p:val>
                                            <p:fltVal val="0.1981"/>
                                          </p:val>
                                        </p:tav>
                                        <p:tav>
                                          <p:val>
                                            <p:fltVal val="0.1498"/>
                                          </p:val>
                                        </p:tav>
                                        <p:tav>
                                          <p:val>
                                            <p:fltVal val="0.1087"/>
                                          </p:val>
                                        </p:tav>
                                        <p:tav>
                                          <p:val>
                                            <p:fltVal val="0.0748"/>
                                          </p:val>
                                        </p:tav>
                                        <p:tav>
                                          <p:val>
                                            <p:fltVal val="0.0473"/>
                                          </p:val>
                                        </p:tav>
                                        <p:tav>
                                          <p:val>
                                            <p:fltVal val="0.0251"/>
                                          </p:val>
                                        </p:tav>
                                        <p:tav>
                                          <p:val>
                                            <p:fltVal val="0.0082"/>
                                          </p:val>
                                        </p:tav>
                                        <p:tav>
                                          <p:val>
                                            <p:fltVal val="-0.0044"/>
                                          </p:val>
                                        </p:tav>
                                        <p:tav>
                                          <p:val>
                                            <p:fltVal val="-0.0134"/>
                                          </p:val>
                                        </p:tav>
                                        <p:tav>
                                          <p:val>
                                            <p:fltVal val="-0.0192"/>
                                          </p:val>
                                        </p:tav>
                                        <p:tav>
                                          <p:val>
                                            <p:fltVal val="-0.0227"/>
                                          </p:val>
                                        </p:tav>
                                        <p:tav>
                                          <p:val>
                                            <p:fltVal val="-0.0244"/>
                                          </p:val>
                                        </p:tav>
                                        <p:tav>
                                          <p:val>
                                            <p:fltVal val="-0.0249"/>
                                          </p:val>
                                        </p:tav>
                                        <p:tav>
                                          <p:val>
                                            <p:fltVal val="-0.0249"/>
                                          </p:val>
                                        </p:tav>
                                        <p:tav>
                                          <p:val>
                                            <p:fltVal val="-0.0244"/>
                                          </p:val>
                                        </p:tav>
                                        <p:tav>
                                          <p:val>
                                            <p:fltVal val="-0.0219"/>
                                          </p:val>
                                        </p:tav>
                                        <p:tav>
                                          <p:val>
                                            <p:fltVal val="-0.0156"/>
                                          </p:val>
                                        </p:tav>
                                        <p:tav>
                                          <p:val>
                                            <p:fltVal val="-0.0039"/>
                                          </p:val>
                                        </p:tav>
                                        <p:tav>
                                          <p:val>
                                            <p:fltVal val="0.0104"/>
                                          </p:val>
                                        </p:tav>
                                        <p:tav>
                                          <p:val>
                                            <p:fltVal val="0.0192"/>
                                          </p:val>
                                        </p:tav>
                                        <p:tav>
                                          <p:val>
                                            <p:fltVal val="0.0235"/>
                                          </p:val>
                                        </p:tav>
                                        <p:tav>
                                          <p:val>
                                            <p:fltVal val="0.0248"/>
                                          </p:val>
                                        </p:tav>
                                        <p:tav>
                                          <p:val>
                                            <p:fltVal val="0.0249"/>
                                          </p:val>
                                        </p:tav>
                                        <p:tav>
                                          <p:val>
                                            <p:fltVal val="0.0247"/>
                                          </p:val>
                                        </p:tav>
                                        <p:tav>
                                          <p:val>
                                            <p:fltVal val="0.0234"/>
                                          </p:val>
                                        </p:tav>
                                        <p:tav>
                                          <p:val>
                                            <p:fltVal val="0.0202"/>
                                          </p:val>
                                        </p:tav>
                                        <p:tav>
                                          <p:val>
                                            <p:fltVal val="0.0143"/>
                                          </p:val>
                                        </p:tav>
                                        <p:tav>
                                          <p:val>
                                            <p:fltVal val="0.0071"/>
                                          </p:val>
                                        </p:tav>
                                        <p:tav>
                                          <p:val>
                                            <p:fltVal val="0.0027"/>
                                          </p:val>
                                        </p:tav>
                                        <p:tav>
                                          <p:val>
                                            <p:fltVal val="0.0007"/>
                                          </p:val>
                                        </p:tav>
                                        <p:tav>
                                          <p:val>
                                            <p:fltVal val="0"/>
                                          </p:val>
                                        </p:tav>
                                      </p:tavLst>
                                    </p:anim>
                                    <p:anim calcmode="lin" valueType="num">
                                      <p:cBhvr additive="mult">
                                        <p:cTn id="14" dur="2000" fill="hold"/>
                                        <p:tgtEl>
                                          <p:spTgt spid="9"/>
                                        </p:tgtEl>
                                        <p:attrNameLst>
                                          <p:attrName>3d.object.scale.x</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15" dur="2000" fill="hold"/>
                                        <p:tgtEl>
                                          <p:spTgt spid="9"/>
                                        </p:tgtEl>
                                        <p:attrNameLst>
                                          <p:attrName>3d.object.scale.y</p:attrName>
                                        </p:attrNameLst>
                                      </p:cBhvr>
                                      <p:tavLst>
                                        <p:tav tm="0">
                                          <p:val>
                                            <p:fltVal val="1"/>
                                          </p:val>
                                        </p:tav>
                                        <p:tav tm="3330">
                                          <p:val>
                                            <p:fltVal val="0.9999"/>
                                          </p:val>
                                        </p:tav>
                                        <p:tav tm="6660">
                                          <p:val>
                                            <p:fltVal val="0.9994"/>
                                          </p:val>
                                        </p:tav>
                                        <p:tav tm="9990">
                                          <p:val>
                                            <p:fltVal val="0.9981"/>
                                          </p:val>
                                        </p:tav>
                                        <p:tav tm="13320">
                                          <p:val>
                                            <p:fltVal val="0.9955"/>
                                          </p:val>
                                        </p:tav>
                                        <p:tav tm="16650">
                                          <p:val>
                                            <p:fltVal val="0.9913"/>
                                          </p:val>
                                        </p:tav>
                                        <p:tav tm="19970">
                                          <p:val>
                                            <p:fltVal val="0.985"/>
                                          </p:val>
                                        </p:tav>
                                        <p:tav tm="23290">
                                          <p:val>
                                            <p:fltVal val="0.9763"/>
                                          </p:val>
                                        </p:tav>
                                        <p:tav tm="26620">
                                          <p:val>
                                            <p:fltVal val="0.9646"/>
                                          </p:val>
                                        </p:tav>
                                        <p:tav tm="29950">
                                          <p:val>
                                            <p:fltVal val="0.9497"/>
                                          </p:val>
                                        </p:tav>
                                        <p:tav tm="33280">
                                          <p:val>
                                            <p:fltVal val="0.9348"/>
                                          </p:val>
                                        </p:tav>
                                        <p:tav tm="36610">
                                          <p:val>
                                            <p:fltVal val="0.9232"/>
                                          </p:val>
                                        </p:tav>
                                        <p:tav tm="39940">
                                          <p:val>
                                            <p:fltVal val="0.9146"/>
                                          </p:val>
                                        </p:tav>
                                        <p:tav tm="43270">
                                          <p:val>
                                            <p:fltVal val="0.9084"/>
                                          </p:val>
                                        </p:tav>
                                        <p:tav tm="46600">
                                          <p:val>
                                            <p:fltVal val="0.9042"/>
                                          </p:val>
                                        </p:tav>
                                        <p:tav tm="49930">
                                          <p:val>
                                            <p:fltVal val="0.9017"/>
                                          </p:val>
                                        </p:tav>
                                        <p:tav tm="53250">
                                          <p:val>
                                            <p:fltVal val="0.9005"/>
                                          </p:val>
                                        </p:tav>
                                        <p:tav tm="56580">
                                          <p:val>
                                            <p:fltVal val="0.9"/>
                                          </p:val>
                                        </p:tav>
                                        <p:tav tm="59900">
                                          <p:val>
                                            <p:fltVal val="0.8999"/>
                                          </p:val>
                                        </p:tav>
                                        <p:tav tm="63220">
                                          <p:val>
                                            <p:fltVal val="0.9006"/>
                                          </p:val>
                                        </p:tav>
                                        <p:tav tm="66540">
                                          <p:val>
                                            <p:fltVal val="0.9046"/>
                                          </p:val>
                                        </p:tav>
                                        <p:tav tm="69870">
                                          <p:val>
                                            <p:fltVal val="0.9153"/>
                                          </p:val>
                                        </p:tav>
                                        <p:tav tm="73190">
                                          <p:val>
                                            <p:fltVal val="0.9362"/>
                                          </p:val>
                                        </p:tav>
                                        <p:tav tm="76510">
                                          <p:val>
                                            <p:fltVal val="0.9659"/>
                                          </p:val>
                                        </p:tav>
                                        <p:tav tm="79830">
                                          <p:val>
                                            <p:fltVal val="0.9858"/>
                                          </p:val>
                                        </p:tav>
                                        <p:tav tm="83160">
                                          <p:val>
                                            <p:fltVal val="0.9959"/>
                                          </p:val>
                                        </p:tav>
                                        <p:tav tm="86480">
                                          <p:val>
                                            <p:fltVal val="0.9995"/>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0.9998"/>
                                          </p:val>
                                        </p:tav>
                                        <p:tav>
                                          <p:val>
                                            <p:fltVal val="0.9987"/>
                                          </p:val>
                                        </p:tav>
                                        <p:tav>
                                          <p:val>
                                            <p:fltVal val="0.9955"/>
                                          </p:val>
                                        </p:tav>
                                        <p:tav>
                                          <p:val>
                                            <p:fltVal val="0.9888"/>
                                          </p:val>
                                        </p:tav>
                                        <p:tav>
                                          <p:val>
                                            <p:fltVal val="0.9775"/>
                                          </p:val>
                                        </p:tav>
                                        <p:tav>
                                          <p:val>
                                            <p:fltVal val="0.9605"/>
                                          </p:val>
                                        </p:tav>
                                        <p:tav>
                                          <p:val>
                                            <p:fltVal val="0.9385"/>
                                          </p:val>
                                        </p:tav>
                                        <p:tav>
                                          <p:val>
                                            <p:fltVal val="0.9217"/>
                                          </p:val>
                                        </p:tav>
                                        <p:tav>
                                          <p:val>
                                            <p:fltVal val="0.9107"/>
                                          </p:val>
                                        </p:tav>
                                        <p:tav>
                                          <p:val>
                                            <p:fltVal val="0.9042"/>
                                          </p:val>
                                        </p:tav>
                                        <p:tav>
                                          <p:val>
                                            <p:fltVal val="0.901"/>
                                          </p:val>
                                        </p:tav>
                                        <p:tav>
                                          <p:val>
                                            <p:fltVal val="0.9"/>
                                          </p:val>
                                        </p:tav>
                                        <p:tav>
                                          <p:val>
                                            <p:fltVal val="0.9"/>
                                          </p:val>
                                        </p:tav>
                                        <p:tav>
                                          <p:val>
                                            <p:fltVal val="0.901"/>
                                          </p:val>
                                        </p:tav>
                                        <p:tav>
                                          <p:val>
                                            <p:fltVal val="0.9061"/>
                                          </p:val>
                                        </p:tav>
                                        <p:tav>
                                          <p:val>
                                            <p:fltVal val="0.9186"/>
                                          </p:val>
                                        </p:tav>
                                        <p:tav>
                                          <p:val>
                                            <p:fltVal val="0.942"/>
                                          </p:val>
                                        </p:tav>
                                        <p:tav>
                                          <p:val>
                                            <p:fltVal val="0.9709"/>
                                          </p:val>
                                        </p:tav>
                                        <p:tav>
                                          <p:val>
                                            <p:fltVal val="0.9885"/>
                                          </p:val>
                                        </p:tav>
                                        <p:tav>
                                          <p:val>
                                            <p:fltVal val="0.997"/>
                                          </p:val>
                                        </p:tav>
                                        <p:tav>
                                          <p:val>
                                            <p:fltVal val="0.9997"/>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16" dur="2000" fill="hold"/>
                                        <p:tgtEl>
                                          <p:spTgt spid="9"/>
                                        </p:tgtEl>
                                        <p:attrNameLst>
                                          <p:attrName>3d.object.scale.z</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childTnLst>
                                </p:cTn>
                              </p:par>
                            </p:childTnLst>
                          </p:cTn>
                        </p:par>
                        <p:par>
                          <p:cTn id="17" fill="hold">
                            <p:stCondLst>
                              <p:cond delay="2000"/>
                            </p:stCondLst>
                            <p:childTnLst>
                              <p:par>
                                <p:cTn id="18" presetID="39" presetClass="emph" presetSubtype="8" fill="hold" nodeType="afterEffect">
                                  <p:stCondLst>
                                    <p:cond delay="0"/>
                                  </p:stCondLst>
                                  <p:childTnLst>
                                    <p:anim calcmode="lin" valueType="num">
                                      <p:cBhvr additive="sum">
                                        <p:cTn id="19" dur="2000" fill="hold"/>
                                        <p:tgtEl>
                                          <p:spTgt spid="13"/>
                                        </p:tgtEl>
                                        <p:attrNameLst>
                                          <p:attrName>3d.object.rotation.x</p:attrName>
                                        </p:attrNameLst>
                                      </p:cBhvr>
                                      <p:tavLst>
                                        <p:tav tm="0">
                                          <p:val>
                                            <p:fltVal val="0"/>
                                          </p:val>
                                        </p:tav>
                                        <p:tav tm="3330">
                                          <p:val>
                                            <p:fltVal val="0.0012"/>
                                          </p:val>
                                        </p:tav>
                                        <p:tav tm="6660">
                                          <p:val>
                                            <p:fltVal val="0.0098"/>
                                          </p:val>
                                        </p:tav>
                                        <p:tav tm="9990">
                                          <p:val>
                                            <p:fltVal val="0.033"/>
                                          </p:val>
                                        </p:tav>
                                        <p:tav tm="13320">
                                          <p:val>
                                            <p:fltVal val="0.0789"/>
                                          </p:val>
                                        </p:tav>
                                        <p:tav tm="16650">
                                          <p:val>
                                            <p:fltVal val="0.1548"/>
                                          </p:val>
                                        </p:tav>
                                        <p:tav tm="19970">
                                          <p:val>
                                            <p:fltVal val="0.267"/>
                                          </p:val>
                                        </p:tav>
                                        <p:tav tm="23290">
                                          <p:val>
                                            <p:fltVal val="0.4235"/>
                                          </p:val>
                                        </p:tav>
                                        <p:tav tm="26620">
                                          <p:val>
                                            <p:fltVal val="0.6337"/>
                                          </p:val>
                                        </p:tav>
                                        <p:tav tm="29950">
                                          <p:val>
                                            <p:fltVal val="0.9013"/>
                                          </p:val>
                                        </p:tav>
                                        <p:tav tm="33280">
                                          <p:val>
                                            <p:fltVal val="1.2353"/>
                                          </p:val>
                                        </p:tav>
                                        <p:tav tm="36610">
                                          <p:val>
                                            <p:fltVal val="1.647"/>
                                          </p:val>
                                        </p:tav>
                                        <p:tav tm="39940">
                                          <p:val>
                                            <p:fltVal val="2.0869"/>
                                          </p:val>
                                        </p:tav>
                                        <p:tav tm="43270">
                                          <p:val>
                                            <p:fltVal val="2.4538"/>
                                          </p:val>
                                        </p:tav>
                                        <p:tav tm="46600">
                                          <p:val>
                                            <p:fltVal val="2.7534"/>
                                          </p:val>
                                        </p:tav>
                                        <p:tav tm="49930">
                                          <p:val>
                                            <p:fltVal val="2.9876"/>
                                          </p:val>
                                        </p:tav>
                                        <p:tav tm="53250">
                                          <p:val>
                                            <p:fltVal val="3.1669"/>
                                          </p:val>
                                        </p:tav>
                                        <p:tav tm="56580">
                                          <p:val>
                                            <p:fltVal val="3.2996"/>
                                          </p:val>
                                        </p:tav>
                                        <p:tav tm="59900">
                                          <p:val>
                                            <p:fltVal val="3.3906"/>
                                          </p:val>
                                        </p:tav>
                                        <p:tav tm="63220">
                                          <p:val>
                                            <p:fltVal val="3.4488"/>
                                          </p:val>
                                        </p:tav>
                                        <p:tav tm="66540">
                                          <p:val>
                                            <p:fltVal val="3.4815"/>
                                          </p:val>
                                        </p:tav>
                                        <p:tav tm="69870">
                                          <p:val>
                                            <p:fltVal val="3.4961"/>
                                          </p:val>
                                        </p:tav>
                                        <p:tav tm="73190">
                                          <p:val>
                                            <p:fltVal val="3.4998"/>
                                          </p:val>
                                        </p:tav>
                                        <p:tav tm="76510">
                                          <p:val>
                                            <p:fltVal val="3.0301"/>
                                          </p:val>
                                        </p:tav>
                                        <p:tav tm="79830">
                                          <p:val>
                                            <p:fltVal val="0.9661"/>
                                          </p:val>
                                        </p:tav>
                                        <p:tav tm="83160">
                                          <p:val>
                                            <p:fltVal val="-2.1525"/>
                                          </p:val>
                                        </p:tav>
                                        <p:tav tm="86480">
                                          <p:val>
                                            <p:fltVal val="-6.1215"/>
                                          </p:val>
                                        </p:tav>
                                        <p:tav tm="89800">
                                          <p:val>
                                            <p:fltVal val="-10.8322"/>
                                          </p:val>
                                        </p:tav>
                                        <p:tav tm="93120">
                                          <p:val>
                                            <p:fltVal val="-16.2132"/>
                                          </p:val>
                                        </p:tav>
                                        <p:tav tm="96450">
                                          <p:val>
                                            <p:fltVal val="-22.2128"/>
                                          </p:val>
                                        </p:tav>
                                        <p:tav tm="100000">
                                          <p:val>
                                            <p:fltVal val="-28.7297"/>
                                          </p:val>
                                        </p:tav>
                                        <p:tav>
                                          <p:val>
                                            <p:fltVal val="-35.8493"/>
                                          </p:val>
                                        </p:tav>
                                        <p:tav>
                                          <p:val>
                                            <p:fltVal val="-43.4888"/>
                                          </p:val>
                                        </p:tav>
                                        <p:tav>
                                          <p:val>
                                            <p:fltVal val="-51.6257"/>
                                          </p:val>
                                        </p:tav>
                                        <p:tav>
                                          <p:val>
                                            <p:fltVal val="-60.2402"/>
                                          </p:val>
                                        </p:tav>
                                        <p:tav>
                                          <p:val>
                                            <p:fltVal val="-69.3155"/>
                                          </p:val>
                                        </p:tav>
                                        <p:tav>
                                          <p:val>
                                            <p:fltVal val="-78.8364"/>
                                          </p:val>
                                        </p:tav>
                                        <p:tav>
                                          <p:val>
                                            <p:fltVal val="-88.6987"/>
                                          </p:val>
                                        </p:tav>
                                        <p:tav>
                                          <p:val>
                                            <p:fltVal val="-99.0679"/>
                                          </p:val>
                                        </p:tav>
                                        <p:tav>
                                          <p:val>
                                            <p:fltVal val="-109.8461"/>
                                          </p:val>
                                        </p:tav>
                                        <p:tav>
                                          <p:val>
                                            <p:fltVal val="-121.0232"/>
                                          </p:val>
                                        </p:tav>
                                        <p:tav>
                                          <p:val>
                                            <p:fltVal val="-132.5899"/>
                                          </p:val>
                                        </p:tav>
                                        <p:tav>
                                          <p:val>
                                            <p:fltVal val="-144.5376"/>
                                          </p:val>
                                        </p:tav>
                                        <p:tav>
                                          <p:val>
                                            <p:fltVal val="-156.85851"/>
                                          </p:val>
                                        </p:tav>
                                        <p:tav>
                                          <p:val>
                                            <p:fltVal val="-169.43021"/>
                                          </p:val>
                                        </p:tav>
                                        <p:tav>
                                          <p:val>
                                            <p:fltVal val="-182.34309"/>
                                          </p:val>
                                        </p:tav>
                                        <p:tav>
                                          <p:val>
                                            <p:fltVal val="-195.1411"/>
                                          </p:val>
                                        </p:tav>
                                        <p:tav>
                                          <p:val>
                                            <p:fltVal val="-207.6945"/>
                                          </p:val>
                                        </p:tav>
                                        <p:tav>
                                          <p:val>
                                            <p:fltVal val="-219.77251"/>
                                          </p:val>
                                        </p:tav>
                                        <p:tav>
                                          <p:val>
                                            <p:fltVal val="-231.4814"/>
                                          </p:val>
                                        </p:tav>
                                        <p:tav>
                                          <p:val>
                                            <p:fltVal val="-242.91341"/>
                                          </p:val>
                                        </p:tav>
                                        <p:tav>
                                          <p:val>
                                            <p:fltVal val="-253.8558"/>
                                          </p:val>
                                        </p:tav>
                                        <p:tav>
                                          <p:val>
                                            <p:fltVal val="-264.40329"/>
                                          </p:val>
                                        </p:tav>
                                        <p:tav>
                                          <p:val>
                                            <p:fltVal val="-274.63501"/>
                                          </p:val>
                                        </p:tav>
                                        <p:tav>
                                          <p:val>
                                            <p:fltVal val="-284.35721"/>
                                          </p:val>
                                        </p:tav>
                                        <p:tav>
                                          <p:val>
                                            <p:fltVal val="-293.6507"/>
                                          </p:val>
                                        </p:tav>
                                        <p:tav>
                                          <p:val>
                                            <p:fltVal val="-302.57959"/>
                                          </p:val>
                                        </p:tav>
                                        <p:tav>
                                          <p:val>
                                            <p:fltVal val="-310.96921"/>
                                          </p:val>
                                        </p:tav>
                                        <p:tav>
                                          <p:val>
                                            <p:fltVal val="-318.88379"/>
                                          </p:val>
                                        </p:tav>
                                        <p:tav>
                                          <p:val>
                                            <p:fltVal val="-326.36801"/>
                                          </p:val>
                                        </p:tav>
                                        <p:tav>
                                          <p:val>
                                            <p:fltVal val="-333.26511"/>
                                          </p:val>
                                        </p:tav>
                                        <p:tav>
                                          <p:val>
                                            <p:fltVal val="-339.6712"/>
                                          </p:val>
                                        </p:tav>
                                        <p:tav>
                                          <p:val>
                                            <p:fltVal val="-345.43851"/>
                                          </p:val>
                                        </p:tav>
                                        <p:tav>
                                          <p:val>
                                            <p:fltVal val="-350.58469"/>
                                          </p:val>
                                        </p:tav>
                                        <p:tav>
                                          <p:val>
                                            <p:fltVal val="-355.09189"/>
                                          </p:val>
                                        </p:tav>
                                        <p:tav>
                                          <p:val>
                                            <p:fltVal val="-358.80179"/>
                                          </p:val>
                                        </p:tav>
                                        <p:tav>
                                          <p:val>
                                            <p:fltVal val="-361.63531"/>
                                          </p:val>
                                        </p:tav>
                                        <p:tav>
                                          <p:val>
                                            <p:fltVal val="-363.345"/>
                                          </p:val>
                                        </p:tav>
                                        <p:tav>
                                          <p:val>
                                            <p:fltVal val="-363.4978"/>
                                          </p:val>
                                        </p:tav>
                                        <p:tav>
                                          <p:val>
                                            <p:fltVal val="-363.47061"/>
                                          </p:val>
                                        </p:tav>
                                        <p:tav>
                                          <p:val>
                                            <p:fltVal val="-363.38339"/>
                                          </p:val>
                                        </p:tav>
                                        <p:tav>
                                          <p:val>
                                            <p:fltVal val="-363.20349"/>
                                          </p:val>
                                        </p:tav>
                                        <p:tav>
                                          <p:val>
                                            <p:fltVal val="-362.8963"/>
                                          </p:val>
                                        </p:tav>
                                        <p:tav>
                                          <p:val>
                                            <p:fltVal val="-362.4227"/>
                                          </p:val>
                                        </p:tav>
                                        <p:tav>
                                          <p:val>
                                            <p:fltVal val="-361.7569"/>
                                          </p:val>
                                        </p:tav>
                                        <p:tav>
                                          <p:val>
                                            <p:fltVal val="-361.0874"/>
                                          </p:val>
                                        </p:tav>
                                        <p:tav>
                                          <p:val>
                                            <p:fltVal val="-360.6105"/>
                                          </p:val>
                                        </p:tav>
                                        <p:tav>
                                          <p:val>
                                            <p:fltVal val="-360.30069"/>
                                          </p:val>
                                        </p:tav>
                                        <p:tav>
                                          <p:val>
                                            <p:fltVal val="-360.1188"/>
                                          </p:val>
                                        </p:tav>
                                        <p:tav>
                                          <p:val>
                                            <p:fltVal val="-360.03021"/>
                                          </p:val>
                                        </p:tav>
                                        <p:tav>
                                          <p:val>
                                            <p:fltVal val="-360.00229"/>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Lst>
                                    </p:anim>
                                    <p:anim calcmode="lin" valueType="num">
                                      <p:cBhvr additive="sum">
                                        <p:cTn id="20" dur="2000" fill="hold"/>
                                        <p:tgtEl>
                                          <p:spTgt spid="13"/>
                                        </p:tgtEl>
                                        <p:attrNameLst>
                                          <p:attrName>3d.object.translation.y</p:attrName>
                                        </p:attrNameLst>
                                      </p:cBhvr>
                                      <p:tavLst>
                                        <p:tav tm="0">
                                          <p:val>
                                            <p:fltVal val="0"/>
                                          </p:val>
                                        </p:tav>
                                        <p:tav tm="3330">
                                          <p:val>
                                            <p:fltVal val="0"/>
                                          </p:val>
                                        </p:tav>
                                        <p:tav tm="6660">
                                          <p:val>
                                            <p:fltVal val="-10E-5"/>
                                          </p:val>
                                        </p:tav>
                                        <p:tav tm="9990">
                                          <p:val>
                                            <p:fltVal val="-0.0004"/>
                                          </p:val>
                                        </p:tav>
                                        <p:tav tm="13320">
                                          <p:val>
                                            <p:fltVal val="-0.0011"/>
                                          </p:val>
                                        </p:tav>
                                        <p:tav tm="16650">
                                          <p:val>
                                            <p:fltVal val="-0.0021"/>
                                          </p:val>
                                        </p:tav>
                                        <p:tav tm="19970">
                                          <p:val>
                                            <p:fltVal val="-0.0037"/>
                                          </p:val>
                                        </p:tav>
                                        <p:tav tm="23290">
                                          <p:val>
                                            <p:fltVal val="-0.0059"/>
                                          </p:val>
                                        </p:tav>
                                        <p:tav tm="26620">
                                          <p:val>
                                            <p:fltVal val="-0.0088"/>
                                          </p:val>
                                        </p:tav>
                                        <p:tav tm="29950">
                                          <p:val>
                                            <p:fltVal val="-0.0125"/>
                                          </p:val>
                                        </p:tav>
                                        <p:tav tm="33280">
                                          <p:val>
                                            <p:fltVal val="-0.0162"/>
                                          </p:val>
                                        </p:tav>
                                        <p:tav tm="36610">
                                          <p:val>
                                            <p:fltVal val="-0.0191"/>
                                          </p:val>
                                        </p:tav>
                                        <p:tav tm="39940">
                                          <p:val>
                                            <p:fltVal val="-0.0213"/>
                                          </p:val>
                                        </p:tav>
                                        <p:tav tm="43270">
                                          <p:val>
                                            <p:fltVal val="-0.0228"/>
                                          </p:val>
                                        </p:tav>
                                        <p:tav tm="46600">
                                          <p:val>
                                            <p:fltVal val="-0.0239"/>
                                          </p:val>
                                        </p:tav>
                                        <p:tav tm="49930">
                                          <p:val>
                                            <p:fltVal val="-0.0245"/>
                                          </p:val>
                                        </p:tav>
                                        <p:tav tm="53250">
                                          <p:val>
                                            <p:fltVal val="-0.0248"/>
                                          </p:val>
                                        </p:tav>
                                        <p:tav tm="56580">
                                          <p:val>
                                            <p:fltVal val="-0.0249"/>
                                          </p:val>
                                        </p:tav>
                                        <p:tav tm="59900">
                                          <p:val>
                                            <p:fltVal val="-0.0249"/>
                                          </p:val>
                                        </p:tav>
                                        <p:tav tm="63220">
                                          <p:val>
                                            <p:fltVal val="-0.0248"/>
                                          </p:val>
                                        </p:tav>
                                        <p:tav tm="66540">
                                          <p:val>
                                            <p:fltVal val="-0.0241"/>
                                          </p:val>
                                        </p:tav>
                                        <p:tav tm="69870">
                                          <p:val>
                                            <p:fltVal val="-0.022"/>
                                          </p:val>
                                        </p:tav>
                                        <p:tav tm="73190">
                                          <p:val>
                                            <p:fltVal val="-0.0179"/>
                                          </p:val>
                                        </p:tav>
                                        <p:tav tm="76510">
                                          <p:val>
                                            <p:fltVal val="-0.0113"/>
                                          </p:val>
                                        </p:tav>
                                        <p:tav tm="79830">
                                          <p:val>
                                            <p:fltVal val="-0.0013"/>
                                          </p:val>
                                        </p:tav>
                                        <p:tav tm="83160">
                                          <p:val>
                                            <p:fltVal val="0.0124"/>
                                          </p:val>
                                        </p:tav>
                                        <p:tav tm="86480">
                                          <p:val>
                                            <p:fltVal val="0.0309"/>
                                          </p:val>
                                        </p:tav>
                                        <p:tav tm="89800">
                                          <p:val>
                                            <p:fltVal val="0.0546"/>
                                          </p:val>
                                        </p:tav>
                                        <p:tav tm="93120">
                                          <p:val>
                                            <p:fltVal val="0.0842"/>
                                          </p:val>
                                        </p:tav>
                                        <p:tav tm="96450">
                                          <p:val>
                                            <p:fltVal val="0.1204"/>
                                          </p:val>
                                        </p:tav>
                                        <p:tav tm="100000">
                                          <p:val>
                                            <p:fltVal val="0.1634"/>
                                          </p:val>
                                        </p:tav>
                                        <p:tav>
                                          <p:val>
                                            <p:fltVal val="0.2145"/>
                                          </p:val>
                                        </p:tav>
                                        <p:tav>
                                          <p:val>
                                            <p:fltVal val="0.2711"/>
                                          </p:val>
                                        </p:tav>
                                        <p:tav>
                                          <p:val>
                                            <p:fltVal val="0.3207"/>
                                          </p:val>
                                        </p:tav>
                                        <p:tav>
                                          <p:val>
                                            <p:fltVal val="0.3625"/>
                                          </p:val>
                                        </p:tav>
                                        <p:tav>
                                          <p:val>
                                            <p:fltVal val="0.3973"/>
                                          </p:val>
                                        </p:tav>
                                        <p:tav>
                                          <p:val>
                                            <p:fltVal val="0.4256"/>
                                          </p:val>
                                        </p:tav>
                                        <p:tav>
                                          <p:val>
                                            <p:fltVal val="0.448"/>
                                          </p:val>
                                        </p:tav>
                                        <p:tav>
                                          <p:val>
                                            <p:fltVal val="0.4655"/>
                                          </p:val>
                                        </p:tav>
                                        <p:tav>
                                          <p:val>
                                            <p:fltVal val="0.4786"/>
                                          </p:val>
                                        </p:tav>
                                        <p:tav>
                                          <p:val>
                                            <p:fltVal val="0.4878"/>
                                          </p:val>
                                        </p:tav>
                                        <p:tav>
                                          <p:val>
                                            <p:fltVal val="0.4939"/>
                                          </p:val>
                                        </p:tav>
                                        <p:tav>
                                          <p:val>
                                            <p:fltVal val="0.4975"/>
                                          </p:val>
                                        </p:tav>
                                        <p:tav>
                                          <p:val>
                                            <p:fltVal val="0.4993"/>
                                          </p:val>
                                        </p:tav>
                                        <p:tav>
                                          <p:val>
                                            <p:fltVal val="0.4999"/>
                                          </p:val>
                                        </p:tav>
                                        <p:tav>
                                          <p:val>
                                            <p:fltVal val="0.4999"/>
                                          </p:val>
                                        </p:tav>
                                        <p:tav>
                                          <p:val>
                                            <p:fltVal val="0.4998"/>
                                          </p:val>
                                        </p:tav>
                                        <p:tav>
                                          <p:val>
                                            <p:fltVal val="0.4988"/>
                                          </p:val>
                                        </p:tav>
                                        <p:tav>
                                          <p:val>
                                            <p:fltVal val="0.4965"/>
                                          </p:val>
                                        </p:tav>
                                        <p:tav>
                                          <p:val>
                                            <p:fltVal val="0.4921"/>
                                          </p:val>
                                        </p:tav>
                                        <p:tav>
                                          <p:val>
                                            <p:fltVal val="0.485"/>
                                          </p:val>
                                        </p:tav>
                                        <p:tav>
                                          <p:val>
                                            <p:fltVal val="0.4746"/>
                                          </p:val>
                                        </p:tav>
                                        <p:tav>
                                          <p:val>
                                            <p:fltVal val="0.4603"/>
                                          </p:val>
                                        </p:tav>
                                        <p:tav>
                                          <p:val>
                                            <p:fltVal val="0.4411"/>
                                          </p:val>
                                        </p:tav>
                                        <p:tav>
                                          <p:val>
                                            <p:fltVal val="0.4169"/>
                                          </p:val>
                                        </p:tav>
                                        <p:tav>
                                          <p:val>
                                            <p:fltVal val="0.3868"/>
                                          </p:val>
                                        </p:tav>
                                        <p:tav>
                                          <p:val>
                                            <p:fltVal val="0.3499"/>
                                          </p:val>
                                        </p:tav>
                                        <p:tav>
                                          <p:val>
                                            <p:fltVal val="0.306"/>
                                          </p:val>
                                        </p:tav>
                                        <p:tav>
                                          <p:val>
                                            <p:fltVal val="0.2544"/>
                                          </p:val>
                                        </p:tav>
                                        <p:tav>
                                          <p:val>
                                            <p:fltVal val="0.1981"/>
                                          </p:val>
                                        </p:tav>
                                        <p:tav>
                                          <p:val>
                                            <p:fltVal val="0.1498"/>
                                          </p:val>
                                        </p:tav>
                                        <p:tav>
                                          <p:val>
                                            <p:fltVal val="0.1087"/>
                                          </p:val>
                                        </p:tav>
                                        <p:tav>
                                          <p:val>
                                            <p:fltVal val="0.0748"/>
                                          </p:val>
                                        </p:tav>
                                        <p:tav>
                                          <p:val>
                                            <p:fltVal val="0.0473"/>
                                          </p:val>
                                        </p:tav>
                                        <p:tav>
                                          <p:val>
                                            <p:fltVal val="0.0251"/>
                                          </p:val>
                                        </p:tav>
                                        <p:tav>
                                          <p:val>
                                            <p:fltVal val="0.0082"/>
                                          </p:val>
                                        </p:tav>
                                        <p:tav>
                                          <p:val>
                                            <p:fltVal val="-0.0044"/>
                                          </p:val>
                                        </p:tav>
                                        <p:tav>
                                          <p:val>
                                            <p:fltVal val="-0.0134"/>
                                          </p:val>
                                        </p:tav>
                                        <p:tav>
                                          <p:val>
                                            <p:fltVal val="-0.0192"/>
                                          </p:val>
                                        </p:tav>
                                        <p:tav>
                                          <p:val>
                                            <p:fltVal val="-0.0227"/>
                                          </p:val>
                                        </p:tav>
                                        <p:tav>
                                          <p:val>
                                            <p:fltVal val="-0.0244"/>
                                          </p:val>
                                        </p:tav>
                                        <p:tav>
                                          <p:val>
                                            <p:fltVal val="-0.0249"/>
                                          </p:val>
                                        </p:tav>
                                        <p:tav>
                                          <p:val>
                                            <p:fltVal val="-0.0249"/>
                                          </p:val>
                                        </p:tav>
                                        <p:tav>
                                          <p:val>
                                            <p:fltVal val="-0.0244"/>
                                          </p:val>
                                        </p:tav>
                                        <p:tav>
                                          <p:val>
                                            <p:fltVal val="-0.0219"/>
                                          </p:val>
                                        </p:tav>
                                        <p:tav>
                                          <p:val>
                                            <p:fltVal val="-0.0156"/>
                                          </p:val>
                                        </p:tav>
                                        <p:tav>
                                          <p:val>
                                            <p:fltVal val="-0.0039"/>
                                          </p:val>
                                        </p:tav>
                                        <p:tav>
                                          <p:val>
                                            <p:fltVal val="0.0104"/>
                                          </p:val>
                                        </p:tav>
                                        <p:tav>
                                          <p:val>
                                            <p:fltVal val="0.0192"/>
                                          </p:val>
                                        </p:tav>
                                        <p:tav>
                                          <p:val>
                                            <p:fltVal val="0.0235"/>
                                          </p:val>
                                        </p:tav>
                                        <p:tav>
                                          <p:val>
                                            <p:fltVal val="0.0248"/>
                                          </p:val>
                                        </p:tav>
                                        <p:tav>
                                          <p:val>
                                            <p:fltVal val="0.0249"/>
                                          </p:val>
                                        </p:tav>
                                        <p:tav>
                                          <p:val>
                                            <p:fltVal val="0.0247"/>
                                          </p:val>
                                        </p:tav>
                                        <p:tav>
                                          <p:val>
                                            <p:fltVal val="0.0234"/>
                                          </p:val>
                                        </p:tav>
                                        <p:tav>
                                          <p:val>
                                            <p:fltVal val="0.0202"/>
                                          </p:val>
                                        </p:tav>
                                        <p:tav>
                                          <p:val>
                                            <p:fltVal val="0.0143"/>
                                          </p:val>
                                        </p:tav>
                                        <p:tav>
                                          <p:val>
                                            <p:fltVal val="0.0071"/>
                                          </p:val>
                                        </p:tav>
                                        <p:tav>
                                          <p:val>
                                            <p:fltVal val="0.0027"/>
                                          </p:val>
                                        </p:tav>
                                        <p:tav>
                                          <p:val>
                                            <p:fltVal val="0.0007"/>
                                          </p:val>
                                        </p:tav>
                                        <p:tav>
                                          <p:val>
                                            <p:fltVal val="0"/>
                                          </p:val>
                                        </p:tav>
                                      </p:tavLst>
                                    </p:anim>
                                    <p:anim calcmode="lin" valueType="num">
                                      <p:cBhvr additive="mult">
                                        <p:cTn id="21" dur="2000" fill="hold"/>
                                        <p:tgtEl>
                                          <p:spTgt spid="13"/>
                                        </p:tgtEl>
                                        <p:attrNameLst>
                                          <p:attrName>3d.object.scale.x</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22" dur="2000" fill="hold"/>
                                        <p:tgtEl>
                                          <p:spTgt spid="13"/>
                                        </p:tgtEl>
                                        <p:attrNameLst>
                                          <p:attrName>3d.object.scale.y</p:attrName>
                                        </p:attrNameLst>
                                      </p:cBhvr>
                                      <p:tavLst>
                                        <p:tav tm="0">
                                          <p:val>
                                            <p:fltVal val="1"/>
                                          </p:val>
                                        </p:tav>
                                        <p:tav tm="3330">
                                          <p:val>
                                            <p:fltVal val="0.9999"/>
                                          </p:val>
                                        </p:tav>
                                        <p:tav tm="6660">
                                          <p:val>
                                            <p:fltVal val="0.9994"/>
                                          </p:val>
                                        </p:tav>
                                        <p:tav tm="9990">
                                          <p:val>
                                            <p:fltVal val="0.9981"/>
                                          </p:val>
                                        </p:tav>
                                        <p:tav tm="13320">
                                          <p:val>
                                            <p:fltVal val="0.9955"/>
                                          </p:val>
                                        </p:tav>
                                        <p:tav tm="16650">
                                          <p:val>
                                            <p:fltVal val="0.9913"/>
                                          </p:val>
                                        </p:tav>
                                        <p:tav tm="19970">
                                          <p:val>
                                            <p:fltVal val="0.985"/>
                                          </p:val>
                                        </p:tav>
                                        <p:tav tm="23290">
                                          <p:val>
                                            <p:fltVal val="0.9763"/>
                                          </p:val>
                                        </p:tav>
                                        <p:tav tm="26620">
                                          <p:val>
                                            <p:fltVal val="0.9646"/>
                                          </p:val>
                                        </p:tav>
                                        <p:tav tm="29950">
                                          <p:val>
                                            <p:fltVal val="0.9497"/>
                                          </p:val>
                                        </p:tav>
                                        <p:tav tm="33280">
                                          <p:val>
                                            <p:fltVal val="0.9348"/>
                                          </p:val>
                                        </p:tav>
                                        <p:tav tm="36610">
                                          <p:val>
                                            <p:fltVal val="0.9232"/>
                                          </p:val>
                                        </p:tav>
                                        <p:tav tm="39940">
                                          <p:val>
                                            <p:fltVal val="0.9146"/>
                                          </p:val>
                                        </p:tav>
                                        <p:tav tm="43270">
                                          <p:val>
                                            <p:fltVal val="0.9084"/>
                                          </p:val>
                                        </p:tav>
                                        <p:tav tm="46600">
                                          <p:val>
                                            <p:fltVal val="0.9042"/>
                                          </p:val>
                                        </p:tav>
                                        <p:tav tm="49930">
                                          <p:val>
                                            <p:fltVal val="0.9017"/>
                                          </p:val>
                                        </p:tav>
                                        <p:tav tm="53250">
                                          <p:val>
                                            <p:fltVal val="0.9005"/>
                                          </p:val>
                                        </p:tav>
                                        <p:tav tm="56580">
                                          <p:val>
                                            <p:fltVal val="0.9"/>
                                          </p:val>
                                        </p:tav>
                                        <p:tav tm="59900">
                                          <p:val>
                                            <p:fltVal val="0.8999"/>
                                          </p:val>
                                        </p:tav>
                                        <p:tav tm="63220">
                                          <p:val>
                                            <p:fltVal val="0.9006"/>
                                          </p:val>
                                        </p:tav>
                                        <p:tav tm="66540">
                                          <p:val>
                                            <p:fltVal val="0.9046"/>
                                          </p:val>
                                        </p:tav>
                                        <p:tav tm="69870">
                                          <p:val>
                                            <p:fltVal val="0.9153"/>
                                          </p:val>
                                        </p:tav>
                                        <p:tav tm="73190">
                                          <p:val>
                                            <p:fltVal val="0.9362"/>
                                          </p:val>
                                        </p:tav>
                                        <p:tav tm="76510">
                                          <p:val>
                                            <p:fltVal val="0.9659"/>
                                          </p:val>
                                        </p:tav>
                                        <p:tav tm="79830">
                                          <p:val>
                                            <p:fltVal val="0.9858"/>
                                          </p:val>
                                        </p:tav>
                                        <p:tav tm="83160">
                                          <p:val>
                                            <p:fltVal val="0.9959"/>
                                          </p:val>
                                        </p:tav>
                                        <p:tav tm="86480">
                                          <p:val>
                                            <p:fltVal val="0.9995"/>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0.9998"/>
                                          </p:val>
                                        </p:tav>
                                        <p:tav>
                                          <p:val>
                                            <p:fltVal val="0.9987"/>
                                          </p:val>
                                        </p:tav>
                                        <p:tav>
                                          <p:val>
                                            <p:fltVal val="0.9955"/>
                                          </p:val>
                                        </p:tav>
                                        <p:tav>
                                          <p:val>
                                            <p:fltVal val="0.9888"/>
                                          </p:val>
                                        </p:tav>
                                        <p:tav>
                                          <p:val>
                                            <p:fltVal val="0.9775"/>
                                          </p:val>
                                        </p:tav>
                                        <p:tav>
                                          <p:val>
                                            <p:fltVal val="0.9605"/>
                                          </p:val>
                                        </p:tav>
                                        <p:tav>
                                          <p:val>
                                            <p:fltVal val="0.9385"/>
                                          </p:val>
                                        </p:tav>
                                        <p:tav>
                                          <p:val>
                                            <p:fltVal val="0.9217"/>
                                          </p:val>
                                        </p:tav>
                                        <p:tav>
                                          <p:val>
                                            <p:fltVal val="0.9107"/>
                                          </p:val>
                                        </p:tav>
                                        <p:tav>
                                          <p:val>
                                            <p:fltVal val="0.9042"/>
                                          </p:val>
                                        </p:tav>
                                        <p:tav>
                                          <p:val>
                                            <p:fltVal val="0.901"/>
                                          </p:val>
                                        </p:tav>
                                        <p:tav>
                                          <p:val>
                                            <p:fltVal val="0.9"/>
                                          </p:val>
                                        </p:tav>
                                        <p:tav>
                                          <p:val>
                                            <p:fltVal val="0.9"/>
                                          </p:val>
                                        </p:tav>
                                        <p:tav>
                                          <p:val>
                                            <p:fltVal val="0.901"/>
                                          </p:val>
                                        </p:tav>
                                        <p:tav>
                                          <p:val>
                                            <p:fltVal val="0.9061"/>
                                          </p:val>
                                        </p:tav>
                                        <p:tav>
                                          <p:val>
                                            <p:fltVal val="0.9186"/>
                                          </p:val>
                                        </p:tav>
                                        <p:tav>
                                          <p:val>
                                            <p:fltVal val="0.942"/>
                                          </p:val>
                                        </p:tav>
                                        <p:tav>
                                          <p:val>
                                            <p:fltVal val="0.9709"/>
                                          </p:val>
                                        </p:tav>
                                        <p:tav>
                                          <p:val>
                                            <p:fltVal val="0.9885"/>
                                          </p:val>
                                        </p:tav>
                                        <p:tav>
                                          <p:val>
                                            <p:fltVal val="0.997"/>
                                          </p:val>
                                        </p:tav>
                                        <p:tav>
                                          <p:val>
                                            <p:fltVal val="0.9997"/>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23" dur="2000" fill="hold"/>
                                        <p:tgtEl>
                                          <p:spTgt spid="13"/>
                                        </p:tgtEl>
                                        <p:attrNameLst>
                                          <p:attrName>3d.object.scale.z</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childTnLst>
                                </p:cTn>
                              </p:par>
                              <p:par>
                                <p:cTn id="24" presetID="39" presetClass="emph" presetSubtype="16" fill="hold" nodeType="withEffect">
                                  <p:stCondLst>
                                    <p:cond delay="0"/>
                                  </p:stCondLst>
                                  <p:childTnLst>
                                    <p:anim calcmode="lin" valueType="num">
                                      <p:cBhvr additive="sum">
                                        <p:cTn id="25" dur="2000" fill="hold"/>
                                        <p:tgtEl>
                                          <p:spTgt spid="12"/>
                                        </p:tgtEl>
                                        <p:attrNameLst>
                                          <p:attrName>3d.object.rotation.x</p:attrName>
                                        </p:attrNameLst>
                                      </p:cBhvr>
                                      <p:tavLst>
                                        <p:tav tm="0">
                                          <p:val>
                                            <p:fltVal val="0"/>
                                          </p:val>
                                        </p:tav>
                                        <p:tav tm="3330">
                                          <p:val>
                                            <p:fltVal val="-0.0012"/>
                                          </p:val>
                                        </p:tav>
                                        <p:tav tm="6660">
                                          <p:val>
                                            <p:fltVal val="-0.0098"/>
                                          </p:val>
                                        </p:tav>
                                        <p:tav tm="9990">
                                          <p:val>
                                            <p:fltVal val="-0.033"/>
                                          </p:val>
                                        </p:tav>
                                        <p:tav tm="13320">
                                          <p:val>
                                            <p:fltVal val="-0.0789"/>
                                          </p:val>
                                        </p:tav>
                                        <p:tav tm="16650">
                                          <p:val>
                                            <p:fltVal val="-0.1548"/>
                                          </p:val>
                                        </p:tav>
                                        <p:tav tm="19970">
                                          <p:val>
                                            <p:fltVal val="-0.267"/>
                                          </p:val>
                                        </p:tav>
                                        <p:tav tm="23290">
                                          <p:val>
                                            <p:fltVal val="-0.4235"/>
                                          </p:val>
                                        </p:tav>
                                        <p:tav tm="26620">
                                          <p:val>
                                            <p:fltVal val="-0.6337"/>
                                          </p:val>
                                        </p:tav>
                                        <p:tav tm="29950">
                                          <p:val>
                                            <p:fltVal val="-0.9013"/>
                                          </p:val>
                                        </p:tav>
                                        <p:tav tm="33280">
                                          <p:val>
                                            <p:fltVal val="-1.2353"/>
                                          </p:val>
                                        </p:tav>
                                        <p:tav tm="36610">
                                          <p:val>
                                            <p:fltVal val="-1.647"/>
                                          </p:val>
                                        </p:tav>
                                        <p:tav tm="39940">
                                          <p:val>
                                            <p:fltVal val="-2.0869"/>
                                          </p:val>
                                        </p:tav>
                                        <p:tav tm="43270">
                                          <p:val>
                                            <p:fltVal val="-2.4538"/>
                                          </p:val>
                                        </p:tav>
                                        <p:tav tm="46600">
                                          <p:val>
                                            <p:fltVal val="-2.7534"/>
                                          </p:val>
                                        </p:tav>
                                        <p:tav tm="49930">
                                          <p:val>
                                            <p:fltVal val="-2.9876"/>
                                          </p:val>
                                        </p:tav>
                                        <p:tav tm="53250">
                                          <p:val>
                                            <p:fltVal val="-3.1669"/>
                                          </p:val>
                                        </p:tav>
                                        <p:tav tm="56580">
                                          <p:val>
                                            <p:fltVal val="-3.2996"/>
                                          </p:val>
                                        </p:tav>
                                        <p:tav tm="59900">
                                          <p:val>
                                            <p:fltVal val="-3.3906"/>
                                          </p:val>
                                        </p:tav>
                                        <p:tav tm="63220">
                                          <p:val>
                                            <p:fltVal val="-3.4488"/>
                                          </p:val>
                                        </p:tav>
                                        <p:tav tm="66540">
                                          <p:val>
                                            <p:fltVal val="-3.4815"/>
                                          </p:val>
                                        </p:tav>
                                        <p:tav tm="69870">
                                          <p:val>
                                            <p:fltVal val="-3.4961"/>
                                          </p:val>
                                        </p:tav>
                                        <p:tav tm="73190">
                                          <p:val>
                                            <p:fltVal val="-3.4998"/>
                                          </p:val>
                                        </p:tav>
                                        <p:tav tm="76510">
                                          <p:val>
                                            <p:fltVal val="-3.0301"/>
                                          </p:val>
                                        </p:tav>
                                        <p:tav tm="79830">
                                          <p:val>
                                            <p:fltVal val="-0.9661"/>
                                          </p:val>
                                        </p:tav>
                                        <p:tav tm="83160">
                                          <p:val>
                                            <p:fltVal val="2.1525"/>
                                          </p:val>
                                        </p:tav>
                                        <p:tav tm="86480">
                                          <p:val>
                                            <p:fltVal val="6.1215"/>
                                          </p:val>
                                        </p:tav>
                                        <p:tav tm="89800">
                                          <p:val>
                                            <p:fltVal val="10.8322"/>
                                          </p:val>
                                        </p:tav>
                                        <p:tav tm="93120">
                                          <p:val>
                                            <p:fltVal val="16.2132"/>
                                          </p:val>
                                        </p:tav>
                                        <p:tav tm="96450">
                                          <p:val>
                                            <p:fltVal val="22.2128"/>
                                          </p:val>
                                        </p:tav>
                                        <p:tav tm="100000">
                                          <p:val>
                                            <p:fltVal val="28.7297"/>
                                          </p:val>
                                        </p:tav>
                                        <p:tav>
                                          <p:val>
                                            <p:fltVal val="35.8493"/>
                                          </p:val>
                                        </p:tav>
                                        <p:tav>
                                          <p:val>
                                            <p:fltVal val="43.4888"/>
                                          </p:val>
                                        </p:tav>
                                        <p:tav>
                                          <p:val>
                                            <p:fltVal val="51.6257"/>
                                          </p:val>
                                        </p:tav>
                                        <p:tav>
                                          <p:val>
                                            <p:fltVal val="60.2402"/>
                                          </p:val>
                                        </p:tav>
                                        <p:tav>
                                          <p:val>
                                            <p:fltVal val="69.3155"/>
                                          </p:val>
                                        </p:tav>
                                        <p:tav>
                                          <p:val>
                                            <p:fltVal val="78.8364"/>
                                          </p:val>
                                        </p:tav>
                                        <p:tav>
                                          <p:val>
                                            <p:fltVal val="88.6987"/>
                                          </p:val>
                                        </p:tav>
                                        <p:tav>
                                          <p:val>
                                            <p:fltVal val="99.0679"/>
                                          </p:val>
                                        </p:tav>
                                        <p:tav>
                                          <p:val>
                                            <p:fltVal val="109.8461"/>
                                          </p:val>
                                        </p:tav>
                                        <p:tav>
                                          <p:val>
                                            <p:fltVal val="121.0232"/>
                                          </p:val>
                                        </p:tav>
                                        <p:tav>
                                          <p:val>
                                            <p:fltVal val="132.5899"/>
                                          </p:val>
                                        </p:tav>
                                        <p:tav>
                                          <p:val>
                                            <p:fltVal val="144.5376"/>
                                          </p:val>
                                        </p:tav>
                                        <p:tav>
                                          <p:val>
                                            <p:fltVal val="156.85851"/>
                                          </p:val>
                                        </p:tav>
                                        <p:tav>
                                          <p:val>
                                            <p:fltVal val="169.43021"/>
                                          </p:val>
                                        </p:tav>
                                        <p:tav>
                                          <p:val>
                                            <p:fltVal val="182.34309"/>
                                          </p:val>
                                        </p:tav>
                                        <p:tav>
                                          <p:val>
                                            <p:fltVal val="195.1411"/>
                                          </p:val>
                                        </p:tav>
                                        <p:tav>
                                          <p:val>
                                            <p:fltVal val="207.6945"/>
                                          </p:val>
                                        </p:tav>
                                        <p:tav>
                                          <p:val>
                                            <p:fltVal val="219.77251"/>
                                          </p:val>
                                        </p:tav>
                                        <p:tav>
                                          <p:val>
                                            <p:fltVal val="231.4814"/>
                                          </p:val>
                                        </p:tav>
                                        <p:tav>
                                          <p:val>
                                            <p:fltVal val="242.91341"/>
                                          </p:val>
                                        </p:tav>
                                        <p:tav>
                                          <p:val>
                                            <p:fltVal val="253.8558"/>
                                          </p:val>
                                        </p:tav>
                                        <p:tav>
                                          <p:val>
                                            <p:fltVal val="264.40329"/>
                                          </p:val>
                                        </p:tav>
                                        <p:tav>
                                          <p:val>
                                            <p:fltVal val="274.63501"/>
                                          </p:val>
                                        </p:tav>
                                        <p:tav>
                                          <p:val>
                                            <p:fltVal val="284.35721"/>
                                          </p:val>
                                        </p:tav>
                                        <p:tav>
                                          <p:val>
                                            <p:fltVal val="293.6507"/>
                                          </p:val>
                                        </p:tav>
                                        <p:tav>
                                          <p:val>
                                            <p:fltVal val="302.57959"/>
                                          </p:val>
                                        </p:tav>
                                        <p:tav>
                                          <p:val>
                                            <p:fltVal val="310.96921"/>
                                          </p:val>
                                        </p:tav>
                                        <p:tav>
                                          <p:val>
                                            <p:fltVal val="318.88379"/>
                                          </p:val>
                                        </p:tav>
                                        <p:tav>
                                          <p:val>
                                            <p:fltVal val="326.36801"/>
                                          </p:val>
                                        </p:tav>
                                        <p:tav>
                                          <p:val>
                                            <p:fltVal val="333.26511"/>
                                          </p:val>
                                        </p:tav>
                                        <p:tav>
                                          <p:val>
                                            <p:fltVal val="339.6712"/>
                                          </p:val>
                                        </p:tav>
                                        <p:tav>
                                          <p:val>
                                            <p:fltVal val="345.43851"/>
                                          </p:val>
                                        </p:tav>
                                        <p:tav>
                                          <p:val>
                                            <p:fltVal val="350.58469"/>
                                          </p:val>
                                        </p:tav>
                                        <p:tav>
                                          <p:val>
                                            <p:fltVal val="355.09189"/>
                                          </p:val>
                                        </p:tav>
                                        <p:tav>
                                          <p:val>
                                            <p:fltVal val="358.80179"/>
                                          </p:val>
                                        </p:tav>
                                        <p:tav>
                                          <p:val>
                                            <p:fltVal val="361.63531"/>
                                          </p:val>
                                        </p:tav>
                                        <p:tav>
                                          <p:val>
                                            <p:fltVal val="363.345"/>
                                          </p:val>
                                        </p:tav>
                                        <p:tav>
                                          <p:val>
                                            <p:fltVal val="363.4978"/>
                                          </p:val>
                                        </p:tav>
                                        <p:tav>
                                          <p:val>
                                            <p:fltVal val="363.47061"/>
                                          </p:val>
                                        </p:tav>
                                        <p:tav>
                                          <p:val>
                                            <p:fltVal val="363.38339"/>
                                          </p:val>
                                        </p:tav>
                                        <p:tav>
                                          <p:val>
                                            <p:fltVal val="363.20349"/>
                                          </p:val>
                                        </p:tav>
                                        <p:tav>
                                          <p:val>
                                            <p:fltVal val="362.8963"/>
                                          </p:val>
                                        </p:tav>
                                        <p:tav>
                                          <p:val>
                                            <p:fltVal val="362.4227"/>
                                          </p:val>
                                        </p:tav>
                                        <p:tav>
                                          <p:val>
                                            <p:fltVal val="361.7569"/>
                                          </p:val>
                                        </p:tav>
                                        <p:tav>
                                          <p:val>
                                            <p:fltVal val="361.0874"/>
                                          </p:val>
                                        </p:tav>
                                        <p:tav>
                                          <p:val>
                                            <p:fltVal val="360.6105"/>
                                          </p:val>
                                        </p:tav>
                                        <p:tav>
                                          <p:val>
                                            <p:fltVal val="360.30069"/>
                                          </p:val>
                                        </p:tav>
                                        <p:tav>
                                          <p:val>
                                            <p:fltVal val="360.1188"/>
                                          </p:val>
                                        </p:tav>
                                        <p:tav>
                                          <p:val>
                                            <p:fltVal val="360.03021"/>
                                          </p:val>
                                        </p:tav>
                                        <p:tav>
                                          <p:val>
                                            <p:fltVal val="360.00229"/>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
                                          <p:val>
                                            <p:fltVal val="360"/>
                                          </p:val>
                                        </p:tav>
                                      </p:tavLst>
                                    </p:anim>
                                    <p:anim calcmode="lin" valueType="num">
                                      <p:cBhvr additive="sum">
                                        <p:cTn id="26" dur="2000" fill="hold"/>
                                        <p:tgtEl>
                                          <p:spTgt spid="12"/>
                                        </p:tgtEl>
                                        <p:attrNameLst>
                                          <p:attrName>3d.object.translation.y</p:attrName>
                                        </p:attrNameLst>
                                      </p:cBhvr>
                                      <p:tavLst>
                                        <p:tav tm="0">
                                          <p:val>
                                            <p:fltVal val="0"/>
                                          </p:val>
                                        </p:tav>
                                        <p:tav tm="3330">
                                          <p:val>
                                            <p:fltVal val="0"/>
                                          </p:val>
                                        </p:tav>
                                        <p:tav tm="6660">
                                          <p:val>
                                            <p:fltVal val="-10E-5"/>
                                          </p:val>
                                        </p:tav>
                                        <p:tav tm="9990">
                                          <p:val>
                                            <p:fltVal val="-0.0004"/>
                                          </p:val>
                                        </p:tav>
                                        <p:tav tm="13320">
                                          <p:val>
                                            <p:fltVal val="-0.0011"/>
                                          </p:val>
                                        </p:tav>
                                        <p:tav tm="16650">
                                          <p:val>
                                            <p:fltVal val="-0.0021"/>
                                          </p:val>
                                        </p:tav>
                                        <p:tav tm="19970">
                                          <p:val>
                                            <p:fltVal val="-0.0037"/>
                                          </p:val>
                                        </p:tav>
                                        <p:tav tm="23290">
                                          <p:val>
                                            <p:fltVal val="-0.0059"/>
                                          </p:val>
                                        </p:tav>
                                        <p:tav tm="26620">
                                          <p:val>
                                            <p:fltVal val="-0.0088"/>
                                          </p:val>
                                        </p:tav>
                                        <p:tav tm="29950">
                                          <p:val>
                                            <p:fltVal val="-0.0125"/>
                                          </p:val>
                                        </p:tav>
                                        <p:tav tm="33280">
                                          <p:val>
                                            <p:fltVal val="-0.0162"/>
                                          </p:val>
                                        </p:tav>
                                        <p:tav tm="36610">
                                          <p:val>
                                            <p:fltVal val="-0.0191"/>
                                          </p:val>
                                        </p:tav>
                                        <p:tav tm="39940">
                                          <p:val>
                                            <p:fltVal val="-0.0213"/>
                                          </p:val>
                                        </p:tav>
                                        <p:tav tm="43270">
                                          <p:val>
                                            <p:fltVal val="-0.0228"/>
                                          </p:val>
                                        </p:tav>
                                        <p:tav tm="46600">
                                          <p:val>
                                            <p:fltVal val="-0.0239"/>
                                          </p:val>
                                        </p:tav>
                                        <p:tav tm="49930">
                                          <p:val>
                                            <p:fltVal val="-0.0245"/>
                                          </p:val>
                                        </p:tav>
                                        <p:tav tm="53250">
                                          <p:val>
                                            <p:fltVal val="-0.0248"/>
                                          </p:val>
                                        </p:tav>
                                        <p:tav tm="56580">
                                          <p:val>
                                            <p:fltVal val="-0.0249"/>
                                          </p:val>
                                        </p:tav>
                                        <p:tav tm="59900">
                                          <p:val>
                                            <p:fltVal val="-0.0249"/>
                                          </p:val>
                                        </p:tav>
                                        <p:tav tm="63220">
                                          <p:val>
                                            <p:fltVal val="-0.0248"/>
                                          </p:val>
                                        </p:tav>
                                        <p:tav tm="66540">
                                          <p:val>
                                            <p:fltVal val="-0.0241"/>
                                          </p:val>
                                        </p:tav>
                                        <p:tav tm="69870">
                                          <p:val>
                                            <p:fltVal val="-0.022"/>
                                          </p:val>
                                        </p:tav>
                                        <p:tav tm="73190">
                                          <p:val>
                                            <p:fltVal val="-0.0179"/>
                                          </p:val>
                                        </p:tav>
                                        <p:tav tm="76510">
                                          <p:val>
                                            <p:fltVal val="-0.0113"/>
                                          </p:val>
                                        </p:tav>
                                        <p:tav tm="79830">
                                          <p:val>
                                            <p:fltVal val="-0.0013"/>
                                          </p:val>
                                        </p:tav>
                                        <p:tav tm="83160">
                                          <p:val>
                                            <p:fltVal val="0.0124"/>
                                          </p:val>
                                        </p:tav>
                                        <p:tav tm="86480">
                                          <p:val>
                                            <p:fltVal val="0.0309"/>
                                          </p:val>
                                        </p:tav>
                                        <p:tav tm="89800">
                                          <p:val>
                                            <p:fltVal val="0.0546"/>
                                          </p:val>
                                        </p:tav>
                                        <p:tav tm="93120">
                                          <p:val>
                                            <p:fltVal val="0.0842"/>
                                          </p:val>
                                        </p:tav>
                                        <p:tav tm="96450">
                                          <p:val>
                                            <p:fltVal val="0.1204"/>
                                          </p:val>
                                        </p:tav>
                                        <p:tav tm="100000">
                                          <p:val>
                                            <p:fltVal val="0.1634"/>
                                          </p:val>
                                        </p:tav>
                                        <p:tav>
                                          <p:val>
                                            <p:fltVal val="0.2145"/>
                                          </p:val>
                                        </p:tav>
                                        <p:tav>
                                          <p:val>
                                            <p:fltVal val="0.2711"/>
                                          </p:val>
                                        </p:tav>
                                        <p:tav>
                                          <p:val>
                                            <p:fltVal val="0.3207"/>
                                          </p:val>
                                        </p:tav>
                                        <p:tav>
                                          <p:val>
                                            <p:fltVal val="0.3625"/>
                                          </p:val>
                                        </p:tav>
                                        <p:tav>
                                          <p:val>
                                            <p:fltVal val="0.3973"/>
                                          </p:val>
                                        </p:tav>
                                        <p:tav>
                                          <p:val>
                                            <p:fltVal val="0.4256"/>
                                          </p:val>
                                        </p:tav>
                                        <p:tav>
                                          <p:val>
                                            <p:fltVal val="0.448"/>
                                          </p:val>
                                        </p:tav>
                                        <p:tav>
                                          <p:val>
                                            <p:fltVal val="0.4655"/>
                                          </p:val>
                                        </p:tav>
                                        <p:tav>
                                          <p:val>
                                            <p:fltVal val="0.4786"/>
                                          </p:val>
                                        </p:tav>
                                        <p:tav>
                                          <p:val>
                                            <p:fltVal val="0.4878"/>
                                          </p:val>
                                        </p:tav>
                                        <p:tav>
                                          <p:val>
                                            <p:fltVal val="0.4939"/>
                                          </p:val>
                                        </p:tav>
                                        <p:tav>
                                          <p:val>
                                            <p:fltVal val="0.4975"/>
                                          </p:val>
                                        </p:tav>
                                        <p:tav>
                                          <p:val>
                                            <p:fltVal val="0.4993"/>
                                          </p:val>
                                        </p:tav>
                                        <p:tav>
                                          <p:val>
                                            <p:fltVal val="0.4999"/>
                                          </p:val>
                                        </p:tav>
                                        <p:tav>
                                          <p:val>
                                            <p:fltVal val="0.4999"/>
                                          </p:val>
                                        </p:tav>
                                        <p:tav>
                                          <p:val>
                                            <p:fltVal val="0.4998"/>
                                          </p:val>
                                        </p:tav>
                                        <p:tav>
                                          <p:val>
                                            <p:fltVal val="0.4988"/>
                                          </p:val>
                                        </p:tav>
                                        <p:tav>
                                          <p:val>
                                            <p:fltVal val="0.4965"/>
                                          </p:val>
                                        </p:tav>
                                        <p:tav>
                                          <p:val>
                                            <p:fltVal val="0.4921"/>
                                          </p:val>
                                        </p:tav>
                                        <p:tav>
                                          <p:val>
                                            <p:fltVal val="0.485"/>
                                          </p:val>
                                        </p:tav>
                                        <p:tav>
                                          <p:val>
                                            <p:fltVal val="0.4746"/>
                                          </p:val>
                                        </p:tav>
                                        <p:tav>
                                          <p:val>
                                            <p:fltVal val="0.4603"/>
                                          </p:val>
                                        </p:tav>
                                        <p:tav>
                                          <p:val>
                                            <p:fltVal val="0.4411"/>
                                          </p:val>
                                        </p:tav>
                                        <p:tav>
                                          <p:val>
                                            <p:fltVal val="0.4169"/>
                                          </p:val>
                                        </p:tav>
                                        <p:tav>
                                          <p:val>
                                            <p:fltVal val="0.3868"/>
                                          </p:val>
                                        </p:tav>
                                        <p:tav>
                                          <p:val>
                                            <p:fltVal val="0.3499"/>
                                          </p:val>
                                        </p:tav>
                                        <p:tav>
                                          <p:val>
                                            <p:fltVal val="0.306"/>
                                          </p:val>
                                        </p:tav>
                                        <p:tav>
                                          <p:val>
                                            <p:fltVal val="0.2544"/>
                                          </p:val>
                                        </p:tav>
                                        <p:tav>
                                          <p:val>
                                            <p:fltVal val="0.1981"/>
                                          </p:val>
                                        </p:tav>
                                        <p:tav>
                                          <p:val>
                                            <p:fltVal val="0.1498"/>
                                          </p:val>
                                        </p:tav>
                                        <p:tav>
                                          <p:val>
                                            <p:fltVal val="0.1087"/>
                                          </p:val>
                                        </p:tav>
                                        <p:tav>
                                          <p:val>
                                            <p:fltVal val="0.0748"/>
                                          </p:val>
                                        </p:tav>
                                        <p:tav>
                                          <p:val>
                                            <p:fltVal val="0.0473"/>
                                          </p:val>
                                        </p:tav>
                                        <p:tav>
                                          <p:val>
                                            <p:fltVal val="0.0251"/>
                                          </p:val>
                                        </p:tav>
                                        <p:tav>
                                          <p:val>
                                            <p:fltVal val="0.0082"/>
                                          </p:val>
                                        </p:tav>
                                        <p:tav>
                                          <p:val>
                                            <p:fltVal val="-0.0044"/>
                                          </p:val>
                                        </p:tav>
                                        <p:tav>
                                          <p:val>
                                            <p:fltVal val="-0.0134"/>
                                          </p:val>
                                        </p:tav>
                                        <p:tav>
                                          <p:val>
                                            <p:fltVal val="-0.0192"/>
                                          </p:val>
                                        </p:tav>
                                        <p:tav>
                                          <p:val>
                                            <p:fltVal val="-0.0227"/>
                                          </p:val>
                                        </p:tav>
                                        <p:tav>
                                          <p:val>
                                            <p:fltVal val="-0.0244"/>
                                          </p:val>
                                        </p:tav>
                                        <p:tav>
                                          <p:val>
                                            <p:fltVal val="-0.0249"/>
                                          </p:val>
                                        </p:tav>
                                        <p:tav>
                                          <p:val>
                                            <p:fltVal val="-0.0249"/>
                                          </p:val>
                                        </p:tav>
                                        <p:tav>
                                          <p:val>
                                            <p:fltVal val="-0.0244"/>
                                          </p:val>
                                        </p:tav>
                                        <p:tav>
                                          <p:val>
                                            <p:fltVal val="-0.0219"/>
                                          </p:val>
                                        </p:tav>
                                        <p:tav>
                                          <p:val>
                                            <p:fltVal val="-0.0156"/>
                                          </p:val>
                                        </p:tav>
                                        <p:tav>
                                          <p:val>
                                            <p:fltVal val="-0.0039"/>
                                          </p:val>
                                        </p:tav>
                                        <p:tav>
                                          <p:val>
                                            <p:fltVal val="0.0104"/>
                                          </p:val>
                                        </p:tav>
                                        <p:tav>
                                          <p:val>
                                            <p:fltVal val="0.0192"/>
                                          </p:val>
                                        </p:tav>
                                        <p:tav>
                                          <p:val>
                                            <p:fltVal val="0.0235"/>
                                          </p:val>
                                        </p:tav>
                                        <p:tav>
                                          <p:val>
                                            <p:fltVal val="0.0248"/>
                                          </p:val>
                                        </p:tav>
                                        <p:tav>
                                          <p:val>
                                            <p:fltVal val="0.0249"/>
                                          </p:val>
                                        </p:tav>
                                        <p:tav>
                                          <p:val>
                                            <p:fltVal val="0.0247"/>
                                          </p:val>
                                        </p:tav>
                                        <p:tav>
                                          <p:val>
                                            <p:fltVal val="0.0234"/>
                                          </p:val>
                                        </p:tav>
                                        <p:tav>
                                          <p:val>
                                            <p:fltVal val="0.0202"/>
                                          </p:val>
                                        </p:tav>
                                        <p:tav>
                                          <p:val>
                                            <p:fltVal val="0.0143"/>
                                          </p:val>
                                        </p:tav>
                                        <p:tav>
                                          <p:val>
                                            <p:fltVal val="0.0071"/>
                                          </p:val>
                                        </p:tav>
                                        <p:tav>
                                          <p:val>
                                            <p:fltVal val="0.0027"/>
                                          </p:val>
                                        </p:tav>
                                        <p:tav>
                                          <p:val>
                                            <p:fltVal val="0.0007"/>
                                          </p:val>
                                        </p:tav>
                                        <p:tav>
                                          <p:val>
                                            <p:fltVal val="0"/>
                                          </p:val>
                                        </p:tav>
                                      </p:tavLst>
                                    </p:anim>
                                    <p:anim calcmode="lin" valueType="num">
                                      <p:cBhvr additive="mult">
                                        <p:cTn id="27" dur="2000" fill="hold"/>
                                        <p:tgtEl>
                                          <p:spTgt spid="12"/>
                                        </p:tgtEl>
                                        <p:attrNameLst>
                                          <p:attrName>3d.object.scale.x</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28" dur="2000" fill="hold"/>
                                        <p:tgtEl>
                                          <p:spTgt spid="12"/>
                                        </p:tgtEl>
                                        <p:attrNameLst>
                                          <p:attrName>3d.object.scale.y</p:attrName>
                                        </p:attrNameLst>
                                      </p:cBhvr>
                                      <p:tavLst>
                                        <p:tav tm="0">
                                          <p:val>
                                            <p:fltVal val="1"/>
                                          </p:val>
                                        </p:tav>
                                        <p:tav tm="3330">
                                          <p:val>
                                            <p:fltVal val="0.9999"/>
                                          </p:val>
                                        </p:tav>
                                        <p:tav tm="6660">
                                          <p:val>
                                            <p:fltVal val="0.9994"/>
                                          </p:val>
                                        </p:tav>
                                        <p:tav tm="9990">
                                          <p:val>
                                            <p:fltVal val="0.9981"/>
                                          </p:val>
                                        </p:tav>
                                        <p:tav tm="13320">
                                          <p:val>
                                            <p:fltVal val="0.9955"/>
                                          </p:val>
                                        </p:tav>
                                        <p:tav tm="16650">
                                          <p:val>
                                            <p:fltVal val="0.9913"/>
                                          </p:val>
                                        </p:tav>
                                        <p:tav tm="19970">
                                          <p:val>
                                            <p:fltVal val="0.985"/>
                                          </p:val>
                                        </p:tav>
                                        <p:tav tm="23290">
                                          <p:val>
                                            <p:fltVal val="0.9763"/>
                                          </p:val>
                                        </p:tav>
                                        <p:tav tm="26620">
                                          <p:val>
                                            <p:fltVal val="0.9646"/>
                                          </p:val>
                                        </p:tav>
                                        <p:tav tm="29950">
                                          <p:val>
                                            <p:fltVal val="0.9497"/>
                                          </p:val>
                                        </p:tav>
                                        <p:tav tm="33280">
                                          <p:val>
                                            <p:fltVal val="0.9348"/>
                                          </p:val>
                                        </p:tav>
                                        <p:tav tm="36610">
                                          <p:val>
                                            <p:fltVal val="0.9232"/>
                                          </p:val>
                                        </p:tav>
                                        <p:tav tm="39940">
                                          <p:val>
                                            <p:fltVal val="0.9146"/>
                                          </p:val>
                                        </p:tav>
                                        <p:tav tm="43270">
                                          <p:val>
                                            <p:fltVal val="0.9084"/>
                                          </p:val>
                                        </p:tav>
                                        <p:tav tm="46600">
                                          <p:val>
                                            <p:fltVal val="0.9042"/>
                                          </p:val>
                                        </p:tav>
                                        <p:tav tm="49930">
                                          <p:val>
                                            <p:fltVal val="0.9017"/>
                                          </p:val>
                                        </p:tav>
                                        <p:tav tm="53250">
                                          <p:val>
                                            <p:fltVal val="0.9005"/>
                                          </p:val>
                                        </p:tav>
                                        <p:tav tm="56580">
                                          <p:val>
                                            <p:fltVal val="0.9"/>
                                          </p:val>
                                        </p:tav>
                                        <p:tav tm="59900">
                                          <p:val>
                                            <p:fltVal val="0.8999"/>
                                          </p:val>
                                        </p:tav>
                                        <p:tav tm="63220">
                                          <p:val>
                                            <p:fltVal val="0.9006"/>
                                          </p:val>
                                        </p:tav>
                                        <p:tav tm="66540">
                                          <p:val>
                                            <p:fltVal val="0.9046"/>
                                          </p:val>
                                        </p:tav>
                                        <p:tav tm="69870">
                                          <p:val>
                                            <p:fltVal val="0.9153"/>
                                          </p:val>
                                        </p:tav>
                                        <p:tav tm="73190">
                                          <p:val>
                                            <p:fltVal val="0.9362"/>
                                          </p:val>
                                        </p:tav>
                                        <p:tav tm="76510">
                                          <p:val>
                                            <p:fltVal val="0.9659"/>
                                          </p:val>
                                        </p:tav>
                                        <p:tav tm="79830">
                                          <p:val>
                                            <p:fltVal val="0.9858"/>
                                          </p:val>
                                        </p:tav>
                                        <p:tav tm="83160">
                                          <p:val>
                                            <p:fltVal val="0.9959"/>
                                          </p:val>
                                        </p:tav>
                                        <p:tav tm="86480">
                                          <p:val>
                                            <p:fltVal val="0.9995"/>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0.9998"/>
                                          </p:val>
                                        </p:tav>
                                        <p:tav>
                                          <p:val>
                                            <p:fltVal val="0.9987"/>
                                          </p:val>
                                        </p:tav>
                                        <p:tav>
                                          <p:val>
                                            <p:fltVal val="0.9955"/>
                                          </p:val>
                                        </p:tav>
                                        <p:tav>
                                          <p:val>
                                            <p:fltVal val="0.9888"/>
                                          </p:val>
                                        </p:tav>
                                        <p:tav>
                                          <p:val>
                                            <p:fltVal val="0.9775"/>
                                          </p:val>
                                        </p:tav>
                                        <p:tav>
                                          <p:val>
                                            <p:fltVal val="0.9605"/>
                                          </p:val>
                                        </p:tav>
                                        <p:tav>
                                          <p:val>
                                            <p:fltVal val="0.9385"/>
                                          </p:val>
                                        </p:tav>
                                        <p:tav>
                                          <p:val>
                                            <p:fltVal val="0.9217"/>
                                          </p:val>
                                        </p:tav>
                                        <p:tav>
                                          <p:val>
                                            <p:fltVal val="0.9107"/>
                                          </p:val>
                                        </p:tav>
                                        <p:tav>
                                          <p:val>
                                            <p:fltVal val="0.9042"/>
                                          </p:val>
                                        </p:tav>
                                        <p:tav>
                                          <p:val>
                                            <p:fltVal val="0.901"/>
                                          </p:val>
                                        </p:tav>
                                        <p:tav>
                                          <p:val>
                                            <p:fltVal val="0.9"/>
                                          </p:val>
                                        </p:tav>
                                        <p:tav>
                                          <p:val>
                                            <p:fltVal val="0.9"/>
                                          </p:val>
                                        </p:tav>
                                        <p:tav>
                                          <p:val>
                                            <p:fltVal val="0.901"/>
                                          </p:val>
                                        </p:tav>
                                        <p:tav>
                                          <p:val>
                                            <p:fltVal val="0.9061"/>
                                          </p:val>
                                        </p:tav>
                                        <p:tav>
                                          <p:val>
                                            <p:fltVal val="0.9186"/>
                                          </p:val>
                                        </p:tav>
                                        <p:tav>
                                          <p:val>
                                            <p:fltVal val="0.942"/>
                                          </p:val>
                                        </p:tav>
                                        <p:tav>
                                          <p:val>
                                            <p:fltVal val="0.9709"/>
                                          </p:val>
                                        </p:tav>
                                        <p:tav>
                                          <p:val>
                                            <p:fltVal val="0.9885"/>
                                          </p:val>
                                        </p:tav>
                                        <p:tav>
                                          <p:val>
                                            <p:fltVal val="0.997"/>
                                          </p:val>
                                        </p:tav>
                                        <p:tav>
                                          <p:val>
                                            <p:fltVal val="0.9997"/>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anim calcmode="lin" valueType="num">
                                      <p:cBhvr additive="mult">
                                        <p:cTn id="29" dur="2000" fill="hold"/>
                                        <p:tgtEl>
                                          <p:spTgt spid="12"/>
                                        </p:tgtEl>
                                        <p:attrNameLst>
                                          <p:attrName>3d.object.scale.z</p:attrName>
                                        </p:attrNameLst>
                                      </p:cBhvr>
                                      <p:tavLst>
                                        <p:tav tm="0">
                                          <p:val>
                                            <p:fltVal val="1"/>
                                          </p:val>
                                        </p:tav>
                                        <p:tav tm="3330">
                                          <p:val>
                                            <p:fltVal val="1"/>
                                          </p:val>
                                        </p:tav>
                                        <p:tav tm="6660">
                                          <p:val>
                                            <p:fltVal val="1.0002"/>
                                          </p:val>
                                        </p:tav>
                                        <p:tav tm="9990">
                                          <p:val>
                                            <p:fltVal val="1.0009"/>
                                          </p:val>
                                        </p:tav>
                                        <p:tav tm="13320">
                                          <p:val>
                                            <p:fltVal val="1.0023"/>
                                          </p:val>
                                        </p:tav>
                                        <p:tav tm="16650">
                                          <p:val>
                                            <p:fltVal val="1.0046"/>
                                          </p:val>
                                        </p:tav>
                                        <p:tav tm="19970">
                                          <p:val>
                                            <p:fltVal val="1.008"/>
                                          </p:val>
                                        </p:tav>
                                        <p:tav tm="23290">
                                          <p:val>
                                            <p:fltVal val="1.0127"/>
                                          </p:val>
                                        </p:tav>
                                        <p:tav tm="26620">
                                          <p:val>
                                            <p:fltVal val="1.019"/>
                                          </p:val>
                                        </p:tav>
                                        <p:tav tm="29950">
                                          <p:val>
                                            <p:fltVal val="1.0271"/>
                                          </p:val>
                                        </p:tav>
                                        <p:tav tm="33280">
                                          <p:val>
                                            <p:fltVal val="1.0351"/>
                                          </p:val>
                                        </p:tav>
                                        <p:tav tm="36610">
                                          <p:val>
                                            <p:fltVal val="1.0414"/>
                                          </p:val>
                                        </p:tav>
                                        <p:tav tm="39940">
                                          <p:val>
                                            <p:fltVal val="1.046"/>
                                          </p:val>
                                        </p:tav>
                                        <p:tav tm="43270">
                                          <p:val>
                                            <p:fltVal val="1.0494"/>
                                          </p:val>
                                        </p:tav>
                                        <p:tav tm="46600">
                                          <p:val>
                                            <p:fltVal val="1.0516"/>
                                          </p:val>
                                        </p:tav>
                                        <p:tav tm="49930">
                                          <p:val>
                                            <p:fltVal val="1.053"/>
                                          </p:val>
                                        </p:tav>
                                        <p:tav tm="53250">
                                          <p:val>
                                            <p:fltVal val="1.0537"/>
                                          </p:val>
                                        </p:tav>
                                        <p:tav tm="56580">
                                          <p:val>
                                            <p:fltVal val="1.0539"/>
                                          </p:val>
                                        </p:tav>
                                        <p:tav tm="59900">
                                          <p:val>
                                            <p:fltVal val="1.054"/>
                                          </p:val>
                                        </p:tav>
                                        <p:tav tm="63220">
                                          <p:val>
                                            <p:fltVal val="1.0536"/>
                                          </p:val>
                                        </p:tav>
                                        <p:tav tm="66540">
                                          <p:val>
                                            <p:fltVal val="1.0515"/>
                                          </p:val>
                                        </p:tav>
                                        <p:tav tm="69870">
                                          <p:val>
                                            <p:fltVal val="1.0457"/>
                                          </p:val>
                                        </p:tav>
                                        <p:tav tm="73190">
                                          <p:val>
                                            <p:fltVal val="1.0344"/>
                                          </p:val>
                                        </p:tav>
                                        <p:tav tm="76510">
                                          <p:val>
                                            <p:fltVal val="1.0183"/>
                                          </p:val>
                                        </p:tav>
                                        <p:tav tm="79830">
                                          <p:val>
                                            <p:fltVal val="1.0076"/>
                                          </p:val>
                                        </p:tav>
                                        <p:tav tm="83160">
                                          <p:val>
                                            <p:fltVal val="1.0021"/>
                                          </p:val>
                                        </p:tav>
                                        <p:tav tm="86480">
                                          <p:val>
                                            <p:fltVal val="1.0002"/>
                                          </p:val>
                                        </p:tav>
                                        <p:tav tm="89800">
                                          <p:val>
                                            <p:fltVal val="1"/>
                                          </p:val>
                                        </p:tav>
                                        <p:tav tm="93120">
                                          <p:val>
                                            <p:fltVal val="1"/>
                                          </p:val>
                                        </p:tav>
                                        <p:tav tm="96450">
                                          <p:val>
                                            <p:fltVal val="1"/>
                                          </p:val>
                                        </p:tav>
                                        <p:tav tm="100000">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0006"/>
                                          </p:val>
                                        </p:tav>
                                        <p:tav>
                                          <p:val>
                                            <p:fltVal val="1.0024"/>
                                          </p:val>
                                        </p:tav>
                                        <p:tav>
                                          <p:val>
                                            <p:fltVal val="1.006"/>
                                          </p:val>
                                        </p:tav>
                                        <p:tav>
                                          <p:val>
                                            <p:fltVal val="1.0121"/>
                                          </p:val>
                                        </p:tav>
                                        <p:tav>
                                          <p:val>
                                            <p:fltVal val="1.0213"/>
                                          </p:val>
                                        </p:tav>
                                        <p:tav>
                                          <p:val>
                                            <p:fltVal val="1.0331"/>
                                          </p:val>
                                        </p:tav>
                                        <p:tav>
                                          <p:val>
                                            <p:fltVal val="1.0422"/>
                                          </p:val>
                                        </p:tav>
                                        <p:tav>
                                          <p:val>
                                            <p:fltVal val="1.0482"/>
                                          </p:val>
                                        </p:tav>
                                        <p:tav>
                                          <p:val>
                                            <p:fltVal val="1.0516"/>
                                          </p:val>
                                        </p:tav>
                                        <p:tav>
                                          <p:val>
                                            <p:fltVal val="1.0534"/>
                                          </p:val>
                                        </p:tav>
                                        <p:tav>
                                          <p:val>
                                            <p:fltVal val="1.0539"/>
                                          </p:val>
                                        </p:tav>
                                        <p:tav>
                                          <p:val>
                                            <p:fltVal val="1.0539"/>
                                          </p:val>
                                        </p:tav>
                                        <p:tav>
                                          <p:val>
                                            <p:fltVal val="1.0534"/>
                                          </p:val>
                                        </p:tav>
                                        <p:tav>
                                          <p:val>
                                            <p:fltVal val="1.0506"/>
                                          </p:val>
                                        </p:tav>
                                        <p:tav>
                                          <p:val>
                                            <p:fltVal val="1.0439"/>
                                          </p:val>
                                        </p:tav>
                                        <p:tav>
                                          <p:val>
                                            <p:fltVal val="1.0312"/>
                                          </p:val>
                                        </p:tav>
                                        <p:tav>
                                          <p:val>
                                            <p:fltVal val="1.0156"/>
                                          </p:val>
                                        </p:tav>
                                        <p:tav>
                                          <p:val>
                                            <p:fltVal val="1.0061"/>
                                          </p:val>
                                        </p:tav>
                                        <p:tav>
                                          <p:val>
                                            <p:fltVal val="1.0015"/>
                                          </p:val>
                                        </p:tav>
                                        <p:tav>
                                          <p:val>
                                            <p:fltVal val="1.000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github">
            <a:extLst>
              <a:ext uri="{FF2B5EF4-FFF2-40B4-BE49-F238E27FC236}">
                <a16:creationId xmlns:a16="http://schemas.microsoft.com/office/drawing/2014/main" id="{B342E776-9041-4010-A06B-5F88BCFA299D}"/>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3542" r="23083"/>
          <a:stretch/>
        </p:blipFill>
        <p:spPr bwMode="auto">
          <a:xfrm>
            <a:off x="7117703" y="1467774"/>
            <a:ext cx="4521371" cy="44472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8DF2EC9-327C-4D1E-91F8-F340FF08C372}"/>
              </a:ext>
            </a:extLst>
          </p:cNvPr>
          <p:cNvSpPr>
            <a:spLocks noGrp="1"/>
          </p:cNvSpPr>
          <p:nvPr>
            <p:ph type="title"/>
          </p:nvPr>
        </p:nvSpPr>
        <p:spPr/>
        <p:txBody>
          <a:bodyPr/>
          <a:lstStyle/>
          <a:p>
            <a:r>
              <a:rPr lang="en-US" dirty="0"/>
              <a:t>What’s in PnP (Selective Highlights)</a:t>
            </a:r>
          </a:p>
        </p:txBody>
      </p:sp>
      <p:sp>
        <p:nvSpPr>
          <p:cNvPr id="3" name="Content Placeholder 2">
            <a:extLst>
              <a:ext uri="{FF2B5EF4-FFF2-40B4-BE49-F238E27FC236}">
                <a16:creationId xmlns:a16="http://schemas.microsoft.com/office/drawing/2014/main" id="{E450AD90-726F-482E-B1F9-6D91E03C620C}"/>
              </a:ext>
            </a:extLst>
          </p:cNvPr>
          <p:cNvSpPr>
            <a:spLocks noGrp="1"/>
          </p:cNvSpPr>
          <p:nvPr>
            <p:ph idx="1"/>
          </p:nvPr>
        </p:nvSpPr>
        <p:spPr>
          <a:xfrm>
            <a:off x="302894" y="1418301"/>
            <a:ext cx="11889106" cy="4839809"/>
          </a:xfrm>
        </p:spPr>
        <p:txBody>
          <a:bodyPr>
            <a:normAutofit fontScale="92500" lnSpcReduction="10000"/>
          </a:bodyPr>
          <a:lstStyle/>
          <a:p>
            <a:r>
              <a:rPr lang="en-US" dirty="0"/>
              <a:t>PnP Core </a:t>
            </a:r>
            <a:r>
              <a:rPr lang="en-US" sz="2000" dirty="0">
                <a:solidFill>
                  <a:schemeClr val="accent1"/>
                </a:solidFill>
              </a:rPr>
              <a:t>- https://github.com/SharePoint/PnP-Sites-Core</a:t>
            </a:r>
          </a:p>
          <a:p>
            <a:r>
              <a:rPr lang="en-US" dirty="0"/>
              <a:t>PnP PowerShell</a:t>
            </a:r>
            <a:r>
              <a:rPr lang="en-US" sz="2000" dirty="0"/>
              <a:t> </a:t>
            </a:r>
            <a:r>
              <a:rPr lang="en-US" sz="2000" dirty="0">
                <a:solidFill>
                  <a:schemeClr val="accent1"/>
                </a:solidFill>
              </a:rPr>
              <a:t>- https://github.com/SharePoint/PnP-PowerShell</a:t>
            </a:r>
          </a:p>
          <a:p>
            <a:r>
              <a:rPr lang="en-US" dirty="0"/>
              <a:t>PnP Remote Provisioning </a:t>
            </a:r>
            <a:r>
              <a:rPr lang="en-US" sz="2000" dirty="0">
                <a:solidFill>
                  <a:schemeClr val="accent1"/>
                </a:solidFill>
              </a:rPr>
              <a:t>- https://github.com/SharePoint/PnP-Provisioning-Schema</a:t>
            </a:r>
          </a:p>
          <a:p>
            <a:r>
              <a:rPr lang="en-US" dirty="0"/>
              <a:t>PnP JS-Core</a:t>
            </a:r>
            <a:r>
              <a:rPr lang="en-US" sz="2000" dirty="0"/>
              <a:t> </a:t>
            </a:r>
            <a:r>
              <a:rPr lang="en-US" sz="2000" dirty="0">
                <a:solidFill>
                  <a:schemeClr val="accent1"/>
                </a:solidFill>
              </a:rPr>
              <a:t>- https://github.com/SharePoint/PnP-JS-Core</a:t>
            </a:r>
          </a:p>
          <a:p>
            <a:r>
              <a:rPr lang="en-US" dirty="0"/>
              <a:t>SharePoint Docs</a:t>
            </a:r>
            <a:r>
              <a:rPr lang="en-US" sz="2000" dirty="0"/>
              <a:t> </a:t>
            </a:r>
            <a:r>
              <a:rPr lang="en-US" sz="2000" dirty="0">
                <a:solidFill>
                  <a:schemeClr val="accent1"/>
                </a:solidFill>
              </a:rPr>
              <a:t>- https://github.com/SharePoint/sp-dev-docs</a:t>
            </a:r>
          </a:p>
          <a:p>
            <a:r>
              <a:rPr lang="en-US" dirty="0"/>
              <a:t>SPFx Web Part Samples </a:t>
            </a:r>
            <a:r>
              <a:rPr lang="en-US" sz="2000" dirty="0">
                <a:solidFill>
                  <a:schemeClr val="accent1"/>
                </a:solidFill>
              </a:rPr>
              <a:t>- https://github.com/SharePoint/sp-dev-fx-webparts</a:t>
            </a:r>
            <a:endParaRPr lang="en-US" dirty="0">
              <a:solidFill>
                <a:schemeClr val="accent1"/>
              </a:solidFill>
            </a:endParaRPr>
          </a:p>
          <a:p>
            <a:r>
              <a:rPr lang="en-US" dirty="0"/>
              <a:t>SPFx Extension Samples </a:t>
            </a:r>
            <a:r>
              <a:rPr lang="en-US" sz="2000" dirty="0">
                <a:solidFill>
                  <a:schemeClr val="accent1"/>
                </a:solidFill>
              </a:rPr>
              <a:t>- https://github.com/SharePoint/sp-dev-fx-extensions</a:t>
            </a:r>
          </a:p>
          <a:p>
            <a:r>
              <a:rPr lang="en-US" dirty="0"/>
              <a:t>Dev Solutions </a:t>
            </a:r>
            <a:r>
              <a:rPr lang="en-US" sz="2000" dirty="0">
                <a:solidFill>
                  <a:schemeClr val="accent1"/>
                </a:solidFill>
              </a:rPr>
              <a:t>- https://github.com/SharePoint/sp-dev-solutions</a:t>
            </a:r>
          </a:p>
        </p:txBody>
      </p:sp>
    </p:spTree>
    <p:extLst>
      <p:ext uri="{BB962C8B-B14F-4D97-AF65-F5344CB8AC3E}">
        <p14:creationId xmlns:p14="http://schemas.microsoft.com/office/powerpoint/2010/main" val="167244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ay and Yellow Road Between Forest">
            <a:extLst>
              <a:ext uri="{FF2B5EF4-FFF2-40B4-BE49-F238E27FC236}">
                <a16:creationId xmlns:a16="http://schemas.microsoft.com/office/drawing/2014/main" id="{2971854C-48D3-4B7F-BD30-5CA835B6BC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616"/>
          <a:stretch/>
        </p:blipFill>
        <p:spPr bwMode="auto">
          <a:xfrm>
            <a:off x="0" y="0"/>
            <a:ext cx="12192000" cy="6424145"/>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5">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556189"/>
            <a:ext cx="5096135" cy="1081210"/>
            <a:chOff x="79547" y="5556189"/>
            <a:chExt cx="5096135" cy="1081210"/>
          </a:xfrm>
        </p:grpSpPr>
        <p:sp>
          <p:nvSpPr>
            <p:cNvPr id="6" name="Title 4"/>
            <p:cNvSpPr txBox="1">
              <a:spLocks/>
            </p:cNvSpPr>
            <p:nvPr/>
          </p:nvSpPr>
          <p:spPr>
            <a:xfrm>
              <a:off x="1313190" y="5556189"/>
              <a:ext cx="3862492"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3600" spc="-100" dirty="0">
                  <a:solidFill>
                    <a:srgbClr val="FFFFFF"/>
                  </a:solidFill>
                </a:rPr>
                <a:t>PNP PowerShell</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57645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1400" spc="-100" dirty="0">
                  <a:solidFill>
                    <a:srgbClr val="FFFFFF"/>
                  </a:solidFill>
                </a:rPr>
                <a:t>What Can You Do With:</a:t>
              </a:r>
            </a:p>
          </p:txBody>
        </p:sp>
      </p:grpSp>
      <p:pic>
        <p:nvPicPr>
          <p:cNvPr id="2050" name="Picture 2" descr="See the source image">
            <a:extLst>
              <a:ext uri="{FF2B5EF4-FFF2-40B4-BE49-F238E27FC236}">
                <a16:creationId xmlns:a16="http://schemas.microsoft.com/office/drawing/2014/main" id="{4CDF2403-C1A0-442B-BC9E-7C5EEE7A6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8751" y="3574216"/>
            <a:ext cx="933344" cy="8661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7830376-42F8-459C-8EF4-5DC19E6D2331}"/>
              </a:ext>
            </a:extLst>
          </p:cNvPr>
          <p:cNvSpPr txBox="1"/>
          <p:nvPr/>
        </p:nvSpPr>
        <p:spPr>
          <a:xfrm>
            <a:off x="282211" y="2153920"/>
            <a:ext cx="5205847"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Tenant Administration</a:t>
            </a:r>
          </a:p>
          <a:p>
            <a:pPr marL="285750" indent="-285750">
              <a:buFont typeface="Arial" panose="020B0604020202020204" pitchFamily="34" charset="0"/>
              <a:buChar char="•"/>
            </a:pPr>
            <a:r>
              <a:rPr lang="en-US" sz="2800" dirty="0">
                <a:solidFill>
                  <a:schemeClr val="bg1"/>
                </a:solidFill>
                <a:latin typeface="+mj-lt"/>
              </a:rPr>
              <a:t>Remote Provisioning</a:t>
            </a:r>
          </a:p>
          <a:p>
            <a:pPr marL="285750" indent="-285750">
              <a:buFont typeface="Arial" panose="020B0604020202020204" pitchFamily="34" charset="0"/>
              <a:buChar char="•"/>
            </a:pPr>
            <a:r>
              <a:rPr lang="en-US" sz="2800" dirty="0">
                <a:solidFill>
                  <a:schemeClr val="bg1"/>
                </a:solidFill>
                <a:latin typeface="+mj-lt"/>
              </a:rPr>
              <a:t>Programmatic Configuration</a:t>
            </a:r>
          </a:p>
          <a:p>
            <a:pPr marL="285750" indent="-285750">
              <a:buFont typeface="Arial" panose="020B0604020202020204" pitchFamily="34" charset="0"/>
              <a:buChar char="•"/>
            </a:pPr>
            <a:r>
              <a:rPr lang="en-US" sz="2800" dirty="0">
                <a:solidFill>
                  <a:schemeClr val="bg1"/>
                </a:solidFill>
                <a:latin typeface="+mj-lt"/>
              </a:rPr>
              <a:t>And More</a:t>
            </a:r>
          </a:p>
          <a:p>
            <a:pPr marL="285750" indent="-285750">
              <a:buFont typeface="Arial" panose="020B0604020202020204" pitchFamily="34" charset="0"/>
              <a:buChar char="•"/>
            </a:pPr>
            <a:endParaRPr lang="en-US" dirty="0">
              <a:solidFill>
                <a:schemeClr val="bg1"/>
              </a:solidFill>
            </a:endParaRPr>
          </a:p>
        </p:txBody>
      </p:sp>
      <p:sp>
        <p:nvSpPr>
          <p:cNvPr id="15" name="TextBox 14">
            <a:extLst>
              <a:ext uri="{FF2B5EF4-FFF2-40B4-BE49-F238E27FC236}">
                <a16:creationId xmlns:a16="http://schemas.microsoft.com/office/drawing/2014/main" id="{8E9453DF-9634-4066-8DD5-394EBE84941F}"/>
              </a:ext>
            </a:extLst>
          </p:cNvPr>
          <p:cNvSpPr txBox="1"/>
          <p:nvPr/>
        </p:nvSpPr>
        <p:spPr>
          <a:xfrm>
            <a:off x="7425518" y="4508329"/>
            <a:ext cx="4815549" cy="1661993"/>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2013, 2016, O365</a:t>
            </a:r>
          </a:p>
          <a:p>
            <a:pPr marL="285750" indent="-285750">
              <a:buFont typeface="Arial" panose="020B0604020202020204" pitchFamily="34" charset="0"/>
              <a:buChar char="•"/>
            </a:pPr>
            <a:r>
              <a:rPr lang="en-US" sz="2800" dirty="0">
                <a:solidFill>
                  <a:schemeClr val="bg1"/>
                </a:solidFill>
                <a:latin typeface="+mj-lt"/>
              </a:rPr>
              <a:t>Works with (not replaces)</a:t>
            </a:r>
            <a:br>
              <a:rPr lang="en-US" sz="2800" dirty="0">
                <a:solidFill>
                  <a:schemeClr val="bg1"/>
                </a:solidFill>
                <a:latin typeface="+mj-lt"/>
              </a:rPr>
            </a:br>
            <a:r>
              <a:rPr lang="en-US" sz="2800" dirty="0">
                <a:solidFill>
                  <a:schemeClr val="bg1"/>
                </a:solidFill>
                <a:latin typeface="+mj-lt"/>
              </a:rPr>
              <a:t>SP PowerShell</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72570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5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fade">
                                      <p:cBhvr>
                                        <p:cTn id="26" dur="500"/>
                                        <p:tgtEl>
                                          <p:spTgt spid="1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500"/>
                                        <p:tgtEl>
                                          <p:spTgt spid="11">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xEl>
                                              <p:pRg st="0" end="0"/>
                                            </p:txEl>
                                          </p:spTgt>
                                        </p:tgtEl>
                                        <p:attrNameLst>
                                          <p:attrName>style.visibility</p:attrName>
                                        </p:attrNameLst>
                                      </p:cBhvr>
                                      <p:to>
                                        <p:strVal val="visible"/>
                                      </p:to>
                                    </p:set>
                                    <p:animEffect transition="in" filter="fade">
                                      <p:cBhvr>
                                        <p:cTn id="36" dur="500"/>
                                        <p:tgtEl>
                                          <p:spTgt spid="15">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xEl>
                                              <p:pRg st="1" end="1"/>
                                            </p:txEl>
                                          </p:spTgt>
                                        </p:tgtEl>
                                        <p:attrNameLst>
                                          <p:attrName>style.visibility</p:attrName>
                                        </p:attrNameLst>
                                      </p:cBhvr>
                                      <p:to>
                                        <p:strVal val="visible"/>
                                      </p:to>
                                    </p:set>
                                    <p:animEffect transition="in" filter="fade">
                                      <p:cBhvr>
                                        <p:cTn id="41"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build="p"/>
      <p:bldP spid="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0000" lnSpcReduction="20000"/>
          </a:bodyPr>
          <a:lstStyle/>
          <a:p>
            <a:r>
              <a:rPr lang="en-US" dirty="0"/>
              <a:t>Apps (11)</a:t>
            </a:r>
          </a:p>
          <a:p>
            <a:r>
              <a:rPr lang="en-US" dirty="0"/>
              <a:t>Base Cmdlets (13)</a:t>
            </a:r>
          </a:p>
          <a:p>
            <a:r>
              <a:rPr lang="en-US" dirty="0"/>
              <a:t>Branding (18)</a:t>
            </a:r>
          </a:p>
          <a:p>
            <a:r>
              <a:rPr lang="en-US" dirty="0"/>
              <a:t>Client-Side Pages (9)</a:t>
            </a:r>
          </a:p>
          <a:p>
            <a:r>
              <a:rPr lang="en-US" dirty="0"/>
              <a:t>Content Types (9)</a:t>
            </a:r>
          </a:p>
          <a:p>
            <a:r>
              <a:rPr lang="en-US" dirty="0"/>
              <a:t>Diagnostic Utilities (3)</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(4)</a:t>
            </a:r>
          </a:p>
          <a:p>
            <a:r>
              <a:rPr lang="en-US" dirty="0"/>
              <a:t>Lists, Views, &amp; Items (18)</a:t>
            </a:r>
          </a:p>
          <a:p>
            <a:r>
              <a:rPr lang="en-US" dirty="0"/>
              <a:t>Microsoft Graph (13)</a:t>
            </a:r>
          </a:p>
          <a:p>
            <a:r>
              <a:rPr lang="en-US" dirty="0"/>
              <a:t>Provisioning (13)</a:t>
            </a:r>
          </a:p>
          <a:p>
            <a:r>
              <a:rPr lang="en-US" dirty="0"/>
              <a:t>Publishing (13)</a:t>
            </a:r>
          </a:p>
          <a:p>
            <a:r>
              <a:rPr lang="en-US" dirty="0"/>
              <a:t>Records Management (6)</a:t>
            </a:r>
          </a:p>
          <a:p>
            <a:r>
              <a:rPr lang="en-US" dirty="0"/>
              <a:t>Search (4)</a:t>
            </a:r>
          </a:p>
          <a:p>
            <a:r>
              <a:rPr lang="en-US" dirty="0"/>
              <a:t>SharePoint Recycle Bin (5)</a:t>
            </a:r>
          </a:p>
          <a:p>
            <a:r>
              <a:rPr lang="en-US" dirty="0"/>
              <a:t>SharePoint </a:t>
            </a:r>
            <a:r>
              <a:rPr lang="en-US" dirty="0" err="1"/>
              <a:t>WebHooks</a:t>
            </a:r>
            <a:r>
              <a:rPr lang="en-US" dirty="0"/>
              <a:t> (4)</a:t>
            </a:r>
          </a:p>
          <a:p>
            <a:r>
              <a:rPr lang="en-US" dirty="0"/>
              <a:t>Sites (11)</a:t>
            </a:r>
          </a:p>
          <a:p>
            <a:r>
              <a:rPr lang="en-US" dirty="0"/>
              <a:t>Taxonomy (17)</a:t>
            </a:r>
          </a:p>
          <a:p>
            <a:r>
              <a:rPr lang="en-US" dirty="0"/>
              <a:t>Tenant Administration (23)</a:t>
            </a:r>
          </a:p>
          <a:p>
            <a:r>
              <a:rPr lang="en-US" dirty="0"/>
              <a:t>User and Group Management (12)</a:t>
            </a:r>
          </a:p>
          <a:p>
            <a:r>
              <a:rPr lang="en-US" dirty="0"/>
              <a:t>User Profiles (3)</a:t>
            </a:r>
          </a:p>
          <a:p>
            <a:r>
              <a:rPr lang="en-US" dirty="0"/>
              <a:t>Utilities (1)</a:t>
            </a:r>
          </a:p>
          <a:p>
            <a:r>
              <a:rPr lang="en-US" dirty="0"/>
              <a:t>Web Parts (11)</a:t>
            </a:r>
          </a:p>
          <a:p>
            <a:r>
              <a:rPr lang="en-US" dirty="0"/>
              <a:t>Webs (17)</a:t>
            </a:r>
          </a:p>
          <a:p>
            <a:r>
              <a:rPr lang="en-US" dirty="0"/>
              <a:t>Workflows (10)</a:t>
            </a:r>
          </a:p>
        </p:txBody>
      </p:sp>
      <p:sp>
        <p:nvSpPr>
          <p:cNvPr id="4" name="TextBox 3">
            <a:extLst>
              <a:ext uri="{FF2B5EF4-FFF2-40B4-BE49-F238E27FC236}">
                <a16:creationId xmlns:a16="http://schemas.microsoft.com/office/drawing/2014/main" id="{E71F9AAB-76DF-4E18-AF31-BDAC51698176}"/>
              </a:ext>
            </a:extLst>
          </p:cNvPr>
          <p:cNvSpPr txBox="1"/>
          <p:nvPr/>
        </p:nvSpPr>
        <p:spPr>
          <a:xfrm>
            <a:off x="0" y="6148244"/>
            <a:ext cx="12192000" cy="307777"/>
          </a:xfrm>
          <a:prstGeom prst="rect">
            <a:avLst/>
          </a:prstGeom>
          <a:noFill/>
        </p:spPr>
        <p:txBody>
          <a:bodyPr wrap="square" rtlCol="0">
            <a:spAutoFit/>
          </a:bodyPr>
          <a:lstStyle/>
          <a:p>
            <a:r>
              <a:rPr lang="en-US" sz="1400" i="1" dirty="0">
                <a:solidFill>
                  <a:schemeClr val="accent3"/>
                </a:solidFill>
                <a:hlinkClick r:id="rId2"/>
              </a:rPr>
              <a:t>https://github.com/SharePoint/PnP-PowerShell/blob/master/Documentation/readme.md</a:t>
            </a:r>
            <a:endParaRPr lang="en-US" sz="1400" i="1" dirty="0">
              <a:solidFill>
                <a:schemeClr val="accent3"/>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285+ </a:t>
            </a:r>
            <a:r>
              <a:rPr lang="en-US" sz="2400" b="1" dirty="0" err="1"/>
              <a:t>CmdLets</a:t>
            </a:r>
            <a:endParaRPr lang="en-US" sz="2400" b="1" dirty="0"/>
          </a:p>
        </p:txBody>
      </p:sp>
    </p:spTree>
    <p:extLst>
      <p:ext uri="{BB962C8B-B14F-4D97-AF65-F5344CB8AC3E}">
        <p14:creationId xmlns:p14="http://schemas.microsoft.com/office/powerpoint/2010/main" val="1970711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Basic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549421385"/>
              </p:ext>
            </p:extLst>
          </p:nvPr>
        </p:nvGraphicFramePr>
        <p:xfrm>
          <a:off x="303213" y="1780496"/>
          <a:ext cx="11671073" cy="1752600"/>
        </p:xfrm>
        <a:graphic>
          <a:graphicData uri="http://schemas.openxmlformats.org/drawingml/2006/table">
            <a:tbl>
              <a:tblPr firstRow="1" firstCol="1" bandRow="1">
                <a:tableStyleId>{FABFCF23-3B69-468F-B69F-88F6DE6A72F2}</a:tableStyleId>
              </a:tblPr>
              <a:tblGrid>
                <a:gridCol w="2805747">
                  <a:extLst>
                    <a:ext uri="{9D8B030D-6E8A-4147-A177-3AD203B41FA5}">
                      <a16:colId xmlns:a16="http://schemas.microsoft.com/office/drawing/2014/main" val="1134125500"/>
                    </a:ext>
                  </a:extLst>
                </a:gridCol>
                <a:gridCol w="7559040">
                  <a:extLst>
                    <a:ext uri="{9D8B030D-6E8A-4147-A177-3AD203B41FA5}">
                      <a16:colId xmlns:a16="http://schemas.microsoft.com/office/drawing/2014/main" val="2357524396"/>
                    </a:ext>
                  </a:extLst>
                </a:gridCol>
                <a:gridCol w="1306286">
                  <a:extLst>
                    <a:ext uri="{9D8B030D-6E8A-4147-A177-3AD203B41FA5}">
                      <a16:colId xmlns:a16="http://schemas.microsoft.com/office/drawing/2014/main" val="3507751376"/>
                    </a:ext>
                  </a:extLst>
                </a:gridCol>
              </a:tblGrid>
              <a:tr h="370840">
                <a:tc>
                  <a:txBody>
                    <a:bodyPr/>
                    <a:lstStyle/>
                    <a:p>
                      <a:r>
                        <a:rPr lang="en-US" dirty="0"/>
                        <a:t>Cmdlet</a:t>
                      </a:r>
                    </a:p>
                  </a:txBody>
                  <a:tcPr/>
                </a:tc>
                <a:tc>
                  <a:txBody>
                    <a:bodyPr/>
                    <a:lstStyle/>
                    <a:p>
                      <a:r>
                        <a:rPr lang="en-US" dirty="0"/>
                        <a:t>Description</a:t>
                      </a:r>
                    </a:p>
                  </a:txBody>
                  <a:tcPr/>
                </a:tc>
                <a:tc>
                  <a:txBody>
                    <a:bodyPr/>
                    <a:lstStyle/>
                    <a:p>
                      <a:r>
                        <a:rPr lang="en-US" dirty="0"/>
                        <a:t>Platforms</a:t>
                      </a:r>
                    </a:p>
                  </a:txBody>
                  <a:tcPr/>
                </a:tc>
                <a:extLst>
                  <a:ext uri="{0D108BD9-81ED-4DB2-BD59-A6C34878D82A}">
                    <a16:rowId xmlns:a16="http://schemas.microsoft.com/office/drawing/2014/main" val="3423123412"/>
                  </a:ext>
                </a:extLst>
              </a:tr>
              <a:tr h="370840">
                <a:tc>
                  <a:txBody>
                    <a:bodyPr/>
                    <a:lstStyle/>
                    <a:p>
                      <a:r>
                        <a:rPr lang="en-US" dirty="0"/>
                        <a:t>Connect-</a:t>
                      </a:r>
                      <a:r>
                        <a:rPr lang="en-US" dirty="0" err="1"/>
                        <a:t>PnPOnline</a:t>
                      </a:r>
                      <a:endParaRPr lang="en-US" dirty="0"/>
                    </a:p>
                  </a:txBody>
                  <a:tcPr/>
                </a:tc>
                <a:tc>
                  <a:txBody>
                    <a:bodyPr/>
                    <a:lstStyle/>
                    <a:p>
                      <a:r>
                        <a:rPr lang="en-US" dirty="0"/>
                        <a:t>Connects to a SharePoint site and creates a context that is required for other PnP Cmdlets (Do this first)</a:t>
                      </a:r>
                      <a:endParaRPr lang="en-US" b="1" dirty="0"/>
                    </a:p>
                  </a:txBody>
                  <a:tcPr/>
                </a:tc>
                <a:tc>
                  <a:txBody>
                    <a:bodyPr/>
                    <a:lstStyle/>
                    <a:p>
                      <a:r>
                        <a:rPr lang="en-US" dirty="0"/>
                        <a:t>All</a:t>
                      </a:r>
                    </a:p>
                  </a:txBody>
                  <a:tcPr/>
                </a:tc>
                <a:extLst>
                  <a:ext uri="{0D108BD9-81ED-4DB2-BD59-A6C34878D82A}">
                    <a16:rowId xmlns:a16="http://schemas.microsoft.com/office/drawing/2014/main" val="2159345708"/>
                  </a:ext>
                </a:extLst>
              </a:tr>
              <a:tr h="370840">
                <a:tc>
                  <a:txBody>
                    <a:bodyPr/>
                    <a:lstStyle/>
                    <a:p>
                      <a:r>
                        <a:rPr lang="en-US" dirty="0"/>
                        <a:t>Disconnect-</a:t>
                      </a:r>
                      <a:r>
                        <a:rPr lang="en-US" dirty="0" err="1"/>
                        <a:t>PnPOnline</a:t>
                      </a:r>
                      <a:endParaRPr lang="en-US" dirty="0"/>
                    </a:p>
                  </a:txBody>
                  <a:tcPr/>
                </a:tc>
                <a:tc>
                  <a:txBody>
                    <a:bodyPr/>
                    <a:lstStyle/>
                    <a:p>
                      <a:r>
                        <a:rPr lang="en-US" dirty="0"/>
                        <a:t>Disconnects the context (Do this last)</a:t>
                      </a:r>
                      <a:endParaRPr lang="en-US" b="1" dirty="0"/>
                    </a:p>
                  </a:txBody>
                  <a:tcPr/>
                </a:tc>
                <a:tc>
                  <a:txBody>
                    <a:bodyPr/>
                    <a:lstStyle/>
                    <a:p>
                      <a:r>
                        <a:rPr lang="en-US" dirty="0"/>
                        <a:t>All</a:t>
                      </a:r>
                    </a:p>
                  </a:txBody>
                  <a:tcPr/>
                </a:tc>
                <a:extLst>
                  <a:ext uri="{0D108BD9-81ED-4DB2-BD59-A6C34878D82A}">
                    <a16:rowId xmlns:a16="http://schemas.microsoft.com/office/drawing/2014/main" val="1768149101"/>
                  </a:ext>
                </a:extLst>
              </a:tr>
              <a:tr h="370840">
                <a:tc>
                  <a:txBody>
                    <a:bodyPr/>
                    <a:lstStyle/>
                    <a:p>
                      <a:r>
                        <a:rPr lang="en-US" dirty="0"/>
                        <a:t>Get-</a:t>
                      </a:r>
                      <a:r>
                        <a:rPr lang="en-US" dirty="0" err="1"/>
                        <a:t>PnPContext</a:t>
                      </a:r>
                      <a:endParaRPr lang="en-US" dirty="0"/>
                    </a:p>
                  </a:txBody>
                  <a:tcPr/>
                </a:tc>
                <a:tc>
                  <a:txBody>
                    <a:bodyPr/>
                    <a:lstStyle/>
                    <a:p>
                      <a:r>
                        <a:rPr lang="en-US" dirty="0"/>
                        <a:t>Returns a Client Side Object Model context</a:t>
                      </a:r>
                    </a:p>
                  </a:txBody>
                  <a:tcPr/>
                </a:tc>
                <a:tc>
                  <a:txBody>
                    <a:bodyPr/>
                    <a:lstStyle/>
                    <a:p>
                      <a:r>
                        <a:rPr lang="en-US" dirty="0"/>
                        <a:t>All</a:t>
                      </a:r>
                    </a:p>
                  </a:txBody>
                  <a:tcPr/>
                </a:tc>
                <a:extLst>
                  <a:ext uri="{0D108BD9-81ED-4DB2-BD59-A6C34878D82A}">
                    <a16:rowId xmlns:a16="http://schemas.microsoft.com/office/drawing/2014/main" val="310842288"/>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1233996" y="4380407"/>
            <a:ext cx="9724008" cy="1166949"/>
          </a:xfrm>
          <a:prstGeom prst="rect">
            <a:avLst/>
          </a:prstGeom>
          <a:solidFill>
            <a:schemeClr val="tx1"/>
          </a:solidFill>
        </p:spPr>
        <p:txBody>
          <a:bodyPr wrap="square" rtlCol="0" anchor="ctr">
            <a:noAutofit/>
          </a:bodyPr>
          <a:lstStyle/>
          <a:p>
            <a:r>
              <a:rPr lang="en-US" sz="2000" dirty="0">
                <a:solidFill>
                  <a:schemeClr val="bg1"/>
                </a:solidFill>
                <a:latin typeface="Calibri" panose="020F0502020204030204" pitchFamily="34" charset="0"/>
              </a:rPr>
              <a:t>   Connect-</a:t>
            </a:r>
            <a:r>
              <a:rPr lang="en-US" sz="2000" dirty="0" err="1">
                <a:solidFill>
                  <a:schemeClr val="bg1"/>
                </a:solidFill>
                <a:latin typeface="Calibri" panose="020F0502020204030204" pitchFamily="34" charset="0"/>
              </a:rPr>
              <a:t>PnPOnline</a:t>
            </a:r>
            <a:r>
              <a:rPr lang="en-US" sz="2000" dirty="0">
                <a:solidFill>
                  <a:schemeClr val="bg1"/>
                </a:solidFill>
                <a:latin typeface="Calibri" panose="020F0502020204030204" pitchFamily="34" charset="0"/>
              </a:rPr>
              <a:t> https://mytenant.sharepoint.com/sites/MySite -</a:t>
            </a:r>
            <a:r>
              <a:rPr lang="en-US" sz="2000" dirty="0" err="1">
                <a:solidFill>
                  <a:schemeClr val="bg1"/>
                </a:solidFill>
                <a:latin typeface="Calibri" panose="020F0502020204030204" pitchFamily="34" charset="0"/>
              </a:rPr>
              <a:t>CurrentCredentials</a:t>
            </a:r>
            <a:endParaRPr lang="en-US" sz="200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B35BEBEE-B97B-4703-BD25-DD6D7B7E8B81}"/>
              </a:ext>
            </a:extLst>
          </p:cNvPr>
          <p:cNvSpPr txBox="1"/>
          <p:nvPr/>
        </p:nvSpPr>
        <p:spPr>
          <a:xfrm>
            <a:off x="0" y="6148244"/>
            <a:ext cx="12192000" cy="307777"/>
          </a:xfrm>
          <a:prstGeom prst="rect">
            <a:avLst/>
          </a:prstGeom>
          <a:noFill/>
        </p:spPr>
        <p:txBody>
          <a:bodyPr wrap="square" rtlCol="0">
            <a:spAutoFit/>
          </a:bodyPr>
          <a:lstStyle/>
          <a:p>
            <a:r>
              <a:rPr lang="en-US" sz="1400" i="1" dirty="0">
                <a:solidFill>
                  <a:schemeClr val="accent3"/>
                </a:solidFill>
              </a:rPr>
              <a:t>https://thechriskent.com/2018/02/14/using-sharepoint-pnp-powershell-modules-side-by-side-2013-2016-online/</a:t>
            </a:r>
          </a:p>
        </p:txBody>
      </p:sp>
    </p:spTree>
    <p:extLst>
      <p:ext uri="{BB962C8B-B14F-4D97-AF65-F5344CB8AC3E}">
        <p14:creationId xmlns:p14="http://schemas.microsoft.com/office/powerpoint/2010/main" val="54579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PnP PowerShell</a:t>
            </a:r>
          </a:p>
        </p:txBody>
      </p:sp>
      <p:pic>
        <p:nvPicPr>
          <p:cNvPr id="6" name="Picture 2" descr="See the source image">
            <a:extLst>
              <a:ext uri="{FF2B5EF4-FFF2-40B4-BE49-F238E27FC236}">
                <a16:creationId xmlns:a16="http://schemas.microsoft.com/office/drawing/2014/main" id="{8BAC8CE3-3988-4B19-AE2A-667CD9460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423" y="1744302"/>
            <a:ext cx="2992347" cy="2776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02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6146" name="Picture 2" descr="Image result">
            <a:extLst>
              <a:ext uri="{FF2B5EF4-FFF2-40B4-BE49-F238E27FC236}">
                <a16:creationId xmlns:a16="http://schemas.microsoft.com/office/drawing/2014/main" id="{F0BCB01F-66BB-4A22-A94F-C7CAF0C085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64" t="12266" r="19643" b="97"/>
          <a:stretch/>
        </p:blipFill>
        <p:spPr bwMode="auto">
          <a:xfrm>
            <a:off x="1" y="0"/>
            <a:ext cx="12191999" cy="641985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rgbClr val="6ABAB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6" name="TextBox 15">
            <a:extLst>
              <a:ext uri="{FF2B5EF4-FFF2-40B4-BE49-F238E27FC236}">
                <a16:creationId xmlns:a16="http://schemas.microsoft.com/office/drawing/2014/main" id="{CAF9A0B7-70C6-4CE0-81FF-E14E9706AD8E}"/>
              </a:ext>
            </a:extLst>
          </p:cNvPr>
          <p:cNvSpPr txBox="1"/>
          <p:nvPr/>
        </p:nvSpPr>
        <p:spPr>
          <a:xfrm>
            <a:off x="5878280" y="4886690"/>
            <a:ext cx="6520542" cy="1753598"/>
          </a:xfrm>
          <a:prstGeom prst="rect">
            <a:avLst/>
          </a:prstGeom>
          <a:noFill/>
        </p:spPr>
        <p:txBody>
          <a:bodyPr wrap="square" numCol="2" rtlCol="0">
            <a:noAutofit/>
          </a:bodyPr>
          <a:lstStyle/>
          <a:p>
            <a:pPr marL="285750" indent="-285750">
              <a:buFont typeface="Arial" panose="020B0604020202020204" pitchFamily="34" charset="0"/>
              <a:buChar char="•"/>
            </a:pPr>
            <a:r>
              <a:rPr lang="en-US" sz="2800" dirty="0">
                <a:solidFill>
                  <a:schemeClr val="bg1"/>
                </a:solidFill>
                <a:latin typeface="+mj-lt"/>
              </a:rPr>
              <a:t>Site Columns</a:t>
            </a:r>
          </a:p>
          <a:p>
            <a:pPr marL="285750" indent="-285750">
              <a:buFont typeface="Arial" panose="020B0604020202020204" pitchFamily="34" charset="0"/>
              <a:buChar char="•"/>
            </a:pPr>
            <a:r>
              <a:rPr lang="en-US" sz="2800" dirty="0">
                <a:solidFill>
                  <a:schemeClr val="bg1"/>
                </a:solidFill>
                <a:latin typeface="+mj-lt"/>
              </a:rPr>
              <a:t>Content Types</a:t>
            </a:r>
          </a:p>
          <a:p>
            <a:pPr marL="285750" indent="-285750">
              <a:buFont typeface="Arial" panose="020B0604020202020204" pitchFamily="34" charset="0"/>
              <a:buChar char="•"/>
            </a:pPr>
            <a:r>
              <a:rPr lang="en-US" sz="2800" dirty="0">
                <a:solidFill>
                  <a:schemeClr val="bg1"/>
                </a:solidFill>
                <a:latin typeface="+mj-lt"/>
              </a:rPr>
              <a:t>Lists</a:t>
            </a:r>
          </a:p>
          <a:p>
            <a:pPr marL="285750" indent="-285750">
              <a:buFont typeface="Arial" panose="020B0604020202020204" pitchFamily="34" charset="0"/>
              <a:buChar char="•"/>
            </a:pPr>
            <a:r>
              <a:rPr lang="en-US" sz="2800" dirty="0">
                <a:solidFill>
                  <a:schemeClr val="bg1"/>
                </a:solidFill>
                <a:latin typeface="+mj-lt"/>
              </a:rPr>
              <a:t>Data Rows</a:t>
            </a:r>
          </a:p>
          <a:p>
            <a:pPr marL="285750" indent="-285750">
              <a:buFont typeface="Arial" panose="020B0604020202020204" pitchFamily="34" charset="0"/>
              <a:buChar char="•"/>
            </a:pPr>
            <a:r>
              <a:rPr lang="en-US" sz="2800" dirty="0">
                <a:solidFill>
                  <a:schemeClr val="bg1"/>
                </a:solidFill>
                <a:latin typeface="+mj-lt"/>
              </a:rPr>
              <a:t>Pages</a:t>
            </a:r>
          </a:p>
          <a:p>
            <a:pPr marL="285750" indent="-285750">
              <a:buFont typeface="Arial" panose="020B0604020202020204" pitchFamily="34" charset="0"/>
              <a:buChar char="•"/>
            </a:pPr>
            <a:r>
              <a:rPr lang="en-US" sz="2800" dirty="0">
                <a:solidFill>
                  <a:schemeClr val="bg1"/>
                </a:solidFill>
                <a:latin typeface="+mj-lt"/>
              </a:rPr>
              <a:t>Custom Actions</a:t>
            </a:r>
          </a:p>
          <a:p>
            <a:pPr marL="285750" indent="-285750">
              <a:buFont typeface="Arial" panose="020B0604020202020204" pitchFamily="34" charset="0"/>
              <a:buChar char="•"/>
            </a:pPr>
            <a:endParaRPr lang="en-US" dirty="0">
              <a:solidFill>
                <a:schemeClr val="bg1"/>
              </a:solidFill>
            </a:endParaRPr>
          </a:p>
        </p:txBody>
      </p:sp>
      <p:grpSp>
        <p:nvGrpSpPr>
          <p:cNvPr id="2" name="Group 1">
            <a:extLst>
              <a:ext uri="{FF2B5EF4-FFF2-40B4-BE49-F238E27FC236}">
                <a16:creationId xmlns:a16="http://schemas.microsoft.com/office/drawing/2014/main" id="{8C612340-FD4C-4C2C-8CAA-E0187F9C2424}"/>
              </a:ext>
            </a:extLst>
          </p:cNvPr>
          <p:cNvGrpSpPr/>
          <p:nvPr/>
        </p:nvGrpSpPr>
        <p:grpSpPr>
          <a:xfrm>
            <a:off x="79547" y="5308845"/>
            <a:ext cx="5232681" cy="1118095"/>
            <a:chOff x="79547" y="5308845"/>
            <a:chExt cx="5232681" cy="1118095"/>
          </a:xfrm>
        </p:grpSpPr>
        <p:sp>
          <p:nvSpPr>
            <p:cNvPr id="6" name="Title 4"/>
            <p:cNvSpPr txBox="1">
              <a:spLocks/>
            </p:cNvSpPr>
            <p:nvPr/>
          </p:nvSpPr>
          <p:spPr>
            <a:xfrm>
              <a:off x="1313189" y="5308845"/>
              <a:ext cx="3999039" cy="1118095"/>
            </a:xfrm>
            <a:prstGeom prst="rect">
              <a:avLst/>
            </a:prstGeom>
          </p:spPr>
          <p:txBody>
            <a:bodyPr anchor="ct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3200" spc="-100" dirty="0">
                  <a:solidFill>
                    <a:srgbClr val="FFFFFF"/>
                  </a:solidFill>
                </a:rPr>
                <a:t>Remote Provisioning</a:t>
              </a:r>
            </a:p>
          </p:txBody>
        </p:sp>
        <p:sp>
          <p:nvSpPr>
            <p:cNvPr id="11" name="Title 4">
              <a:extLst>
                <a:ext uri="{FF2B5EF4-FFF2-40B4-BE49-F238E27FC236}">
                  <a16:creationId xmlns:a16="http://schemas.microsoft.com/office/drawing/2014/main" id="{DA31C870-5A7A-4E4B-870D-0B2BBB0F25CA}"/>
                </a:ext>
              </a:extLst>
            </p:cNvPr>
            <p:cNvSpPr txBox="1">
              <a:spLocks/>
            </p:cNvSpPr>
            <p:nvPr/>
          </p:nvSpPr>
          <p:spPr>
            <a:xfrm>
              <a:off x="79547" y="557645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1400" spc="-100" dirty="0">
                  <a:solidFill>
                    <a:srgbClr val="FFFFFF"/>
                  </a:solidFill>
                </a:rPr>
                <a:t>What Can You Do With:</a:t>
              </a:r>
            </a:p>
          </p:txBody>
        </p:sp>
      </p:grpSp>
    </p:spTree>
    <p:extLst>
      <p:ext uri="{BB962C8B-B14F-4D97-AF65-F5344CB8AC3E}">
        <p14:creationId xmlns:p14="http://schemas.microsoft.com/office/powerpoint/2010/main" val="302227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fade">
                                      <p:cBhvr>
                                        <p:cTn id="16" dur="500"/>
                                        <p:tgtEl>
                                          <p:spTgt spid="16">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Effect transition="in" filter="fade">
                                      <p:cBhvr>
                                        <p:cTn id="20" dur="500"/>
                                        <p:tgtEl>
                                          <p:spTgt spid="16">
                                            <p:txEl>
                                              <p:pRg st="1" end="1"/>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6">
                                            <p:txEl>
                                              <p:pRg st="2" end="2"/>
                                            </p:txEl>
                                          </p:spTgt>
                                        </p:tgtEl>
                                        <p:attrNameLst>
                                          <p:attrName>style.visibility</p:attrName>
                                        </p:attrNameLst>
                                      </p:cBhvr>
                                      <p:to>
                                        <p:strVal val="visible"/>
                                      </p:to>
                                    </p:set>
                                    <p:animEffect transition="in" filter="fade">
                                      <p:cBhvr>
                                        <p:cTn id="24" dur="500"/>
                                        <p:tgtEl>
                                          <p:spTgt spid="16">
                                            <p:txEl>
                                              <p:pRg st="2" end="2"/>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6">
                                            <p:txEl>
                                              <p:pRg st="3" end="3"/>
                                            </p:txEl>
                                          </p:spTgt>
                                        </p:tgtEl>
                                        <p:attrNameLst>
                                          <p:attrName>style.visibility</p:attrName>
                                        </p:attrNameLst>
                                      </p:cBhvr>
                                      <p:to>
                                        <p:strVal val="visible"/>
                                      </p:to>
                                    </p:set>
                                    <p:animEffect transition="in" filter="fade">
                                      <p:cBhvr>
                                        <p:cTn id="28" dur="500"/>
                                        <p:tgtEl>
                                          <p:spTgt spid="16">
                                            <p:txEl>
                                              <p:pRg st="3" end="3"/>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6">
                                            <p:txEl>
                                              <p:pRg st="4" end="4"/>
                                            </p:txEl>
                                          </p:spTgt>
                                        </p:tgtEl>
                                        <p:attrNameLst>
                                          <p:attrName>style.visibility</p:attrName>
                                        </p:attrNameLst>
                                      </p:cBhvr>
                                      <p:to>
                                        <p:strVal val="visible"/>
                                      </p:to>
                                    </p:set>
                                    <p:animEffect transition="in" filter="fade">
                                      <p:cBhvr>
                                        <p:cTn id="32" dur="500"/>
                                        <p:tgtEl>
                                          <p:spTgt spid="16">
                                            <p:txEl>
                                              <p:pRg st="4" end="4"/>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6">
                                            <p:txEl>
                                              <p:pRg st="5" end="5"/>
                                            </p:txEl>
                                          </p:spTgt>
                                        </p:tgtEl>
                                        <p:attrNameLst>
                                          <p:attrName>style.visibility</p:attrName>
                                        </p:attrNameLst>
                                      </p:cBhvr>
                                      <p:to>
                                        <p:strVal val="visible"/>
                                      </p:to>
                                    </p:set>
                                    <p:animEffect transition="in" filter="fade">
                                      <p:cBhvr>
                                        <p:cTn id="36" dur="50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30D72-D826-4C46-9BE8-C516DE1523BD}"/>
              </a:ext>
            </a:extLst>
          </p:cNvPr>
          <p:cNvSpPr>
            <a:spLocks noGrp="1"/>
          </p:cNvSpPr>
          <p:nvPr>
            <p:ph type="title"/>
          </p:nvPr>
        </p:nvSpPr>
        <p:spPr/>
        <p:txBody>
          <a:bodyPr/>
          <a:lstStyle/>
          <a:p>
            <a:r>
              <a:rPr lang="en-US" dirty="0"/>
              <a:t>PnP Provisioning Engine</a:t>
            </a:r>
          </a:p>
        </p:txBody>
      </p:sp>
      <p:sp>
        <p:nvSpPr>
          <p:cNvPr id="5" name="Content Placeholder 4">
            <a:extLst>
              <a:ext uri="{FF2B5EF4-FFF2-40B4-BE49-F238E27FC236}">
                <a16:creationId xmlns:a16="http://schemas.microsoft.com/office/drawing/2014/main" id="{59691A98-A906-4E39-80B2-C047EE3C509F}"/>
              </a:ext>
            </a:extLst>
          </p:cNvPr>
          <p:cNvSpPr>
            <a:spLocks noGrp="1"/>
          </p:cNvSpPr>
          <p:nvPr>
            <p:ph idx="1"/>
          </p:nvPr>
        </p:nvSpPr>
        <p:spPr>
          <a:xfrm>
            <a:off x="302894" y="1523999"/>
            <a:ext cx="11586211" cy="4734111"/>
          </a:xfrm>
        </p:spPr>
        <p:txBody>
          <a:bodyPr>
            <a:noAutofit/>
          </a:bodyPr>
          <a:lstStyle/>
          <a:p>
            <a:r>
              <a:rPr lang="en-US" sz="2800" dirty="0"/>
              <a:t>Uses the </a:t>
            </a:r>
            <a:r>
              <a:rPr lang="en-US" sz="2800" b="1" dirty="0">
                <a:solidFill>
                  <a:srgbClr val="3C6A6B"/>
                </a:solidFill>
              </a:rPr>
              <a:t>Client Side Object Model (CSOM) </a:t>
            </a:r>
            <a:r>
              <a:rPr lang="en-US" sz="2800" dirty="0"/>
              <a:t>to provision artifacts instead of using the </a:t>
            </a:r>
            <a:r>
              <a:rPr lang="en-US" sz="2800" b="1" dirty="0">
                <a:solidFill>
                  <a:srgbClr val="3C6A6B"/>
                </a:solidFill>
              </a:rPr>
              <a:t>Feature Framework</a:t>
            </a:r>
          </a:p>
          <a:p>
            <a:pPr lvl="1"/>
            <a:r>
              <a:rPr lang="en-US" sz="2400" dirty="0">
                <a:latin typeface="+mn-lt"/>
              </a:rPr>
              <a:t>Removes the need to use declarative XML!</a:t>
            </a:r>
          </a:p>
          <a:p>
            <a:pPr lvl="1"/>
            <a:endParaRPr lang="en-US" sz="2800" dirty="0">
              <a:latin typeface="+mn-lt"/>
            </a:endParaRPr>
          </a:p>
          <a:p>
            <a:r>
              <a:rPr lang="en-US" sz="2800" dirty="0"/>
              <a:t>Can use the </a:t>
            </a:r>
            <a:r>
              <a:rPr lang="en-US" sz="2800" b="1" dirty="0">
                <a:solidFill>
                  <a:srgbClr val="3C6A6B"/>
                </a:solidFill>
              </a:rPr>
              <a:t>SharePoint UI </a:t>
            </a:r>
            <a:r>
              <a:rPr lang="en-US" sz="2800" dirty="0"/>
              <a:t>to create artifacts</a:t>
            </a:r>
          </a:p>
          <a:p>
            <a:endParaRPr lang="en-US" sz="2800" dirty="0"/>
          </a:p>
          <a:p>
            <a:r>
              <a:rPr lang="en-US" sz="2800" dirty="0"/>
              <a:t>Creates a </a:t>
            </a:r>
            <a:r>
              <a:rPr lang="en-US" sz="2800" b="1" dirty="0">
                <a:solidFill>
                  <a:srgbClr val="3C6A6B"/>
                </a:solidFill>
              </a:rPr>
              <a:t>Template file</a:t>
            </a:r>
          </a:p>
          <a:p>
            <a:pPr lvl="1"/>
            <a:r>
              <a:rPr lang="en-US" sz="2800" dirty="0">
                <a:latin typeface="+mn-lt"/>
              </a:rPr>
              <a:t>XML with resources, or a PnP archive</a:t>
            </a:r>
          </a:p>
        </p:txBody>
      </p:sp>
      <p:pic>
        <p:nvPicPr>
          <p:cNvPr id="10" name="Graphic 9" descr="Seeds">
            <a:extLst>
              <a:ext uri="{FF2B5EF4-FFF2-40B4-BE49-F238E27FC236}">
                <a16:creationId xmlns:a16="http://schemas.microsoft.com/office/drawing/2014/main" id="{98F83DB4-5206-473E-8E57-06F8BD39F5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725539">
            <a:off x="8156799" y="4423108"/>
            <a:ext cx="1237569" cy="1237569"/>
          </a:xfrm>
          <a:prstGeom prst="rect">
            <a:avLst/>
          </a:prstGeom>
        </p:spPr>
      </p:pic>
      <p:pic>
        <p:nvPicPr>
          <p:cNvPr id="12" name="Graphic 11" descr="Plant">
            <a:extLst>
              <a:ext uri="{FF2B5EF4-FFF2-40B4-BE49-F238E27FC236}">
                <a16:creationId xmlns:a16="http://schemas.microsoft.com/office/drawing/2014/main" id="{E1C08807-9C11-4A1A-BE09-CCC7ADD6B6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75583" y="2782144"/>
            <a:ext cx="2926557" cy="2926557"/>
          </a:xfrm>
          <a:prstGeom prst="rect">
            <a:avLst/>
          </a:prstGeom>
        </p:spPr>
      </p:pic>
    </p:spTree>
    <p:extLst>
      <p:ext uri="{BB962C8B-B14F-4D97-AF65-F5344CB8AC3E}">
        <p14:creationId xmlns:p14="http://schemas.microsoft.com/office/powerpoint/2010/main" val="9704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00AD-DE0B-4DB3-9B7A-C907E04EEB3B}"/>
              </a:ext>
            </a:extLst>
          </p:cNvPr>
          <p:cNvSpPr>
            <a:spLocks noGrp="1"/>
          </p:cNvSpPr>
          <p:nvPr>
            <p:ph type="title"/>
          </p:nvPr>
        </p:nvSpPr>
        <p:spPr/>
        <p:txBody>
          <a:bodyPr>
            <a:noAutofit/>
          </a:bodyPr>
          <a:lstStyle/>
          <a:p>
            <a:r>
              <a:rPr lang="en-US" sz="4000" dirty="0"/>
              <a:t>Remote Provisioning Supported Environments</a:t>
            </a:r>
          </a:p>
        </p:txBody>
      </p:sp>
      <p:sp>
        <p:nvSpPr>
          <p:cNvPr id="3" name="Content Placeholder 2">
            <a:extLst>
              <a:ext uri="{FF2B5EF4-FFF2-40B4-BE49-F238E27FC236}">
                <a16:creationId xmlns:a16="http://schemas.microsoft.com/office/drawing/2014/main" id="{07073B6F-7CC6-4691-9637-E8D8689B5DEE}"/>
              </a:ext>
            </a:extLst>
          </p:cNvPr>
          <p:cNvSpPr>
            <a:spLocks noGrp="1"/>
          </p:cNvSpPr>
          <p:nvPr>
            <p:ph idx="1"/>
          </p:nvPr>
        </p:nvSpPr>
        <p:spPr>
          <a:xfrm>
            <a:off x="302894" y="1268419"/>
            <a:ext cx="11586211" cy="5044122"/>
          </a:xfrm>
        </p:spPr>
        <p:txBody>
          <a:bodyPr>
            <a:normAutofit fontScale="92500" lnSpcReduction="20000"/>
          </a:bodyPr>
          <a:lstStyle/>
          <a:p>
            <a:r>
              <a:rPr lang="en-US" dirty="0"/>
              <a:t>SharePoint 2013</a:t>
            </a:r>
          </a:p>
          <a:p>
            <a:pPr lvl="1"/>
            <a:r>
              <a:rPr lang="en-US" dirty="0">
                <a:latin typeface="+mn-lt"/>
              </a:rPr>
              <a:t>Minimum required version: </a:t>
            </a:r>
            <a:r>
              <a:rPr lang="en-US" b="1" dirty="0">
                <a:solidFill>
                  <a:srgbClr val="3C6A6B"/>
                </a:solidFill>
                <a:latin typeface="+mn-lt"/>
              </a:rPr>
              <a:t>April 2015 CU</a:t>
            </a:r>
          </a:p>
          <a:p>
            <a:pPr lvl="1"/>
            <a:r>
              <a:rPr lang="en-US" dirty="0">
                <a:latin typeface="+mn-lt"/>
              </a:rPr>
              <a:t>Full functionality required version: </a:t>
            </a:r>
            <a:r>
              <a:rPr lang="en-US" b="1" dirty="0">
                <a:solidFill>
                  <a:srgbClr val="3C6A6B"/>
                </a:solidFill>
                <a:latin typeface="+mn-lt"/>
              </a:rPr>
              <a:t>January 2016 CU</a:t>
            </a:r>
          </a:p>
          <a:p>
            <a:endParaRPr lang="en-US" dirty="0"/>
          </a:p>
          <a:p>
            <a:r>
              <a:rPr lang="en-US" dirty="0"/>
              <a:t>SharePoint 2016</a:t>
            </a:r>
          </a:p>
          <a:p>
            <a:endParaRPr lang="en-US" dirty="0"/>
          </a:p>
          <a:p>
            <a:r>
              <a:rPr lang="en-US" dirty="0"/>
              <a:t>SharePoint Online</a:t>
            </a:r>
          </a:p>
          <a:p>
            <a:pPr lvl="1"/>
            <a:r>
              <a:rPr lang="en-US" b="1" dirty="0">
                <a:solidFill>
                  <a:srgbClr val="3C6A6B"/>
                </a:solidFill>
                <a:latin typeface="+mn-lt"/>
              </a:rPr>
              <a:t>Best Coverage</a:t>
            </a:r>
          </a:p>
          <a:p>
            <a:pPr lvl="1"/>
            <a:r>
              <a:rPr lang="en-US" dirty="0">
                <a:latin typeface="+mn-lt"/>
              </a:rPr>
              <a:t>Includes full support for SPFx Web Parts &amp; extensions</a:t>
            </a:r>
          </a:p>
          <a:p>
            <a:pPr lvl="1"/>
            <a:r>
              <a:rPr lang="en-US" dirty="0">
                <a:latin typeface="+mn-lt"/>
              </a:rPr>
              <a:t>Modern pages, Modern sites</a:t>
            </a:r>
          </a:p>
        </p:txBody>
      </p:sp>
    </p:spTree>
    <p:extLst>
      <p:ext uri="{BB962C8B-B14F-4D97-AF65-F5344CB8AC3E}">
        <p14:creationId xmlns:p14="http://schemas.microsoft.com/office/powerpoint/2010/main" val="25116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Provisioning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39348776"/>
              </p:ext>
            </p:extLst>
          </p:nvPr>
        </p:nvGraphicFramePr>
        <p:xfrm>
          <a:off x="303213" y="1443044"/>
          <a:ext cx="11585573" cy="1163320"/>
        </p:xfrm>
        <a:graphic>
          <a:graphicData uri="http://schemas.openxmlformats.org/drawingml/2006/table">
            <a:tbl>
              <a:tblPr firstRow="1" firstCol="1" bandRow="1">
                <a:tableStyleId>{FABFCF23-3B69-468F-B69F-88F6DE6A72F2}</a:tableStyleId>
              </a:tblPr>
              <a:tblGrid>
                <a:gridCol w="4236130">
                  <a:extLst>
                    <a:ext uri="{9D8B030D-6E8A-4147-A177-3AD203B41FA5}">
                      <a16:colId xmlns:a16="http://schemas.microsoft.com/office/drawing/2014/main" val="1134125500"/>
                    </a:ext>
                  </a:extLst>
                </a:gridCol>
                <a:gridCol w="6075329">
                  <a:extLst>
                    <a:ext uri="{9D8B030D-6E8A-4147-A177-3AD203B41FA5}">
                      <a16:colId xmlns:a16="http://schemas.microsoft.com/office/drawing/2014/main" val="2357524396"/>
                    </a:ext>
                  </a:extLst>
                </a:gridCol>
                <a:gridCol w="1274114">
                  <a:extLst>
                    <a:ext uri="{9D8B030D-6E8A-4147-A177-3AD203B41FA5}">
                      <a16:colId xmlns:a16="http://schemas.microsoft.com/office/drawing/2014/main" val="3507751376"/>
                    </a:ext>
                  </a:extLst>
                </a:gridCol>
              </a:tblGrid>
              <a:tr h="370840">
                <a:tc>
                  <a:txBody>
                    <a:bodyPr/>
                    <a:lstStyle/>
                    <a:p>
                      <a:r>
                        <a:rPr lang="en-US" dirty="0"/>
                        <a:t>Cmdlet</a:t>
                      </a:r>
                    </a:p>
                  </a:txBody>
                  <a:tcPr marL="89191" marR="89191"/>
                </a:tc>
                <a:tc>
                  <a:txBody>
                    <a:bodyPr/>
                    <a:lstStyle/>
                    <a:p>
                      <a:r>
                        <a:rPr lang="en-US" dirty="0"/>
                        <a:t>Description</a:t>
                      </a:r>
                    </a:p>
                  </a:txBody>
                  <a:tcPr marL="89191" marR="89191"/>
                </a:tc>
                <a:tc>
                  <a:txBody>
                    <a:bodyPr/>
                    <a:lstStyle/>
                    <a:p>
                      <a:r>
                        <a:rPr lang="en-US" dirty="0"/>
                        <a:t>Platforms</a:t>
                      </a:r>
                    </a:p>
                  </a:txBody>
                  <a:tcPr marL="89191" marR="89191"/>
                </a:tc>
                <a:extLst>
                  <a:ext uri="{0D108BD9-81ED-4DB2-BD59-A6C34878D82A}">
                    <a16:rowId xmlns:a16="http://schemas.microsoft.com/office/drawing/2014/main" val="3423123412"/>
                  </a:ext>
                </a:extLst>
              </a:tr>
              <a:tr h="370840">
                <a:tc>
                  <a:txBody>
                    <a:bodyPr/>
                    <a:lstStyle/>
                    <a:p>
                      <a:r>
                        <a:rPr lang="en-US" sz="2000"/>
                        <a:t>Get-PnPProvisioningTemplate</a:t>
                      </a:r>
                      <a:endParaRPr lang="en-US" sz="2000" dirty="0"/>
                    </a:p>
                  </a:txBody>
                  <a:tcPr marL="89191" marR="89191"/>
                </a:tc>
                <a:tc>
                  <a:txBody>
                    <a:bodyPr/>
                    <a:lstStyle/>
                    <a:p>
                      <a:r>
                        <a:rPr lang="en-US" sz="2000" dirty="0"/>
                        <a:t>Generates a provisioning template from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2159345708"/>
                  </a:ext>
                </a:extLst>
              </a:tr>
              <a:tr h="370840">
                <a:tc>
                  <a:txBody>
                    <a:bodyPr/>
                    <a:lstStyle/>
                    <a:p>
                      <a:r>
                        <a:rPr lang="en-US" sz="2000" dirty="0"/>
                        <a:t>Apply-</a:t>
                      </a:r>
                      <a:r>
                        <a:rPr lang="en-US" sz="2000" dirty="0" err="1"/>
                        <a:t>PnPProvisioningTemplate</a:t>
                      </a:r>
                      <a:endParaRPr lang="en-US" sz="2000" dirty="0"/>
                    </a:p>
                  </a:txBody>
                  <a:tcPr marL="89191" marR="89191"/>
                </a:tc>
                <a:tc>
                  <a:txBody>
                    <a:bodyPr/>
                    <a:lstStyle/>
                    <a:p>
                      <a:r>
                        <a:rPr lang="en-US" sz="2000" dirty="0"/>
                        <a:t>Applies a provisioning template to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1768149101"/>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501231" y="3287480"/>
            <a:ext cx="11189539" cy="2272937"/>
          </a:xfrm>
          <a:prstGeom prst="rect">
            <a:avLst/>
          </a:prstGeom>
          <a:solidFill>
            <a:schemeClr val="tx1"/>
          </a:solidFill>
        </p:spPr>
        <p:txBody>
          <a:bodyPr wrap="square" rtlCol="0" anchor="ctr">
            <a:noAutofit/>
          </a:bodyPr>
          <a:lstStyle/>
          <a:p>
            <a:r>
              <a:rPr lang="en-US" sz="2400" dirty="0">
                <a:solidFill>
                  <a:schemeClr val="bg1"/>
                </a:solidFill>
                <a:latin typeface="Calibri" panose="020F0502020204030204" pitchFamily="34" charset="0"/>
              </a:rPr>
              <a:t>   Connect-</a:t>
            </a:r>
            <a:r>
              <a:rPr lang="en-US" sz="2400" dirty="0" err="1">
                <a:solidFill>
                  <a:schemeClr val="bg1"/>
                </a:solidFill>
                <a:latin typeface="Calibri" panose="020F0502020204030204" pitchFamily="34" charset="0"/>
              </a:rPr>
              <a:t>PnPOnline</a:t>
            </a:r>
            <a:r>
              <a:rPr lang="en-US" sz="2400" dirty="0">
                <a:solidFill>
                  <a:schemeClr val="bg1"/>
                </a:solidFill>
                <a:latin typeface="Calibri" panose="020F0502020204030204" pitchFamily="34" charset="0"/>
              </a:rPr>
              <a:t> https://mytenant.sharepoint.com/sites/MySite -</a:t>
            </a:r>
            <a:r>
              <a:rPr lang="en-US" sz="2400" dirty="0" err="1">
                <a:solidFill>
                  <a:schemeClr val="bg1"/>
                </a:solidFill>
                <a:latin typeface="Calibri" panose="020F0502020204030204" pitchFamily="34" charset="0"/>
              </a:rPr>
              <a:t>CurrentCredentials</a:t>
            </a:r>
            <a:endParaRPr lang="en-US" sz="2400" dirty="0">
              <a:solidFill>
                <a:schemeClr val="bg1"/>
              </a:solidFill>
              <a:latin typeface="Calibri" panose="020F0502020204030204" pitchFamily="34" charset="0"/>
            </a:endParaRP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Get-</a:t>
            </a:r>
            <a:r>
              <a:rPr lang="en-US" sz="2400" dirty="0" err="1">
                <a:solidFill>
                  <a:schemeClr val="bg1"/>
                </a:solidFill>
                <a:latin typeface="Calibri" panose="020F0502020204030204" pitchFamily="34" charset="0"/>
              </a:rPr>
              <a:t>PnPProvisioningTemplate</a:t>
            </a:r>
            <a:r>
              <a:rPr lang="en-US" sz="2400" dirty="0">
                <a:solidFill>
                  <a:schemeClr val="bg1"/>
                </a:solidFill>
                <a:latin typeface="Calibri" panose="020F0502020204030204" pitchFamily="34" charset="0"/>
              </a:rPr>
              <a:t> -Out MyTemplate.xml</a:t>
            </a: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Disconnect-</a:t>
            </a:r>
            <a:r>
              <a:rPr lang="en-US" sz="2400" dirty="0" err="1">
                <a:solidFill>
                  <a:schemeClr val="bg1"/>
                </a:solidFill>
                <a:latin typeface="Calibri" panose="020F0502020204030204" pitchFamily="34" charset="0"/>
              </a:rPr>
              <a:t>PnPOnline</a:t>
            </a:r>
            <a:endParaRPr lang="en-US" sz="2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8300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Remote </a:t>
            </a:r>
          </a:p>
          <a:p>
            <a:r>
              <a:rPr lang="en-US" dirty="0">
                <a:solidFill>
                  <a:schemeClr val="bg1"/>
                </a:solidFill>
              </a:rPr>
              <a:t>            Provisioning</a:t>
            </a:r>
          </a:p>
        </p:txBody>
      </p:sp>
      <p:pic>
        <p:nvPicPr>
          <p:cNvPr id="4" name="Graphic 3" descr="Flower in pot">
            <a:extLst>
              <a:ext uri="{FF2B5EF4-FFF2-40B4-BE49-F238E27FC236}">
                <a16:creationId xmlns:a16="http://schemas.microsoft.com/office/drawing/2014/main" id="{DA0227CD-CE4B-4A59-8BE7-2AD9B35B6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29321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72C6-3AC0-4F0C-ABEB-F37BB61BA4A2}"/>
              </a:ext>
            </a:extLst>
          </p:cNvPr>
          <p:cNvSpPr>
            <a:spLocks noGrp="1"/>
          </p:cNvSpPr>
          <p:nvPr>
            <p:ph type="title"/>
          </p:nvPr>
        </p:nvSpPr>
        <p:spPr/>
        <p:txBody>
          <a:bodyPr/>
          <a:lstStyle/>
          <a:p>
            <a:r>
              <a:rPr lang="en-US" dirty="0"/>
              <a:t>Site Designs &amp; Remote Provisioning</a:t>
            </a:r>
          </a:p>
        </p:txBody>
      </p:sp>
      <p:sp>
        <p:nvSpPr>
          <p:cNvPr id="3" name="Content Placeholder 2">
            <a:extLst>
              <a:ext uri="{FF2B5EF4-FFF2-40B4-BE49-F238E27FC236}">
                <a16:creationId xmlns:a16="http://schemas.microsoft.com/office/drawing/2014/main" id="{42B19C98-A59A-4CD9-A7EF-2A3F6F3C1499}"/>
              </a:ext>
            </a:extLst>
          </p:cNvPr>
          <p:cNvSpPr>
            <a:spLocks noGrp="1"/>
          </p:cNvSpPr>
          <p:nvPr>
            <p:ph idx="1"/>
          </p:nvPr>
        </p:nvSpPr>
        <p:spPr/>
        <p:txBody>
          <a:bodyPr/>
          <a:lstStyle/>
          <a:p>
            <a:r>
              <a:rPr lang="en-US" dirty="0"/>
              <a:t>Brand New </a:t>
            </a:r>
            <a:r>
              <a:rPr lang="en-US" sz="2800" dirty="0">
                <a:solidFill>
                  <a:srgbClr val="3C6A6B"/>
                </a:solidFill>
              </a:rPr>
              <a:t>(January 2018, Targeted Release)</a:t>
            </a:r>
            <a:endParaRPr lang="en-US" dirty="0">
              <a:solidFill>
                <a:srgbClr val="3C6A6B"/>
              </a:solidFill>
            </a:endParaRPr>
          </a:p>
          <a:p>
            <a:r>
              <a:rPr lang="en-US" dirty="0"/>
              <a:t>O365 </a:t>
            </a:r>
            <a:r>
              <a:rPr lang="en-US" dirty="0">
                <a:solidFill>
                  <a:srgbClr val="3C6A6B"/>
                </a:solidFill>
              </a:rPr>
              <a:t>Modern Site </a:t>
            </a:r>
            <a:r>
              <a:rPr lang="en-US" dirty="0"/>
              <a:t>Provisioning</a:t>
            </a:r>
          </a:p>
          <a:p>
            <a:r>
              <a:rPr lang="en-US" dirty="0"/>
              <a:t>JSON Schema</a:t>
            </a:r>
          </a:p>
          <a:p>
            <a:pPr lvl="1"/>
            <a:r>
              <a:rPr lang="en-US" dirty="0"/>
              <a:t>Add Lists &amp; Fields</a:t>
            </a:r>
          </a:p>
          <a:p>
            <a:pPr lvl="1"/>
            <a:r>
              <a:rPr lang="en-US" dirty="0"/>
              <a:t>Add Navigation Links</a:t>
            </a:r>
          </a:p>
          <a:p>
            <a:pPr lvl="1"/>
            <a:r>
              <a:rPr lang="en-US" dirty="0"/>
              <a:t>Set Theme and Logo</a:t>
            </a:r>
          </a:p>
          <a:p>
            <a:pPr lvl="1"/>
            <a:r>
              <a:rPr lang="en-US" dirty="0"/>
              <a:t>Join Hub Site</a:t>
            </a:r>
          </a:p>
          <a:p>
            <a:pPr lvl="1"/>
            <a:r>
              <a:rPr lang="en-US" b="1" dirty="0">
                <a:solidFill>
                  <a:srgbClr val="3C6A6B"/>
                </a:solidFill>
              </a:rPr>
              <a:t>Trigger a Flow</a:t>
            </a:r>
          </a:p>
        </p:txBody>
      </p:sp>
      <p:sp>
        <p:nvSpPr>
          <p:cNvPr id="4" name="TextBox 3">
            <a:extLst>
              <a:ext uri="{FF2B5EF4-FFF2-40B4-BE49-F238E27FC236}">
                <a16:creationId xmlns:a16="http://schemas.microsoft.com/office/drawing/2014/main" id="{B6350371-0DEB-4C25-917E-BB62F412E1C1}"/>
              </a:ext>
            </a:extLst>
          </p:cNvPr>
          <p:cNvSpPr txBox="1"/>
          <p:nvPr/>
        </p:nvSpPr>
        <p:spPr>
          <a:xfrm>
            <a:off x="0" y="6088834"/>
            <a:ext cx="11586211" cy="338554"/>
          </a:xfrm>
          <a:prstGeom prst="rect">
            <a:avLst/>
          </a:prstGeom>
          <a:noFill/>
        </p:spPr>
        <p:txBody>
          <a:bodyPr wrap="square" rtlCol="0">
            <a:spAutoFit/>
          </a:bodyPr>
          <a:lstStyle/>
          <a:p>
            <a:r>
              <a:rPr lang="en-US" sz="1600" i="1" dirty="0">
                <a:solidFill>
                  <a:schemeClr val="accent3"/>
                </a:solidFill>
              </a:rPr>
              <a:t>https://docs.microsoft.com/en-us/sharepoint/dev/declarative-customization/site-design-pnp-provisioning</a:t>
            </a:r>
          </a:p>
        </p:txBody>
      </p:sp>
      <p:pic>
        <p:nvPicPr>
          <p:cNvPr id="6" name="Graphic 5" descr="Arrow: Slight curve">
            <a:extLst>
              <a:ext uri="{FF2B5EF4-FFF2-40B4-BE49-F238E27FC236}">
                <a16:creationId xmlns:a16="http://schemas.microsoft.com/office/drawing/2014/main" id="{905419B0-7C5C-4F2E-94BE-C4AA42D836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912554">
            <a:off x="3941527" y="4171577"/>
            <a:ext cx="2966363" cy="2237509"/>
          </a:xfrm>
          <a:prstGeom prst="rect">
            <a:avLst/>
          </a:prstGeom>
        </p:spPr>
      </p:pic>
      <p:graphicFrame>
        <p:nvGraphicFramePr>
          <p:cNvPr id="7" name="Diagram 6">
            <a:extLst>
              <a:ext uri="{FF2B5EF4-FFF2-40B4-BE49-F238E27FC236}">
                <a16:creationId xmlns:a16="http://schemas.microsoft.com/office/drawing/2014/main" id="{5862E719-8FFF-4A49-A6FC-ECE629179374}"/>
              </a:ext>
            </a:extLst>
          </p:cNvPr>
          <p:cNvGraphicFramePr/>
          <p:nvPr>
            <p:extLst>
              <p:ext uri="{D42A27DB-BD31-4B8C-83A1-F6EECF244321}">
                <p14:modId xmlns:p14="http://schemas.microsoft.com/office/powerpoint/2010/main" val="1982006208"/>
              </p:ext>
            </p:extLst>
          </p:nvPr>
        </p:nvGraphicFramePr>
        <p:xfrm>
          <a:off x="6526924" y="2680138"/>
          <a:ext cx="5444359" cy="32944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7260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7">
                                            <p:graphicEl>
                                              <a:dgm id="{5CCAEFB5-1340-48ED-967F-8227D4256F04}"/>
                                            </p:graphicEl>
                                          </p:spTgt>
                                        </p:tgtEl>
                                        <p:attrNameLst>
                                          <p:attrName>style.visibility</p:attrName>
                                        </p:attrNameLst>
                                      </p:cBhvr>
                                      <p:to>
                                        <p:strVal val="visible"/>
                                      </p:to>
                                    </p:set>
                                    <p:animEffect transition="in" filter="fade">
                                      <p:cBhvr>
                                        <p:cTn id="42" dur="500"/>
                                        <p:tgtEl>
                                          <p:spTgt spid="7">
                                            <p:graphicEl>
                                              <a:dgm id="{5CCAEFB5-1340-48ED-967F-8227D4256F04}"/>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graphicEl>
                                              <a:dgm id="{3B5C2828-DC67-4F15-9C6E-343C4BB140C8}"/>
                                            </p:graphicEl>
                                          </p:spTgt>
                                        </p:tgtEl>
                                        <p:attrNameLst>
                                          <p:attrName>style.visibility</p:attrName>
                                        </p:attrNameLst>
                                      </p:cBhvr>
                                      <p:to>
                                        <p:strVal val="visible"/>
                                      </p:to>
                                    </p:set>
                                    <p:animEffect transition="in" filter="fade">
                                      <p:cBhvr>
                                        <p:cTn id="45" dur="500"/>
                                        <p:tgtEl>
                                          <p:spTgt spid="7">
                                            <p:graphicEl>
                                              <a:dgm id="{3B5C2828-DC67-4F15-9C6E-343C4BB140C8}"/>
                                            </p:graphicEl>
                                          </p:spTgt>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7">
                                            <p:graphicEl>
                                              <a:dgm id="{8D661B82-8C8C-42B2-AFB5-BE09E71EEFEC}"/>
                                            </p:graphicEl>
                                          </p:spTgt>
                                        </p:tgtEl>
                                        <p:attrNameLst>
                                          <p:attrName>style.visibility</p:attrName>
                                        </p:attrNameLst>
                                      </p:cBhvr>
                                      <p:to>
                                        <p:strVal val="visible"/>
                                      </p:to>
                                    </p:set>
                                    <p:animEffect transition="in" filter="fade">
                                      <p:cBhvr>
                                        <p:cTn id="49" dur="500"/>
                                        <p:tgtEl>
                                          <p:spTgt spid="7">
                                            <p:graphicEl>
                                              <a:dgm id="{8D661B82-8C8C-42B2-AFB5-BE09E71EEFEC}"/>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7">
                                            <p:graphicEl>
                                              <a:dgm id="{567D3258-177C-4E46-B39A-57640A00FDE6}"/>
                                            </p:graphicEl>
                                          </p:spTgt>
                                        </p:tgtEl>
                                        <p:attrNameLst>
                                          <p:attrName>style.visibility</p:attrName>
                                        </p:attrNameLst>
                                      </p:cBhvr>
                                      <p:to>
                                        <p:strVal val="visible"/>
                                      </p:to>
                                    </p:set>
                                    <p:animEffect transition="in" filter="fade">
                                      <p:cBhvr>
                                        <p:cTn id="54" dur="500"/>
                                        <p:tgtEl>
                                          <p:spTgt spid="7">
                                            <p:graphicEl>
                                              <a:dgm id="{567D3258-177C-4E46-B39A-57640A00FDE6}"/>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
                                            <p:graphicEl>
                                              <a:dgm id="{ECBB657B-43C3-428B-88D0-0FE349C16DD4}"/>
                                            </p:graphicEl>
                                          </p:spTgt>
                                        </p:tgtEl>
                                        <p:attrNameLst>
                                          <p:attrName>style.visibility</p:attrName>
                                        </p:attrNameLst>
                                      </p:cBhvr>
                                      <p:to>
                                        <p:strVal val="visible"/>
                                      </p:to>
                                    </p:set>
                                    <p:animEffect transition="in" filter="fade">
                                      <p:cBhvr>
                                        <p:cTn id="57" dur="500"/>
                                        <p:tgtEl>
                                          <p:spTgt spid="7">
                                            <p:graphicEl>
                                              <a:dgm id="{ECBB657B-43C3-428B-88D0-0FE349C16DD4}"/>
                                            </p:graphicEl>
                                          </p:spTgt>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7">
                                            <p:graphicEl>
                                              <a:dgm id="{06243479-501C-454C-AFF5-9BCCA90CEACC}"/>
                                            </p:graphicEl>
                                          </p:spTgt>
                                        </p:tgtEl>
                                        <p:attrNameLst>
                                          <p:attrName>style.visibility</p:attrName>
                                        </p:attrNameLst>
                                      </p:cBhvr>
                                      <p:to>
                                        <p:strVal val="visible"/>
                                      </p:to>
                                    </p:set>
                                    <p:animEffect transition="in" filter="fade">
                                      <p:cBhvr>
                                        <p:cTn id="61" dur="500"/>
                                        <p:tgtEl>
                                          <p:spTgt spid="7">
                                            <p:graphicEl>
                                              <a:dgm id="{06243479-501C-454C-AFF5-9BCCA90CEACC}"/>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
                                            <p:graphicEl>
                                              <a:dgm id="{ABEA2BAF-0444-4D09-AA3E-436134C5182D}"/>
                                            </p:graphicEl>
                                          </p:spTgt>
                                        </p:tgtEl>
                                        <p:attrNameLst>
                                          <p:attrName>style.visibility</p:attrName>
                                        </p:attrNameLst>
                                      </p:cBhvr>
                                      <p:to>
                                        <p:strVal val="visible"/>
                                      </p:to>
                                    </p:set>
                                    <p:animEffect transition="in" filter="fade">
                                      <p:cBhvr>
                                        <p:cTn id="66" dur="500"/>
                                        <p:tgtEl>
                                          <p:spTgt spid="7">
                                            <p:graphicEl>
                                              <a:dgm id="{ABEA2BAF-0444-4D09-AA3E-436134C5182D}"/>
                                            </p:graphicEl>
                                          </p:spTgt>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7">
                                            <p:graphicEl>
                                              <a:dgm id="{405471C4-CAE5-4C18-ACF6-0F722DB341B4}"/>
                                            </p:graphicEl>
                                          </p:spTgt>
                                        </p:tgtEl>
                                        <p:attrNameLst>
                                          <p:attrName>style.visibility</p:attrName>
                                        </p:attrNameLst>
                                      </p:cBhvr>
                                      <p:to>
                                        <p:strVal val="visible"/>
                                      </p:to>
                                    </p:set>
                                    <p:animEffect transition="in" filter="fade">
                                      <p:cBhvr>
                                        <p:cTn id="70" dur="500"/>
                                        <p:tgtEl>
                                          <p:spTgt spid="7">
                                            <p:graphicEl>
                                              <a:dgm id="{405471C4-CAE5-4C18-ACF6-0F722DB341B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7" grpId="0" uiExpand="1">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Site Design with         </a:t>
            </a:r>
          </a:p>
          <a:p>
            <a:r>
              <a:rPr lang="en-US" dirty="0">
                <a:solidFill>
                  <a:schemeClr val="bg1"/>
                </a:solidFill>
              </a:rPr>
              <a:t>            Remote Provisioning</a:t>
            </a:r>
          </a:p>
        </p:txBody>
      </p:sp>
      <p:pic>
        <p:nvPicPr>
          <p:cNvPr id="4" name="Graphic 3" descr="Deciduous tree">
            <a:extLst>
              <a:ext uri="{FF2B5EF4-FFF2-40B4-BE49-F238E27FC236}">
                <a16:creationId xmlns:a16="http://schemas.microsoft.com/office/drawing/2014/main" id="{DA0227CD-CE4B-4A59-8BE7-2AD9B35B6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96002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074" name="Picture 2" descr="cookies, crumbs, dessert">
            <a:extLst>
              <a:ext uri="{FF2B5EF4-FFF2-40B4-BE49-F238E27FC236}">
                <a16:creationId xmlns:a16="http://schemas.microsoft.com/office/drawing/2014/main" id="{B12EC1A6-6FF0-4661-B5E3-C3F1306EE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8754"/>
            <a:ext cx="12192000" cy="7535694"/>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449653"/>
            <a:ext cx="4300988" cy="1081210"/>
            <a:chOff x="79547" y="5449653"/>
            <a:chExt cx="4300988" cy="1081210"/>
          </a:xfrm>
        </p:grpSpPr>
        <p:sp>
          <p:nvSpPr>
            <p:cNvPr id="6" name="Title 4"/>
            <p:cNvSpPr txBox="1">
              <a:spLocks/>
            </p:cNvSpPr>
            <p:nvPr/>
          </p:nvSpPr>
          <p:spPr>
            <a:xfrm>
              <a:off x="1313190" y="5449653"/>
              <a:ext cx="3067345"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PnPJS</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670990"/>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2400" spc="-100" dirty="0">
                  <a:solidFill>
                    <a:srgbClr val="FFFFFF"/>
                  </a:solidFill>
                </a:rPr>
                <a:t>What Is:</a:t>
              </a:r>
            </a:p>
          </p:txBody>
        </p:sp>
      </p:grpSp>
      <p:sp>
        <p:nvSpPr>
          <p:cNvPr id="16" name="TextBox 15">
            <a:extLst>
              <a:ext uri="{FF2B5EF4-FFF2-40B4-BE49-F238E27FC236}">
                <a16:creationId xmlns:a16="http://schemas.microsoft.com/office/drawing/2014/main" id="{CAF9A0B7-70C6-4CE0-81FF-E14E9706AD8E}"/>
              </a:ext>
            </a:extLst>
          </p:cNvPr>
          <p:cNvSpPr txBox="1"/>
          <p:nvPr/>
        </p:nvSpPr>
        <p:spPr>
          <a:xfrm>
            <a:off x="1313190" y="905232"/>
            <a:ext cx="4247904" cy="252376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Fluent API</a:t>
            </a:r>
          </a:p>
          <a:p>
            <a:pPr marL="285750" indent="-285750">
              <a:buFont typeface="Arial" panose="020B0604020202020204" pitchFamily="34" charset="0"/>
              <a:buChar char="•"/>
            </a:pPr>
            <a:r>
              <a:rPr lang="en-US" sz="2800" dirty="0">
                <a:solidFill>
                  <a:schemeClr val="bg1"/>
                </a:solidFill>
                <a:latin typeface="+mj-lt"/>
              </a:rPr>
              <a:t>Batching</a:t>
            </a:r>
          </a:p>
          <a:p>
            <a:pPr marL="285750" indent="-285750">
              <a:buFont typeface="Arial" panose="020B0604020202020204" pitchFamily="34" charset="0"/>
              <a:buChar char="•"/>
            </a:pPr>
            <a:r>
              <a:rPr lang="en-US" sz="2800" dirty="0">
                <a:solidFill>
                  <a:schemeClr val="bg1"/>
                </a:solidFill>
                <a:latin typeface="+mj-lt"/>
              </a:rPr>
              <a:t>Caching</a:t>
            </a:r>
          </a:p>
          <a:p>
            <a:pPr marL="285750" indent="-285750">
              <a:buFont typeface="Arial" panose="020B0604020202020204" pitchFamily="34" charset="0"/>
              <a:buChar char="•"/>
            </a:pPr>
            <a:r>
              <a:rPr lang="en-US" sz="2800" dirty="0">
                <a:solidFill>
                  <a:schemeClr val="bg1"/>
                </a:solidFill>
                <a:latin typeface="+mj-lt"/>
              </a:rPr>
              <a:t>The </a:t>
            </a:r>
            <a:r>
              <a:rPr lang="en-US" sz="2800" dirty="0">
                <a:solidFill>
                  <a:schemeClr val="accent4"/>
                </a:solidFill>
                <a:latin typeface="+mj-lt"/>
              </a:rPr>
              <a:t>best way </a:t>
            </a:r>
            <a:r>
              <a:rPr lang="en-US" sz="2800" dirty="0">
                <a:solidFill>
                  <a:schemeClr val="bg1"/>
                </a:solidFill>
                <a:latin typeface="+mj-lt"/>
              </a:rPr>
              <a:t>to access the REST API via JS</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231174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fade">
                                      <p:cBhvr>
                                        <p:cTn id="16" dur="500"/>
                                        <p:tgtEl>
                                          <p:spTgt spid="1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xEl>
                                              <p:pRg st="1" end="1"/>
                                            </p:txEl>
                                          </p:spTgt>
                                        </p:tgtEl>
                                        <p:attrNameLst>
                                          <p:attrName>style.visibility</p:attrName>
                                        </p:attrNameLst>
                                      </p:cBhvr>
                                      <p:to>
                                        <p:strVal val="visible"/>
                                      </p:to>
                                    </p:set>
                                    <p:animEffect transition="in" filter="fade">
                                      <p:cBhvr>
                                        <p:cTn id="21" dur="500"/>
                                        <p:tgtEl>
                                          <p:spTgt spid="1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xEl>
                                              <p:pRg st="2" end="2"/>
                                            </p:txEl>
                                          </p:spTgt>
                                        </p:tgtEl>
                                        <p:attrNameLst>
                                          <p:attrName>style.visibility</p:attrName>
                                        </p:attrNameLst>
                                      </p:cBhvr>
                                      <p:to>
                                        <p:strVal val="visible"/>
                                      </p:to>
                                    </p:set>
                                    <p:animEffect transition="in" filter="fade">
                                      <p:cBhvr>
                                        <p:cTn id="26" dur="500"/>
                                        <p:tgtEl>
                                          <p:spTgt spid="1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xEl>
                                              <p:pRg st="3" end="3"/>
                                            </p:txEl>
                                          </p:spTgt>
                                        </p:tgtEl>
                                        <p:attrNameLst>
                                          <p:attrName>style.visibility</p:attrName>
                                        </p:attrNameLst>
                                      </p:cBhvr>
                                      <p:to>
                                        <p:strVal val="visible"/>
                                      </p:to>
                                    </p:set>
                                    <p:animEffect transition="in" filter="fade">
                                      <p:cBhvr>
                                        <p:cTn id="31"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AE9559D-0D89-4FBA-A514-EF1B6166F38D}"/>
              </a:ext>
            </a:extLst>
          </p:cNvPr>
          <p:cNvSpPr/>
          <p:nvPr/>
        </p:nvSpPr>
        <p:spPr>
          <a:xfrm>
            <a:off x="794657" y="990600"/>
            <a:ext cx="10602686" cy="18614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8CFD9A-C329-4839-8CCC-3AB09A615C00}"/>
              </a:ext>
            </a:extLst>
          </p:cNvPr>
          <p:cNvSpPr>
            <a:spLocks noGrp="1"/>
          </p:cNvSpPr>
          <p:nvPr>
            <p:ph type="title" idx="4294967295"/>
          </p:nvPr>
        </p:nvSpPr>
        <p:spPr>
          <a:xfrm>
            <a:off x="0" y="75730"/>
            <a:ext cx="12192000" cy="861645"/>
          </a:xfrm>
        </p:spPr>
        <p:txBody>
          <a:bodyPr>
            <a:normAutofit/>
          </a:bodyPr>
          <a:lstStyle/>
          <a:p>
            <a:pPr algn="ctr"/>
            <a:r>
              <a:rPr lang="en-US" sz="4000" dirty="0"/>
              <a:t>Choose your functionality</a:t>
            </a:r>
          </a:p>
        </p:txBody>
      </p:sp>
      <p:sp>
        <p:nvSpPr>
          <p:cNvPr id="5" name="Rectangle: Rounded Corners 4">
            <a:extLst>
              <a:ext uri="{FF2B5EF4-FFF2-40B4-BE49-F238E27FC236}">
                <a16:creationId xmlns:a16="http://schemas.microsoft.com/office/drawing/2014/main" id="{71F6AA6D-1424-4991-9374-D1BE450EEBD1}"/>
              </a:ext>
            </a:extLst>
          </p:cNvPr>
          <p:cNvSpPr/>
          <p:nvPr/>
        </p:nvSpPr>
        <p:spPr>
          <a:xfrm>
            <a:off x="1648854" y="1187903"/>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E545CAFB-EF40-48D7-847E-3435A51BD7EB}"/>
              </a:ext>
            </a:extLst>
          </p:cNvPr>
          <p:cNvSpPr/>
          <p:nvPr/>
        </p:nvSpPr>
        <p:spPr>
          <a:xfrm>
            <a:off x="4885008" y="1187903"/>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C819479-4387-4EB7-8DFB-66BF1A4B2422}"/>
              </a:ext>
            </a:extLst>
          </p:cNvPr>
          <p:cNvSpPr/>
          <p:nvPr/>
        </p:nvSpPr>
        <p:spPr>
          <a:xfrm>
            <a:off x="8121162" y="1645103"/>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4F31D0F-E89E-417B-9E20-A5E8A0DDCCF9}"/>
              </a:ext>
            </a:extLst>
          </p:cNvPr>
          <p:cNvSpPr/>
          <p:nvPr/>
        </p:nvSpPr>
        <p:spPr>
          <a:xfrm>
            <a:off x="4902592" y="208471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7537B13-BBBA-42BD-9704-AC26B857045E}"/>
              </a:ext>
            </a:extLst>
          </p:cNvPr>
          <p:cNvSpPr/>
          <p:nvPr/>
        </p:nvSpPr>
        <p:spPr>
          <a:xfrm>
            <a:off x="8121162" y="1187903"/>
            <a:ext cx="2421984" cy="439616"/>
          </a:xfrm>
          <a:prstGeom prst="round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F7EE16-6252-4E5E-B371-4AC75BF7BD04}"/>
              </a:ext>
            </a:extLst>
          </p:cNvPr>
          <p:cNvSpPr>
            <a:spLocks noGrp="1"/>
          </p:cNvSpPr>
          <p:nvPr>
            <p:ph idx="4294967295"/>
          </p:nvPr>
        </p:nvSpPr>
        <p:spPr>
          <a:xfrm>
            <a:off x="1174070" y="1187903"/>
            <a:ext cx="9843861" cy="1466850"/>
          </a:xfrm>
        </p:spPr>
        <p:txBody>
          <a:bodyPr numCol="3">
            <a:normAutofit/>
          </a:bodyPr>
          <a:lstStyle/>
          <a:p>
            <a:pPr marL="0" indent="0" algn="ctr">
              <a:buNone/>
            </a:pPr>
            <a:r>
              <a:rPr lang="en-US" sz="2400" dirty="0"/>
              <a:t>@</a:t>
            </a:r>
            <a:r>
              <a:rPr lang="en-US" sz="2400" dirty="0" err="1"/>
              <a:t>pnp</a:t>
            </a:r>
            <a:r>
              <a:rPr lang="en-US" sz="2400" dirty="0"/>
              <a:t>/common</a:t>
            </a:r>
          </a:p>
          <a:p>
            <a:pPr marL="0" indent="0" algn="ctr">
              <a:buNone/>
            </a:pPr>
            <a:r>
              <a:rPr lang="en-US" sz="2400" dirty="0"/>
              <a:t>@</a:t>
            </a:r>
            <a:r>
              <a:rPr lang="en-US" sz="2400" dirty="0" err="1"/>
              <a:t>pnp</a:t>
            </a:r>
            <a:r>
              <a:rPr lang="en-US" sz="2400" dirty="0"/>
              <a:t>/config-store</a:t>
            </a:r>
          </a:p>
          <a:p>
            <a:pPr marL="0" indent="0" algn="ctr">
              <a:buNone/>
            </a:pPr>
            <a:r>
              <a:rPr lang="en-US" sz="2400" dirty="0"/>
              <a:t>@</a:t>
            </a:r>
            <a:r>
              <a:rPr lang="en-US" sz="2400" dirty="0" err="1"/>
              <a:t>pnp</a:t>
            </a:r>
            <a:r>
              <a:rPr lang="en-US" sz="2400" dirty="0"/>
              <a:t>/graph</a:t>
            </a:r>
          </a:p>
          <a:p>
            <a:pPr marL="0" indent="0" algn="ctr">
              <a:buNone/>
            </a:pPr>
            <a:r>
              <a:rPr lang="en-US" sz="2400" dirty="0"/>
              <a:t>@</a:t>
            </a:r>
            <a:r>
              <a:rPr lang="en-US" sz="2400" dirty="0" err="1"/>
              <a:t>pnp</a:t>
            </a:r>
            <a:r>
              <a:rPr lang="en-US" sz="2400" dirty="0"/>
              <a:t>/logging</a:t>
            </a:r>
          </a:p>
          <a:p>
            <a:pPr marL="0" indent="0" algn="ctr">
              <a:buNone/>
            </a:pPr>
            <a:r>
              <a:rPr lang="en-US" sz="2400" dirty="0"/>
              <a:t>@</a:t>
            </a:r>
            <a:r>
              <a:rPr lang="en-US" sz="2400" dirty="0" err="1"/>
              <a:t>pnp</a:t>
            </a:r>
            <a:r>
              <a:rPr lang="en-US" sz="2400" dirty="0"/>
              <a:t>/</a:t>
            </a:r>
            <a:r>
              <a:rPr lang="en-US" sz="2400" dirty="0" err="1"/>
              <a:t>nodejs</a:t>
            </a:r>
            <a:endParaRPr lang="en-US" sz="2400" dirty="0"/>
          </a:p>
          <a:p>
            <a:pPr marL="0" indent="0" algn="ctr">
              <a:buNone/>
            </a:pPr>
            <a:r>
              <a:rPr lang="en-US" sz="2400" dirty="0"/>
              <a:t>@</a:t>
            </a:r>
            <a:r>
              <a:rPr lang="en-US" sz="2400" dirty="0" err="1"/>
              <a:t>pnp</a:t>
            </a:r>
            <a:r>
              <a:rPr lang="en-US" sz="2400" dirty="0"/>
              <a:t>/</a:t>
            </a:r>
            <a:r>
              <a:rPr lang="en-US" sz="2400" dirty="0" err="1"/>
              <a:t>odata</a:t>
            </a:r>
            <a:endParaRPr lang="en-US" sz="2400" dirty="0"/>
          </a:p>
          <a:p>
            <a:pPr marL="0" indent="0" algn="ctr">
              <a:buNone/>
            </a:pPr>
            <a:r>
              <a:rPr lang="en-US" sz="2400" dirty="0"/>
              <a:t>@</a:t>
            </a:r>
            <a:r>
              <a:rPr lang="en-US" sz="2400" dirty="0" err="1"/>
              <a:t>pnp</a:t>
            </a:r>
            <a:r>
              <a:rPr lang="en-US" sz="2400" dirty="0"/>
              <a:t>/</a:t>
            </a:r>
            <a:r>
              <a:rPr lang="en-US" sz="2400" dirty="0" err="1"/>
              <a:t>pnpjs</a:t>
            </a:r>
            <a:endParaRPr lang="en-US" sz="2400" dirty="0"/>
          </a:p>
          <a:p>
            <a:pPr marL="0" indent="0" algn="ctr">
              <a:buNone/>
            </a:pPr>
            <a:r>
              <a:rPr lang="en-US" sz="2400" dirty="0"/>
              <a:t>@</a:t>
            </a:r>
            <a:r>
              <a:rPr lang="en-US" sz="2400" dirty="0" err="1"/>
              <a:t>pnp</a:t>
            </a:r>
            <a:r>
              <a:rPr lang="en-US" sz="2400" dirty="0"/>
              <a:t>/</a:t>
            </a:r>
            <a:r>
              <a:rPr lang="en-US" sz="2400" dirty="0" err="1"/>
              <a:t>sp</a:t>
            </a:r>
            <a:endParaRPr lang="en-US" sz="2400" dirty="0"/>
          </a:p>
          <a:p>
            <a:pPr marL="0" indent="0" algn="ctr">
              <a:buNone/>
            </a:pPr>
            <a:r>
              <a:rPr lang="en-US" sz="2400" dirty="0"/>
              <a:t>@</a:t>
            </a:r>
            <a:r>
              <a:rPr lang="en-US" sz="2400" dirty="0" err="1"/>
              <a:t>pnp</a:t>
            </a:r>
            <a:r>
              <a:rPr lang="en-US" sz="2400" dirty="0"/>
              <a:t>/</a:t>
            </a:r>
            <a:r>
              <a:rPr lang="en-US" sz="2400" dirty="0" err="1"/>
              <a:t>sp-addinhelpers</a:t>
            </a:r>
            <a:endParaRPr lang="en-US" sz="2400" dirty="0"/>
          </a:p>
        </p:txBody>
      </p:sp>
      <p:sp>
        <p:nvSpPr>
          <p:cNvPr id="11" name="Rectangle: Rounded Corners 10">
            <a:extLst>
              <a:ext uri="{FF2B5EF4-FFF2-40B4-BE49-F238E27FC236}">
                <a16:creationId xmlns:a16="http://schemas.microsoft.com/office/drawing/2014/main" id="{97020C52-9842-4B4B-93E0-100E18DE69DB}"/>
              </a:ext>
            </a:extLst>
          </p:cNvPr>
          <p:cNvSpPr/>
          <p:nvPr/>
        </p:nvSpPr>
        <p:spPr>
          <a:xfrm>
            <a:off x="3661024" y="2973507"/>
            <a:ext cx="4869950" cy="45976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EB6119C-22D0-4280-81DA-2D1191A4C924}"/>
              </a:ext>
            </a:extLst>
          </p:cNvPr>
          <p:cNvSpPr txBox="1"/>
          <p:nvPr/>
        </p:nvSpPr>
        <p:spPr>
          <a:xfrm>
            <a:off x="794657" y="2972559"/>
            <a:ext cx="10602685" cy="461665"/>
          </a:xfrm>
          <a:prstGeom prst="rect">
            <a:avLst/>
          </a:prstGeom>
          <a:noFill/>
        </p:spPr>
        <p:txBody>
          <a:bodyPr wrap="square" rtlCol="0" anchor="ctr">
            <a:spAutoFit/>
          </a:bodyPr>
          <a:lstStyle/>
          <a:p>
            <a:pPr algn="ctr"/>
            <a:r>
              <a:rPr lang="en-US" sz="2400" dirty="0">
                <a:latin typeface="+mj-lt"/>
              </a:rPr>
              <a:t>Fluent API for SharePoint REST</a:t>
            </a:r>
          </a:p>
        </p:txBody>
      </p:sp>
      <p:sp>
        <p:nvSpPr>
          <p:cNvPr id="12" name="Rectangle: Rounded Corners 11">
            <a:extLst>
              <a:ext uri="{FF2B5EF4-FFF2-40B4-BE49-F238E27FC236}">
                <a16:creationId xmlns:a16="http://schemas.microsoft.com/office/drawing/2014/main" id="{71760785-3764-499D-B94B-C53503CADE55}"/>
              </a:ext>
            </a:extLst>
          </p:cNvPr>
          <p:cNvSpPr/>
          <p:nvPr/>
        </p:nvSpPr>
        <p:spPr>
          <a:xfrm>
            <a:off x="3661024" y="2972559"/>
            <a:ext cx="4869950" cy="45976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5381C68-620F-4A36-AC60-EA3EE955F7F6}"/>
              </a:ext>
            </a:extLst>
          </p:cNvPr>
          <p:cNvSpPr txBox="1"/>
          <p:nvPr/>
        </p:nvSpPr>
        <p:spPr>
          <a:xfrm>
            <a:off x="794657" y="2971611"/>
            <a:ext cx="10602685" cy="461665"/>
          </a:xfrm>
          <a:prstGeom prst="rect">
            <a:avLst/>
          </a:prstGeom>
          <a:noFill/>
        </p:spPr>
        <p:txBody>
          <a:bodyPr wrap="square" rtlCol="0" anchor="ctr">
            <a:spAutoFit/>
          </a:bodyPr>
          <a:lstStyle/>
          <a:p>
            <a:pPr algn="ctr"/>
            <a:r>
              <a:rPr lang="en-US" sz="2400" dirty="0">
                <a:latin typeface="+mj-lt"/>
              </a:rPr>
              <a:t>Rollup (mimics </a:t>
            </a:r>
            <a:r>
              <a:rPr lang="en-US" sz="2400" dirty="0" err="1">
                <a:latin typeface="+mj-lt"/>
              </a:rPr>
              <a:t>sp-pnp-js</a:t>
            </a:r>
            <a:r>
              <a:rPr lang="en-US" sz="2400" dirty="0">
                <a:latin typeface="+mj-lt"/>
              </a:rPr>
              <a:t>)</a:t>
            </a:r>
          </a:p>
        </p:txBody>
      </p:sp>
      <p:grpSp>
        <p:nvGrpSpPr>
          <p:cNvPr id="21" name="Group 20">
            <a:extLst>
              <a:ext uri="{FF2B5EF4-FFF2-40B4-BE49-F238E27FC236}">
                <a16:creationId xmlns:a16="http://schemas.microsoft.com/office/drawing/2014/main" id="{182C6139-D37F-4B82-88BF-30FB1598CA4D}"/>
              </a:ext>
            </a:extLst>
          </p:cNvPr>
          <p:cNvGrpSpPr/>
          <p:nvPr/>
        </p:nvGrpSpPr>
        <p:grpSpPr>
          <a:xfrm>
            <a:off x="-1" y="4998948"/>
            <a:ext cx="12192000" cy="1274787"/>
            <a:chOff x="-1" y="4998948"/>
            <a:chExt cx="12192000" cy="1274787"/>
          </a:xfrm>
        </p:grpSpPr>
        <p:sp>
          <p:nvSpPr>
            <p:cNvPr id="19" name="Rectangle: Rounded Corners 18">
              <a:extLst>
                <a:ext uri="{FF2B5EF4-FFF2-40B4-BE49-F238E27FC236}">
                  <a16:creationId xmlns:a16="http://schemas.microsoft.com/office/drawing/2014/main" id="{3244CE9A-4E1E-443F-8DB3-5910C7116663}"/>
                </a:ext>
              </a:extLst>
            </p:cNvPr>
            <p:cNvSpPr/>
            <p:nvPr/>
          </p:nvSpPr>
          <p:spPr>
            <a:xfrm>
              <a:off x="219182" y="5583591"/>
              <a:ext cx="11753636" cy="690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95D3C55-C8B2-449A-8C5C-4076957E477A}"/>
                </a:ext>
              </a:extLst>
            </p:cNvPr>
            <p:cNvSpPr txBox="1"/>
            <p:nvPr/>
          </p:nvSpPr>
          <p:spPr>
            <a:xfrm>
              <a:off x="-1" y="5713220"/>
              <a:ext cx="12192000" cy="430887"/>
            </a:xfrm>
            <a:prstGeom prst="rect">
              <a:avLst/>
            </a:prstGeom>
            <a:noFill/>
          </p:spPr>
          <p:txBody>
            <a:bodyPr wrap="square" rtlCol="0">
              <a:spAutoFit/>
            </a:bodyPr>
            <a:lstStyle/>
            <a:p>
              <a:pPr algn="ctr"/>
              <a:r>
                <a:rPr lang="en-US" sz="2200" dirty="0" err="1"/>
                <a:t>sp.web.lists.</a:t>
              </a:r>
              <a:r>
                <a:rPr lang="en-US" sz="2200" b="1" dirty="0" err="1"/>
                <a:t>getByTitle</a:t>
              </a:r>
              <a:r>
                <a:rPr lang="en-US" sz="2200" dirty="0"/>
                <a:t>("Things").</a:t>
              </a:r>
              <a:r>
                <a:rPr lang="en-US" sz="2200" dirty="0" err="1"/>
                <a:t>items.</a:t>
              </a:r>
              <a:r>
                <a:rPr lang="en-US" sz="2200" b="1" dirty="0" err="1"/>
                <a:t>select</a:t>
              </a:r>
              <a:r>
                <a:rPr lang="en-US" sz="2200" dirty="0"/>
                <a:t>("</a:t>
              </a:r>
              <a:r>
                <a:rPr lang="en-US" sz="2200" dirty="0" err="1"/>
                <a:t>Title","Author</a:t>
              </a:r>
              <a:r>
                <a:rPr lang="en-US" sz="2200" dirty="0"/>
                <a:t>/Id").</a:t>
              </a:r>
              <a:r>
                <a:rPr lang="en-US" sz="2200" b="1" dirty="0"/>
                <a:t>expand</a:t>
              </a:r>
              <a:r>
                <a:rPr lang="en-US" sz="2200" dirty="0"/>
                <a:t>("Author").</a:t>
              </a:r>
              <a:r>
                <a:rPr lang="en-US" sz="2200" b="1" dirty="0"/>
                <a:t>top</a:t>
              </a:r>
              <a:r>
                <a:rPr lang="en-US" sz="2200" dirty="0"/>
                <a:t>(50)</a:t>
              </a:r>
            </a:p>
          </p:txBody>
        </p:sp>
        <p:sp>
          <p:nvSpPr>
            <p:cNvPr id="16" name="TextBox 15">
              <a:extLst>
                <a:ext uri="{FF2B5EF4-FFF2-40B4-BE49-F238E27FC236}">
                  <a16:creationId xmlns:a16="http://schemas.microsoft.com/office/drawing/2014/main" id="{CB714C74-114C-4AD8-A622-F305E1EC1D8B}"/>
                </a:ext>
              </a:extLst>
            </p:cNvPr>
            <p:cNvSpPr txBox="1"/>
            <p:nvPr/>
          </p:nvSpPr>
          <p:spPr>
            <a:xfrm>
              <a:off x="-1" y="4998948"/>
              <a:ext cx="12192000" cy="584775"/>
            </a:xfrm>
            <a:prstGeom prst="rect">
              <a:avLst/>
            </a:prstGeom>
            <a:noFill/>
          </p:spPr>
          <p:txBody>
            <a:bodyPr wrap="square" rtlCol="0">
              <a:spAutoFit/>
            </a:bodyPr>
            <a:lstStyle/>
            <a:p>
              <a:pPr algn="ctr"/>
              <a:r>
                <a:rPr lang="en-US" sz="3200" dirty="0">
                  <a:latin typeface="+mj-lt"/>
                </a:rPr>
                <a:t>Fluent API</a:t>
              </a:r>
            </a:p>
          </p:txBody>
        </p:sp>
      </p:grpSp>
      <p:grpSp>
        <p:nvGrpSpPr>
          <p:cNvPr id="20" name="Group 19">
            <a:extLst>
              <a:ext uri="{FF2B5EF4-FFF2-40B4-BE49-F238E27FC236}">
                <a16:creationId xmlns:a16="http://schemas.microsoft.com/office/drawing/2014/main" id="{8768057D-DEFD-4D5E-AA64-740B523F9EEB}"/>
              </a:ext>
            </a:extLst>
          </p:cNvPr>
          <p:cNvGrpSpPr/>
          <p:nvPr/>
        </p:nvGrpSpPr>
        <p:grpSpPr>
          <a:xfrm>
            <a:off x="-1" y="3473322"/>
            <a:ext cx="12209585" cy="1274919"/>
            <a:chOff x="-1" y="3473322"/>
            <a:chExt cx="12209585" cy="1274919"/>
          </a:xfrm>
        </p:grpSpPr>
        <p:sp>
          <p:nvSpPr>
            <p:cNvPr id="18" name="Rectangle: Rounded Corners 17">
              <a:extLst>
                <a:ext uri="{FF2B5EF4-FFF2-40B4-BE49-F238E27FC236}">
                  <a16:creationId xmlns:a16="http://schemas.microsoft.com/office/drawing/2014/main" id="{22E611CE-DD71-4C3F-9FB0-F1A9A9698FD9}"/>
                </a:ext>
              </a:extLst>
            </p:cNvPr>
            <p:cNvSpPr/>
            <p:nvPr/>
          </p:nvSpPr>
          <p:spPr>
            <a:xfrm>
              <a:off x="219182" y="4058097"/>
              <a:ext cx="11753636" cy="690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3DE652-A71C-4DE8-8CE1-ADF50D815641}"/>
                </a:ext>
              </a:extLst>
            </p:cNvPr>
            <p:cNvSpPr txBox="1"/>
            <p:nvPr/>
          </p:nvSpPr>
          <p:spPr>
            <a:xfrm>
              <a:off x="17584" y="4187726"/>
              <a:ext cx="12192000" cy="430887"/>
            </a:xfrm>
            <a:prstGeom prst="rect">
              <a:avLst/>
            </a:prstGeom>
            <a:noFill/>
          </p:spPr>
          <p:txBody>
            <a:bodyPr wrap="square" rtlCol="0">
              <a:spAutoFit/>
            </a:bodyPr>
            <a:lstStyle/>
            <a:p>
              <a:pPr algn="ctr"/>
              <a:r>
                <a:rPr lang="en-US" sz="2200" dirty="0" err="1"/>
                <a:t>api</a:t>
              </a:r>
              <a:r>
                <a:rPr lang="en-US" sz="2200" dirty="0"/>
                <a:t>/web/lists/</a:t>
              </a:r>
              <a:r>
                <a:rPr lang="en-US" sz="2200" dirty="0" err="1"/>
                <a:t>getbytitle</a:t>
              </a:r>
              <a:r>
                <a:rPr lang="en-US" sz="2200" dirty="0"/>
                <a:t>(‘Things’).items?$select=</a:t>
              </a:r>
              <a:r>
                <a:rPr lang="en-US" sz="2200" dirty="0" err="1"/>
                <a:t>Title,Author</a:t>
              </a:r>
              <a:r>
                <a:rPr lang="en-US" sz="2200" dirty="0"/>
                <a:t>/</a:t>
              </a:r>
              <a:r>
                <a:rPr lang="en-US" sz="2200" dirty="0" err="1"/>
                <a:t>Id$expand</a:t>
              </a:r>
              <a:r>
                <a:rPr lang="en-US" sz="2200" dirty="0"/>
                <a:t>=Author&amp;$top=50</a:t>
              </a:r>
            </a:p>
          </p:txBody>
        </p:sp>
        <p:sp>
          <p:nvSpPr>
            <p:cNvPr id="17" name="TextBox 16">
              <a:extLst>
                <a:ext uri="{FF2B5EF4-FFF2-40B4-BE49-F238E27FC236}">
                  <a16:creationId xmlns:a16="http://schemas.microsoft.com/office/drawing/2014/main" id="{164C2C5E-5BBA-497A-9161-B482F0EB4711}"/>
                </a:ext>
              </a:extLst>
            </p:cNvPr>
            <p:cNvSpPr txBox="1"/>
            <p:nvPr/>
          </p:nvSpPr>
          <p:spPr>
            <a:xfrm>
              <a:off x="-1" y="3473322"/>
              <a:ext cx="12192000" cy="584775"/>
            </a:xfrm>
            <a:prstGeom prst="rect">
              <a:avLst/>
            </a:prstGeom>
            <a:noFill/>
          </p:spPr>
          <p:txBody>
            <a:bodyPr wrap="square" rtlCol="0">
              <a:spAutoFit/>
            </a:bodyPr>
            <a:lstStyle/>
            <a:p>
              <a:pPr algn="ctr"/>
              <a:r>
                <a:rPr lang="en-US" sz="3200" dirty="0">
                  <a:latin typeface="+mj-lt"/>
                </a:rPr>
                <a:t>String Concatenation</a:t>
              </a:r>
            </a:p>
          </p:txBody>
        </p:sp>
      </p:grpSp>
      <p:sp>
        <p:nvSpPr>
          <p:cNvPr id="22" name="Oval 21">
            <a:extLst>
              <a:ext uri="{FF2B5EF4-FFF2-40B4-BE49-F238E27FC236}">
                <a16:creationId xmlns:a16="http://schemas.microsoft.com/office/drawing/2014/main" id="{06510E7D-BBA3-4716-AF22-CC64CD4FB6B9}"/>
              </a:ext>
            </a:extLst>
          </p:cNvPr>
          <p:cNvSpPr/>
          <p:nvPr/>
        </p:nvSpPr>
        <p:spPr>
          <a:xfrm>
            <a:off x="219182" y="4202440"/>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8B736DB-B611-44BD-9FBC-9C4117A79673}"/>
              </a:ext>
            </a:extLst>
          </p:cNvPr>
          <p:cNvSpPr/>
          <p:nvPr/>
        </p:nvSpPr>
        <p:spPr>
          <a:xfrm>
            <a:off x="7789523" y="4187726"/>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9508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1" grpId="0" animBg="1"/>
      <p:bldP spid="11" grpId="1" animBg="1"/>
      <p:bldP spid="10" grpId="0"/>
      <p:bldP spid="10" grpId="1"/>
      <p:bldP spid="12" grpId="0" animBg="1"/>
      <p:bldP spid="12" grpId="1" animBg="1"/>
      <p:bldP spid="13" grpId="0"/>
      <p:bldP spid="13" grpId="1"/>
      <p:bldP spid="22" grpId="0" animBg="1"/>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a:t>
            </a:r>
            <a:r>
              <a:rPr lang="en-US" dirty="0" err="1">
                <a:solidFill>
                  <a:schemeClr val="bg1"/>
                </a:solidFill>
              </a:rPr>
              <a:t>PnPJS</a:t>
            </a:r>
            <a:endParaRPr lang="en-US" dirty="0">
              <a:solidFill>
                <a:schemeClr val="bg1"/>
              </a:solidFill>
            </a:endParaRPr>
          </a:p>
        </p:txBody>
      </p:sp>
      <p:pic>
        <p:nvPicPr>
          <p:cNvPr id="5124" name="Picture 4" descr="See the source image">
            <a:extLst>
              <a:ext uri="{FF2B5EF4-FFF2-40B4-BE49-F238E27FC236}">
                <a16:creationId xmlns:a16="http://schemas.microsoft.com/office/drawing/2014/main" id="{E274C7D5-4543-495D-A1C9-58DFAC72A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687" y="1643954"/>
            <a:ext cx="3099893" cy="318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730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eige Analog Compass">
            <a:extLst>
              <a:ext uri="{FF2B5EF4-FFF2-40B4-BE49-F238E27FC236}">
                <a16:creationId xmlns:a16="http://schemas.microsoft.com/office/drawing/2014/main" id="{1CB64EA2-A5D5-4492-994F-A8825112934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Effect>
                      <a14:brightnessContrast bright="-40000" contrast="20000"/>
                    </a14:imgEffect>
                  </a14:imgLayer>
                </a14:imgProps>
              </a:ext>
              <a:ext uri="{28A0092B-C50C-407E-A947-70E740481C1C}">
                <a14:useLocalDpi xmlns:a14="http://schemas.microsoft.com/office/drawing/2010/main" val="0"/>
              </a:ext>
            </a:extLst>
          </a:blip>
          <a:srcRect b="20844"/>
          <a:stretch/>
        </p:blipFill>
        <p:spPr bwMode="auto">
          <a:xfrm>
            <a:off x="0" y="-1"/>
            <a:ext cx="12192000" cy="642694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449653"/>
            <a:ext cx="5191700" cy="1081210"/>
            <a:chOff x="79547" y="5449653"/>
            <a:chExt cx="5191700" cy="1081210"/>
          </a:xfrm>
        </p:grpSpPr>
        <p:sp>
          <p:nvSpPr>
            <p:cNvPr id="6" name="Title 4"/>
            <p:cNvSpPr txBox="1">
              <a:spLocks/>
            </p:cNvSpPr>
            <p:nvPr/>
          </p:nvSpPr>
          <p:spPr>
            <a:xfrm>
              <a:off x="1313190" y="5449653"/>
              <a:ext cx="3958057"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PnP Guidance</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54996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2200" spc="-100" dirty="0">
                  <a:solidFill>
                    <a:srgbClr val="FFFFFF"/>
                  </a:solidFill>
                </a:rPr>
                <a:t>What’s Available:</a:t>
              </a:r>
            </a:p>
          </p:txBody>
        </p:sp>
      </p:grpSp>
      <p:sp>
        <p:nvSpPr>
          <p:cNvPr id="16" name="TextBox 15">
            <a:extLst>
              <a:ext uri="{FF2B5EF4-FFF2-40B4-BE49-F238E27FC236}">
                <a16:creationId xmlns:a16="http://schemas.microsoft.com/office/drawing/2014/main" id="{CAF9A0B7-70C6-4CE0-81FF-E14E9706AD8E}"/>
              </a:ext>
            </a:extLst>
          </p:cNvPr>
          <p:cNvSpPr txBox="1"/>
          <p:nvPr/>
        </p:nvSpPr>
        <p:spPr>
          <a:xfrm>
            <a:off x="719092" y="826706"/>
            <a:ext cx="4247904"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Documentation</a:t>
            </a:r>
          </a:p>
          <a:p>
            <a:pPr marL="285750" indent="-285750">
              <a:buFont typeface="Arial" panose="020B0604020202020204" pitchFamily="34" charset="0"/>
              <a:buChar char="•"/>
            </a:pPr>
            <a:r>
              <a:rPr lang="en-US" sz="2800" dirty="0">
                <a:solidFill>
                  <a:schemeClr val="bg1"/>
                </a:solidFill>
                <a:latin typeface="+mj-lt"/>
              </a:rPr>
              <a:t>Best Practices</a:t>
            </a:r>
          </a:p>
          <a:p>
            <a:pPr marL="285750" indent="-285750">
              <a:buFont typeface="Arial" panose="020B0604020202020204" pitchFamily="34" charset="0"/>
              <a:buChar char="•"/>
            </a:pPr>
            <a:r>
              <a:rPr lang="en-US" sz="2800" dirty="0">
                <a:solidFill>
                  <a:schemeClr val="bg1"/>
                </a:solidFill>
                <a:latin typeface="+mj-lt"/>
              </a:rPr>
              <a:t>Tutorials</a:t>
            </a:r>
          </a:p>
          <a:p>
            <a:pPr marL="285750" indent="-285750">
              <a:buFont typeface="Arial" panose="020B0604020202020204" pitchFamily="34" charset="0"/>
              <a:buChar char="•"/>
            </a:pPr>
            <a:r>
              <a:rPr lang="en-US" sz="2800" dirty="0">
                <a:solidFill>
                  <a:schemeClr val="bg1"/>
                </a:solidFill>
                <a:latin typeface="+mj-lt"/>
              </a:rPr>
              <a:t>Videos &amp; Webcasts</a:t>
            </a:r>
          </a:p>
          <a:p>
            <a:pPr marL="285750" indent="-285750">
              <a:buFont typeface="Arial" panose="020B0604020202020204" pitchFamily="34" charset="0"/>
              <a:buChar char="•"/>
            </a:pPr>
            <a:r>
              <a:rPr lang="en-US" sz="2800" dirty="0">
                <a:solidFill>
                  <a:schemeClr val="bg1"/>
                </a:solidFill>
                <a:latin typeface="+mj-lt"/>
              </a:rPr>
              <a:t>Sample Solutions</a:t>
            </a:r>
          </a:p>
          <a:p>
            <a:pPr marL="285750" indent="-285750">
              <a:buFont typeface="Arial" panose="020B0604020202020204" pitchFamily="34" charset="0"/>
              <a:buChar char="•"/>
            </a:pPr>
            <a:r>
              <a:rPr lang="en-US" sz="2800" dirty="0">
                <a:solidFill>
                  <a:schemeClr val="bg1"/>
                </a:solidFill>
                <a:latin typeface="+mj-lt"/>
              </a:rPr>
              <a:t>Full Solutions</a:t>
            </a:r>
          </a:p>
          <a:p>
            <a:pPr marL="285750" indent="-285750">
              <a:buFont typeface="Arial" panose="020B0604020202020204" pitchFamily="34" charset="0"/>
              <a:buChar char="•"/>
            </a:pPr>
            <a:endParaRPr lang="en-US" dirty="0">
              <a:solidFill>
                <a:schemeClr val="bg1"/>
              </a:solidFill>
            </a:endParaRPr>
          </a:p>
        </p:txBody>
      </p:sp>
      <p:sp>
        <p:nvSpPr>
          <p:cNvPr id="9" name="TextBox 8">
            <a:extLst>
              <a:ext uri="{FF2B5EF4-FFF2-40B4-BE49-F238E27FC236}">
                <a16:creationId xmlns:a16="http://schemas.microsoft.com/office/drawing/2014/main" id="{D06E8D4B-A613-48B5-B819-FD3E4CA5410A}"/>
              </a:ext>
            </a:extLst>
          </p:cNvPr>
          <p:cNvSpPr txBox="1"/>
          <p:nvPr/>
        </p:nvSpPr>
        <p:spPr>
          <a:xfrm>
            <a:off x="7279363" y="4205899"/>
            <a:ext cx="4211905" cy="1661993"/>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Use what makes sense</a:t>
            </a:r>
          </a:p>
          <a:p>
            <a:pPr marL="285750" indent="-285750">
              <a:buFont typeface="Arial" panose="020B0604020202020204" pitchFamily="34" charset="0"/>
              <a:buChar char="•"/>
            </a:pPr>
            <a:r>
              <a:rPr lang="en-US" sz="2800" dirty="0">
                <a:solidFill>
                  <a:schemeClr val="bg1"/>
                </a:solidFill>
                <a:latin typeface="+mj-lt"/>
              </a:rPr>
              <a:t>You don’t need to start at the “beginning”</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7255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Effect transition="in" filter="fade">
                                      <p:cBhvr>
                                        <p:cTn id="19" dur="500"/>
                                        <p:tgtEl>
                                          <p:spTgt spid="16">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6">
                                            <p:txEl>
                                              <p:pRg st="2" end="2"/>
                                            </p:txEl>
                                          </p:spTgt>
                                        </p:tgtEl>
                                        <p:attrNameLst>
                                          <p:attrName>style.visibility</p:attrName>
                                        </p:attrNameLst>
                                      </p:cBhvr>
                                      <p:to>
                                        <p:strVal val="visible"/>
                                      </p:to>
                                    </p:set>
                                    <p:animEffect transition="in" filter="fade">
                                      <p:cBhvr>
                                        <p:cTn id="23" dur="500"/>
                                        <p:tgtEl>
                                          <p:spTgt spid="16">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fade">
                                      <p:cBhvr>
                                        <p:cTn id="27" dur="500"/>
                                        <p:tgtEl>
                                          <p:spTgt spid="16">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6">
                                            <p:txEl>
                                              <p:pRg st="4" end="4"/>
                                            </p:txEl>
                                          </p:spTgt>
                                        </p:tgtEl>
                                        <p:attrNameLst>
                                          <p:attrName>style.visibility</p:attrName>
                                        </p:attrNameLst>
                                      </p:cBhvr>
                                      <p:to>
                                        <p:strVal val="visible"/>
                                      </p:to>
                                    </p:set>
                                    <p:animEffect transition="in" filter="fade">
                                      <p:cBhvr>
                                        <p:cTn id="31" dur="500"/>
                                        <p:tgtEl>
                                          <p:spTgt spid="16">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6">
                                            <p:txEl>
                                              <p:pRg st="5" end="5"/>
                                            </p:txEl>
                                          </p:spTgt>
                                        </p:tgtEl>
                                        <p:attrNameLst>
                                          <p:attrName>style.visibility</p:attrName>
                                        </p:attrNameLst>
                                      </p:cBhvr>
                                      <p:to>
                                        <p:strVal val="visible"/>
                                      </p:to>
                                    </p:set>
                                    <p:animEffect transition="in" filter="fade">
                                      <p:cBhvr>
                                        <p:cTn id="35" dur="500"/>
                                        <p:tgtEl>
                                          <p:spTgt spid="1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xEl>
                                              <p:pRg st="1" end="1"/>
                                            </p:txEl>
                                          </p:spTgt>
                                        </p:tgtEl>
                                        <p:attrNameLst>
                                          <p:attrName>style.visibility</p:attrName>
                                        </p:attrNameLst>
                                      </p:cBhvr>
                                      <p:to>
                                        <p:strVal val="visible"/>
                                      </p:to>
                                    </p:set>
                                    <p:animEffect transition="in" filter="fade">
                                      <p:cBhvr>
                                        <p:cTn id="45"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uiExpand="1" build="p"/>
      <p:bldP spid="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9BB85-FD2B-4F82-A60F-2ED9394EE036}"/>
              </a:ext>
            </a:extLst>
          </p:cNvPr>
          <p:cNvPicPr>
            <a:picLocks noChangeAspect="1"/>
          </p:cNvPicPr>
          <p:nvPr/>
        </p:nvPicPr>
        <p:blipFill>
          <a:blip r:embed="rId2"/>
          <a:stretch>
            <a:fillRect/>
          </a:stretch>
        </p:blipFill>
        <p:spPr>
          <a:xfrm>
            <a:off x="6199487" y="667282"/>
            <a:ext cx="5696283" cy="2815507"/>
          </a:xfrm>
          <a:prstGeom prst="rect">
            <a:avLst/>
          </a:prstGeom>
          <a:ln>
            <a:solidFill>
              <a:schemeClr val="bg1">
                <a:lumMod val="75000"/>
              </a:schemeClr>
            </a:solidFill>
          </a:ln>
        </p:spPr>
      </p:pic>
      <p:sp>
        <p:nvSpPr>
          <p:cNvPr id="7" name="Title 1"/>
          <p:cNvSpPr txBox="1">
            <a:spLocks/>
          </p:cNvSpPr>
          <p:nvPr/>
        </p:nvSpPr>
        <p:spPr>
          <a:xfrm>
            <a:off x="465152" y="489761"/>
            <a:ext cx="5424020"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Documentation and guidance </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-docs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12" name="TextBox 11">
            <a:extLst>
              <a:ext uri="{FF2B5EF4-FFF2-40B4-BE49-F238E27FC236}">
                <a16:creationId xmlns:a16="http://schemas.microsoft.com/office/drawing/2014/main" id="{D38467B5-0C7B-46C3-91C1-BFA645CAFCC5}"/>
              </a:ext>
            </a:extLst>
          </p:cNvPr>
          <p:cNvSpPr txBox="1"/>
          <p:nvPr/>
        </p:nvSpPr>
        <p:spPr>
          <a:xfrm>
            <a:off x="0" y="3040683"/>
            <a:ext cx="5607751" cy="3231654"/>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Consolidated location for documentation and guidance</a:t>
            </a:r>
          </a:p>
          <a:p>
            <a:pPr marL="799776" lvl="1" indent="-342768" defTabSz="914367">
              <a:buFont typeface="Arial" panose="020B0604020202020204" pitchFamily="34" charset="0"/>
              <a:buChar char="•"/>
              <a:defRPr/>
            </a:pPr>
            <a:r>
              <a:rPr lang="en-US" sz="3000" spc="-70" dirty="0">
                <a:solidFill>
                  <a:srgbClr val="FFFFFF"/>
                </a:solidFill>
              </a:rPr>
              <a:t>SharePoint Framework, including API reference</a:t>
            </a:r>
          </a:p>
          <a:p>
            <a:pPr marL="799776" lvl="1" indent="-342768" defTabSz="914367">
              <a:buFont typeface="Arial" panose="020B0604020202020204" pitchFamily="34" charset="0"/>
              <a:buChar char="•"/>
              <a:defRPr/>
            </a:pPr>
            <a:r>
              <a:rPr lang="en-US" sz="3000" spc="-70" dirty="0">
                <a:solidFill>
                  <a:srgbClr val="FFFFFF"/>
                </a:solidFill>
              </a:rPr>
              <a:t>SharePoint add-ins</a:t>
            </a:r>
          </a:p>
          <a:p>
            <a:pPr marL="799776" lvl="1" indent="-342768" defTabSz="914367">
              <a:buFont typeface="Arial" panose="020B0604020202020204" pitchFamily="34" charset="0"/>
              <a:buChar char="•"/>
              <a:defRPr/>
            </a:pPr>
            <a:r>
              <a:rPr lang="en-US" sz="3000" spc="-70" dirty="0">
                <a:solidFill>
                  <a:srgbClr val="FFFFFF"/>
                </a:solidFill>
              </a:rPr>
              <a:t>Declarative customizations, etc.</a:t>
            </a:r>
          </a:p>
        </p:txBody>
      </p:sp>
    </p:spTree>
    <p:extLst>
      <p:ext uri="{BB962C8B-B14F-4D97-AF65-F5344CB8AC3E}">
        <p14:creationId xmlns:p14="http://schemas.microsoft.com/office/powerpoint/2010/main" val="352379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9BB85-FD2B-4F82-A60F-2ED9394EE036}"/>
              </a:ext>
            </a:extLst>
          </p:cNvPr>
          <p:cNvPicPr>
            <a:picLocks noChangeAspect="1"/>
          </p:cNvPicPr>
          <p:nvPr/>
        </p:nvPicPr>
        <p:blipFill rotWithShape="1">
          <a:blip r:embed="rId2"/>
          <a:srcRect l="72732" b="72447"/>
          <a:stretch/>
        </p:blipFill>
        <p:spPr>
          <a:xfrm>
            <a:off x="6199273" y="667836"/>
            <a:ext cx="5696712" cy="2845138"/>
          </a:xfrm>
          <a:prstGeom prst="rect">
            <a:avLst/>
          </a:prstGeom>
          <a:ln>
            <a:solidFill>
              <a:schemeClr val="bg1">
                <a:lumMod val="75000"/>
              </a:schemeClr>
            </a:solidFill>
          </a:ln>
        </p:spPr>
      </p:pic>
      <p:sp>
        <p:nvSpPr>
          <p:cNvPr id="7" name="Title 1"/>
          <p:cNvSpPr txBox="1">
            <a:spLocks/>
          </p:cNvSpPr>
          <p:nvPr/>
        </p:nvSpPr>
        <p:spPr>
          <a:xfrm>
            <a:off x="465151" y="489761"/>
            <a:ext cx="5413135"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Documentation and guidance </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-docs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8" name="TextBox 7"/>
          <p:cNvSpPr txBox="1"/>
          <p:nvPr/>
        </p:nvSpPr>
        <p:spPr>
          <a:xfrm>
            <a:off x="0" y="3040683"/>
            <a:ext cx="5607751" cy="3231654"/>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Consolidated location for documentation and guidance</a:t>
            </a:r>
          </a:p>
          <a:p>
            <a:pPr marL="799776" lvl="1" indent="-342768" defTabSz="914367">
              <a:buFont typeface="Arial" panose="020B0604020202020204" pitchFamily="34" charset="0"/>
              <a:buChar char="•"/>
              <a:defRPr/>
            </a:pPr>
            <a:r>
              <a:rPr lang="en-US" sz="3000" spc="-70" dirty="0">
                <a:solidFill>
                  <a:srgbClr val="FFFFFF"/>
                </a:solidFill>
              </a:rPr>
              <a:t>SharePoint Framework, including API reference</a:t>
            </a:r>
          </a:p>
          <a:p>
            <a:pPr marL="799776" lvl="1" indent="-342768" defTabSz="914367">
              <a:buFont typeface="Arial" panose="020B0604020202020204" pitchFamily="34" charset="0"/>
              <a:buChar char="•"/>
              <a:defRPr/>
            </a:pPr>
            <a:r>
              <a:rPr lang="en-US" sz="3000" spc="-70" dirty="0">
                <a:solidFill>
                  <a:srgbClr val="FFFFFF"/>
                </a:solidFill>
              </a:rPr>
              <a:t>SharePoint add-ins</a:t>
            </a:r>
          </a:p>
          <a:p>
            <a:pPr marL="799776" lvl="1" indent="-342768" defTabSz="914367">
              <a:buFont typeface="Arial" panose="020B0604020202020204" pitchFamily="34" charset="0"/>
              <a:buChar char="•"/>
              <a:defRPr/>
            </a:pPr>
            <a:r>
              <a:rPr lang="en-US" sz="3000" spc="-70" dirty="0">
                <a:solidFill>
                  <a:srgbClr val="FFFFFF"/>
                </a:solidFill>
              </a:rPr>
              <a:t>Declarative customizations, etc.</a:t>
            </a:r>
          </a:p>
        </p:txBody>
      </p:sp>
      <p:pic>
        <p:nvPicPr>
          <p:cNvPr id="4" name="Graphic 3" descr="Arrow: Counterclockwise curve">
            <a:extLst>
              <a:ext uri="{FF2B5EF4-FFF2-40B4-BE49-F238E27FC236}">
                <a16:creationId xmlns:a16="http://schemas.microsoft.com/office/drawing/2014/main" id="{F84FE12C-6FF0-4F8E-8E20-0320466DC4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066257">
            <a:off x="8303173" y="2121647"/>
            <a:ext cx="2519067" cy="2519067"/>
          </a:xfrm>
          <a:prstGeom prst="rect">
            <a:avLst/>
          </a:prstGeom>
        </p:spPr>
      </p:pic>
      <p:sp>
        <p:nvSpPr>
          <p:cNvPr id="5" name="TextBox 4">
            <a:extLst>
              <a:ext uri="{FF2B5EF4-FFF2-40B4-BE49-F238E27FC236}">
                <a16:creationId xmlns:a16="http://schemas.microsoft.com/office/drawing/2014/main" id="{034543C7-3F75-44E1-938B-E745EB074EA7}"/>
              </a:ext>
            </a:extLst>
          </p:cNvPr>
          <p:cNvSpPr txBox="1"/>
          <p:nvPr/>
        </p:nvSpPr>
        <p:spPr>
          <a:xfrm rot="21261556">
            <a:off x="8794376" y="3970097"/>
            <a:ext cx="3240742" cy="954107"/>
          </a:xfrm>
          <a:prstGeom prst="rect">
            <a:avLst/>
          </a:prstGeom>
          <a:noFill/>
        </p:spPr>
        <p:txBody>
          <a:bodyPr wrap="square" rtlCol="0">
            <a:spAutoFit/>
          </a:bodyPr>
          <a:lstStyle/>
          <a:p>
            <a:pPr algn="ctr"/>
            <a:r>
              <a:rPr lang="en-US" sz="2800" dirty="0">
                <a:latin typeface="+mj-lt"/>
              </a:rPr>
              <a:t>Great spot to start contributing!</a:t>
            </a:r>
          </a:p>
        </p:txBody>
      </p:sp>
    </p:spTree>
    <p:extLst>
      <p:ext uri="{BB962C8B-B14F-4D97-AF65-F5344CB8AC3E}">
        <p14:creationId xmlns:p14="http://schemas.microsoft.com/office/powerpoint/2010/main" val="2279879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 calcmode="lin" valueType="num">
                                      <p:cBhvr>
                                        <p:cTn id="9" dur="250" fill="hold"/>
                                        <p:tgtEl>
                                          <p:spTgt spid="4"/>
                                        </p:tgtEl>
                                        <p:attrNameLst>
                                          <p:attrName>style.rotation</p:attrName>
                                        </p:attrNameLst>
                                      </p:cBhvr>
                                      <p:tavLst>
                                        <p:tav tm="0">
                                          <p:val>
                                            <p:fltVal val="90"/>
                                          </p:val>
                                        </p:tav>
                                        <p:tav tm="100000">
                                          <p:val>
                                            <p:fltVal val="0"/>
                                          </p:val>
                                        </p:tav>
                                      </p:tavLst>
                                    </p:anim>
                                    <p:animEffect transition="in" filter="fade">
                                      <p:cBhvr>
                                        <p:cTn id="10" dur="250"/>
                                        <p:tgtEl>
                                          <p:spTgt spid="4"/>
                                        </p:tgtEl>
                                      </p:cBhvr>
                                    </p:animEffect>
                                  </p:childTnLst>
                                </p:cTn>
                              </p:par>
                            </p:childTnLst>
                          </p:cTn>
                        </p:par>
                        <p:par>
                          <p:cTn id="11" fill="hold">
                            <p:stCondLst>
                              <p:cond delay="25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505492" y="428070"/>
            <a:ext cx="11145850"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Videos &amp;</a:t>
            </a:r>
          </a:p>
          <a:p>
            <a:pPr defTabSz="896147">
              <a:defRPr/>
            </a:pPr>
            <a:r>
              <a:rPr lang="en-US" sz="5400" spc="-294" dirty="0">
                <a:solidFill>
                  <a:srgbClr val="FFFFFF"/>
                </a:solidFill>
              </a:rPr>
              <a:t>Webcasts</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-videos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8" name="TextBox 7"/>
          <p:cNvSpPr txBox="1"/>
          <p:nvPr/>
        </p:nvSpPr>
        <p:spPr>
          <a:xfrm>
            <a:off x="505492" y="2775681"/>
            <a:ext cx="5109460" cy="2769989"/>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Web cast recordings</a:t>
            </a:r>
          </a:p>
          <a:p>
            <a:pPr marL="799776" lvl="1" indent="-342768" defTabSz="914367">
              <a:buFont typeface="Arial" panose="020B0604020202020204" pitchFamily="34" charset="0"/>
              <a:buChar char="•"/>
              <a:defRPr/>
            </a:pPr>
            <a:r>
              <a:rPr lang="en-US" sz="3000" spc="-70" dirty="0">
                <a:solidFill>
                  <a:srgbClr val="FFFFFF"/>
                </a:solidFill>
              </a:rPr>
              <a:t>Quick Guidance Videos</a:t>
            </a:r>
          </a:p>
          <a:p>
            <a:pPr marL="799776" lvl="1" indent="-342768" defTabSz="914367">
              <a:buFont typeface="Arial" panose="020B0604020202020204" pitchFamily="34" charset="0"/>
              <a:buChar char="•"/>
              <a:defRPr/>
            </a:pPr>
            <a:r>
              <a:rPr lang="en-US" sz="3000" spc="-70" dirty="0">
                <a:solidFill>
                  <a:srgbClr val="FFFFFF"/>
                </a:solidFill>
              </a:rPr>
              <a:t>Tutorial Videos</a:t>
            </a:r>
          </a:p>
          <a:p>
            <a:pPr marL="799776" lvl="1" indent="-342768" defTabSz="914367">
              <a:buFont typeface="Arial" panose="020B0604020202020204" pitchFamily="34" charset="0"/>
              <a:buChar char="•"/>
              <a:defRPr/>
            </a:pPr>
            <a:r>
              <a:rPr lang="en-US" sz="3000" spc="-70" dirty="0">
                <a:solidFill>
                  <a:srgbClr val="FFFFFF"/>
                </a:solidFill>
              </a:rPr>
              <a:t>Training Videos</a:t>
            </a:r>
          </a:p>
          <a:p>
            <a:pPr marL="799776" lvl="1" indent="-342768" defTabSz="914367">
              <a:buFont typeface="Arial" panose="020B0604020202020204" pitchFamily="34" charset="0"/>
              <a:buChar char="•"/>
              <a:defRPr/>
            </a:pPr>
            <a:r>
              <a:rPr lang="en-US" sz="3000" spc="-70" dirty="0">
                <a:solidFill>
                  <a:srgbClr val="FFFFFF"/>
                </a:solidFill>
              </a:rPr>
              <a:t>Weekly and monthly community call recordings</a:t>
            </a:r>
          </a:p>
        </p:txBody>
      </p:sp>
      <p:pic>
        <p:nvPicPr>
          <p:cNvPr id="2" name="Picture 1">
            <a:extLst>
              <a:ext uri="{FF2B5EF4-FFF2-40B4-BE49-F238E27FC236}">
                <a16:creationId xmlns:a16="http://schemas.microsoft.com/office/drawing/2014/main" id="{3FC69A17-B052-426B-8081-B7E735160D8A}"/>
              </a:ext>
            </a:extLst>
          </p:cNvPr>
          <p:cNvPicPr>
            <a:picLocks noChangeAspect="1"/>
          </p:cNvPicPr>
          <p:nvPr/>
        </p:nvPicPr>
        <p:blipFill>
          <a:blip r:embed="rId2"/>
          <a:stretch>
            <a:fillRect/>
          </a:stretch>
        </p:blipFill>
        <p:spPr>
          <a:xfrm>
            <a:off x="7255308" y="161083"/>
            <a:ext cx="3713546" cy="6147357"/>
          </a:xfrm>
          <a:prstGeom prst="rect">
            <a:avLst/>
          </a:prstGeom>
        </p:spPr>
      </p:pic>
      <p:pic>
        <p:nvPicPr>
          <p:cNvPr id="11" name="Picture 2" descr="Image result for youtub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1168" y="3379628"/>
            <a:ext cx="2900833" cy="1805046"/>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E16DE774-FE76-44A2-BE0C-D53775C3A2C2}"/>
              </a:ext>
            </a:extLst>
          </p:cNvPr>
          <p:cNvGrpSpPr/>
          <p:nvPr/>
        </p:nvGrpSpPr>
        <p:grpSpPr>
          <a:xfrm>
            <a:off x="9220932" y="-94841"/>
            <a:ext cx="2971068" cy="2971068"/>
            <a:chOff x="9220932" y="-94841"/>
            <a:chExt cx="2971068" cy="2971068"/>
          </a:xfrm>
        </p:grpSpPr>
        <p:pic>
          <p:nvPicPr>
            <p:cNvPr id="10" name="Picture 9">
              <a:extLst>
                <a:ext uri="{FF2B5EF4-FFF2-40B4-BE49-F238E27FC236}">
                  <a16:creationId xmlns:a16="http://schemas.microsoft.com/office/drawing/2014/main" id="{9F1BD3B2-5FDC-4857-898C-C9B298EDACFB}"/>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220932" y="-94841"/>
              <a:ext cx="2971068" cy="2971068"/>
            </a:xfrm>
            <a:prstGeom prst="rect">
              <a:avLst/>
            </a:prstGeom>
          </p:spPr>
        </p:pic>
        <p:sp>
          <p:nvSpPr>
            <p:cNvPr id="12" name="TextBox 11">
              <a:extLst>
                <a:ext uri="{FF2B5EF4-FFF2-40B4-BE49-F238E27FC236}">
                  <a16:creationId xmlns:a16="http://schemas.microsoft.com/office/drawing/2014/main" id="{A4F4C4EC-68DB-4E42-A3EA-74647DDE5171}"/>
                </a:ext>
              </a:extLst>
            </p:cNvPr>
            <p:cNvSpPr txBox="1"/>
            <p:nvPr/>
          </p:nvSpPr>
          <p:spPr>
            <a:xfrm rot="20596358">
              <a:off x="9498452" y="503634"/>
              <a:ext cx="2458205" cy="1569660"/>
            </a:xfrm>
            <a:prstGeom prst="rect">
              <a:avLst/>
            </a:prstGeom>
            <a:noFill/>
          </p:spPr>
          <p:txBody>
            <a:bodyPr wrap="square" rtlCol="0" anchor="ctr">
              <a:spAutoFit/>
            </a:bodyPr>
            <a:lstStyle/>
            <a:p>
              <a:pPr algn="ctr"/>
              <a:r>
                <a:rPr lang="en-US" sz="4800" b="1" dirty="0">
                  <a:latin typeface="+mj-lt"/>
                </a:rPr>
                <a:t>200+ Videos!</a:t>
              </a:r>
            </a:p>
          </p:txBody>
        </p:sp>
      </p:grpSp>
    </p:spTree>
    <p:extLst>
      <p:ext uri="{BB962C8B-B14F-4D97-AF65-F5344CB8AC3E}">
        <p14:creationId xmlns:p14="http://schemas.microsoft.com/office/powerpoint/2010/main" val="408435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3CB4D6-62DD-4DFA-BF75-49B35CA8E176}"/>
              </a:ext>
            </a:extLst>
          </p:cNvPr>
          <p:cNvPicPr>
            <a:picLocks noChangeAspect="1"/>
          </p:cNvPicPr>
          <p:nvPr/>
        </p:nvPicPr>
        <p:blipFill rotWithShape="1">
          <a:blip r:embed="rId2"/>
          <a:srcRect l="11929"/>
          <a:stretch/>
        </p:blipFill>
        <p:spPr>
          <a:xfrm>
            <a:off x="6245444" y="1139217"/>
            <a:ext cx="5641725" cy="4337520"/>
          </a:xfrm>
          <a:prstGeom prst="rect">
            <a:avLst/>
          </a:prstGeom>
        </p:spPr>
      </p:pic>
      <p:sp>
        <p:nvSpPr>
          <p:cNvPr id="7" name="Title 1"/>
          <p:cNvSpPr txBox="1">
            <a:spLocks/>
          </p:cNvSpPr>
          <p:nvPr/>
        </p:nvSpPr>
        <p:spPr>
          <a:xfrm>
            <a:off x="537882" y="257973"/>
            <a:ext cx="6801924"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Samples and </a:t>
            </a:r>
          </a:p>
          <a:p>
            <a:pPr defTabSz="896147">
              <a:defRPr/>
            </a:pPr>
            <a:r>
              <a:rPr lang="en-US" sz="5400" spc="-294" dirty="0">
                <a:solidFill>
                  <a:srgbClr val="FFFFFF"/>
                </a:solidFill>
              </a:rPr>
              <a:t>Solutions</a:t>
            </a:r>
          </a:p>
          <a:p>
            <a:pPr defTabSz="896147">
              <a:defRPr/>
            </a:pPr>
            <a:r>
              <a:rPr lang="en-US" sz="3921" spc="-294" dirty="0">
                <a:solidFill>
                  <a:srgbClr val="FFFFFF"/>
                </a:solidFill>
                <a:latin typeface="+mn-lt"/>
              </a:rPr>
              <a:t>github.com/</a:t>
            </a:r>
            <a:r>
              <a:rPr lang="en-US" sz="3921" spc="-294" dirty="0" err="1">
                <a:solidFill>
                  <a:srgbClr val="FFFFFF"/>
                </a:solidFill>
                <a:latin typeface="+mn-lt"/>
              </a:rPr>
              <a:t>sharepoint</a:t>
            </a:r>
            <a:endParaRPr lang="en-US" sz="3921" spc="-294" dirty="0">
              <a:solidFill>
                <a:srgbClr val="FFFFFF"/>
              </a:solidFill>
              <a:latin typeface="+mn-lt"/>
            </a:endParaRPr>
          </a:p>
        </p:txBody>
      </p:sp>
      <p:sp>
        <p:nvSpPr>
          <p:cNvPr id="8" name="TextBox 7"/>
          <p:cNvSpPr txBox="1"/>
          <p:nvPr/>
        </p:nvSpPr>
        <p:spPr>
          <a:xfrm>
            <a:off x="349898" y="2865495"/>
            <a:ext cx="5437838" cy="3231654"/>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SPFx Webparts &amp; Extensions</a:t>
            </a:r>
          </a:p>
          <a:p>
            <a:pPr marL="799776" lvl="1" indent="-342768" defTabSz="914367">
              <a:buFont typeface="Arial" panose="020B0604020202020204" pitchFamily="34" charset="0"/>
              <a:buChar char="•"/>
              <a:defRPr/>
            </a:pPr>
            <a:r>
              <a:rPr lang="en-US" sz="3000" spc="-70" dirty="0">
                <a:solidFill>
                  <a:srgbClr val="FFFFFF"/>
                </a:solidFill>
              </a:rPr>
              <a:t>Provider hosted Add-ins</a:t>
            </a:r>
          </a:p>
          <a:p>
            <a:pPr marL="799776" lvl="1" indent="-342768" defTabSz="914367">
              <a:buFont typeface="Arial" panose="020B0604020202020204" pitchFamily="34" charset="0"/>
              <a:buChar char="•"/>
              <a:defRPr/>
            </a:pPr>
            <a:r>
              <a:rPr lang="en-US" sz="3000" spc="-70" dirty="0">
                <a:solidFill>
                  <a:srgbClr val="FFFFFF"/>
                </a:solidFill>
              </a:rPr>
              <a:t>Reusable controls and components</a:t>
            </a:r>
          </a:p>
          <a:p>
            <a:pPr marL="799776" lvl="1" indent="-342768" defTabSz="914367">
              <a:buFont typeface="Arial" panose="020B0604020202020204" pitchFamily="34" charset="0"/>
              <a:buChar char="•"/>
              <a:defRPr/>
            </a:pPr>
            <a:r>
              <a:rPr lang="en-US" sz="3000" spc="-70" dirty="0">
                <a:solidFill>
                  <a:srgbClr val="FFFFFF"/>
                </a:solidFill>
              </a:rPr>
              <a:t>PnP PowerShell and Scripts</a:t>
            </a:r>
          </a:p>
          <a:p>
            <a:pPr marL="799776" lvl="1" indent="-342768" defTabSz="914367">
              <a:buFont typeface="Arial" panose="020B0604020202020204" pitchFamily="34" charset="0"/>
              <a:buChar char="•"/>
              <a:defRPr/>
            </a:pPr>
            <a:r>
              <a:rPr lang="en-US" sz="3000" spc="-70" dirty="0">
                <a:solidFill>
                  <a:srgbClr val="FFFFFF"/>
                </a:solidFill>
              </a:rPr>
              <a:t>Build extensions</a:t>
            </a:r>
          </a:p>
          <a:p>
            <a:pPr marL="799776" lvl="1" indent="-342768" defTabSz="914367">
              <a:buFont typeface="Arial" panose="020B0604020202020204" pitchFamily="34" charset="0"/>
              <a:buChar char="•"/>
              <a:defRPr/>
            </a:pPr>
            <a:r>
              <a:rPr lang="en-US" sz="3000" spc="-70" dirty="0">
                <a:solidFill>
                  <a:srgbClr val="FFFFFF"/>
                </a:solidFill>
              </a:rPr>
              <a:t>Full Solutions</a:t>
            </a:r>
          </a:p>
        </p:txBody>
      </p:sp>
      <p:grpSp>
        <p:nvGrpSpPr>
          <p:cNvPr id="9" name="Group 8">
            <a:extLst>
              <a:ext uri="{FF2B5EF4-FFF2-40B4-BE49-F238E27FC236}">
                <a16:creationId xmlns:a16="http://schemas.microsoft.com/office/drawing/2014/main" id="{7210903C-9088-473A-A93F-C1B5278AC12C}"/>
              </a:ext>
            </a:extLst>
          </p:cNvPr>
          <p:cNvGrpSpPr/>
          <p:nvPr/>
        </p:nvGrpSpPr>
        <p:grpSpPr>
          <a:xfrm>
            <a:off x="9220932" y="-94841"/>
            <a:ext cx="2971068" cy="2971068"/>
            <a:chOff x="9220932" y="-94841"/>
            <a:chExt cx="2971068" cy="2971068"/>
          </a:xfrm>
        </p:grpSpPr>
        <p:pic>
          <p:nvPicPr>
            <p:cNvPr id="10" name="Picture 9">
              <a:extLst>
                <a:ext uri="{FF2B5EF4-FFF2-40B4-BE49-F238E27FC236}">
                  <a16:creationId xmlns:a16="http://schemas.microsoft.com/office/drawing/2014/main" id="{B62BCFF5-0A09-4DB0-BED7-B3781CE4F695}"/>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220932" y="-94841"/>
              <a:ext cx="2971068" cy="2971068"/>
            </a:xfrm>
            <a:prstGeom prst="rect">
              <a:avLst/>
            </a:prstGeom>
          </p:spPr>
        </p:pic>
        <p:sp>
          <p:nvSpPr>
            <p:cNvPr id="11" name="TextBox 10">
              <a:extLst>
                <a:ext uri="{FF2B5EF4-FFF2-40B4-BE49-F238E27FC236}">
                  <a16:creationId xmlns:a16="http://schemas.microsoft.com/office/drawing/2014/main" id="{2030D0D4-48C5-44C3-9E37-F27B548183B3}"/>
                </a:ext>
              </a:extLst>
            </p:cNvPr>
            <p:cNvSpPr txBox="1"/>
            <p:nvPr/>
          </p:nvSpPr>
          <p:spPr>
            <a:xfrm rot="20596358">
              <a:off x="9488061" y="626744"/>
              <a:ext cx="2458205" cy="1323439"/>
            </a:xfrm>
            <a:prstGeom prst="rect">
              <a:avLst/>
            </a:prstGeom>
            <a:noFill/>
          </p:spPr>
          <p:txBody>
            <a:bodyPr wrap="square" rtlCol="0" anchor="ctr">
              <a:spAutoFit/>
            </a:bodyPr>
            <a:lstStyle/>
            <a:p>
              <a:pPr algn="ctr"/>
              <a:r>
                <a:rPr lang="en-US" sz="4000" b="1" dirty="0">
                  <a:latin typeface="+mj-lt"/>
                </a:rPr>
                <a:t>300+ Samples!</a:t>
              </a:r>
            </a:p>
          </p:txBody>
        </p:sp>
      </p:grpSp>
    </p:spTree>
    <p:extLst>
      <p:ext uri="{BB962C8B-B14F-4D97-AF65-F5344CB8AC3E}">
        <p14:creationId xmlns:p14="http://schemas.microsoft.com/office/powerpoint/2010/main" val="42418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3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style.rotation</p:attrName>
                                        </p:attrNameLst>
                                      </p:cBhvr>
                                      <p:tavLst>
                                        <p:tav tm="0">
                                          <p:val>
                                            <p:fltVal val="90"/>
                                          </p:val>
                                        </p:tav>
                                        <p:tav tm="100000">
                                          <p:val>
                                            <p:fltVal val="0"/>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579" y="3198306"/>
            <a:ext cx="11596842" cy="296300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59A1404-46B1-4A5E-88E4-9C1419E27802}"/>
              </a:ext>
            </a:extLst>
          </p:cNvPr>
          <p:cNvSpPr txBox="1"/>
          <p:nvPr/>
        </p:nvSpPr>
        <p:spPr>
          <a:xfrm>
            <a:off x="2764971" y="381001"/>
            <a:ext cx="8672249" cy="1015663"/>
          </a:xfrm>
          <a:prstGeom prst="rect">
            <a:avLst/>
          </a:prstGeom>
          <a:noFill/>
        </p:spPr>
        <p:txBody>
          <a:bodyPr wrap="square" rtlCol="0">
            <a:spAutoFit/>
          </a:bodyPr>
          <a:lstStyle/>
          <a:p>
            <a:pPr algn="ctr"/>
            <a:r>
              <a:rPr lang="en-US" sz="6000" dirty="0">
                <a:solidFill>
                  <a:schemeClr val="bg1"/>
                </a:solidFill>
                <a:latin typeface="+mj-lt"/>
              </a:rPr>
              <a:t>The Modern </a:t>
            </a:r>
            <a:r>
              <a:rPr lang="en-US" sz="6000" dirty="0" err="1">
                <a:solidFill>
                  <a:schemeClr val="bg1"/>
                </a:solidFill>
                <a:latin typeface="+mj-lt"/>
              </a:rPr>
              <a:t>Listview</a:t>
            </a:r>
            <a:endParaRPr lang="en-US" sz="6000" dirty="0">
              <a:solidFill>
                <a:schemeClr val="bg1"/>
              </a:solidFill>
              <a:latin typeface="+mj-lt"/>
            </a:endParaRPr>
          </a:p>
        </p:txBody>
      </p:sp>
      <p:sp>
        <p:nvSpPr>
          <p:cNvPr id="3" name="TextBox 2">
            <a:extLst>
              <a:ext uri="{FF2B5EF4-FFF2-40B4-BE49-F238E27FC236}">
                <a16:creationId xmlns:a16="http://schemas.microsoft.com/office/drawing/2014/main" id="{1A1AD7A7-53B8-4C32-833C-F9A6B0E0311A}"/>
              </a:ext>
            </a:extLst>
          </p:cNvPr>
          <p:cNvSpPr txBox="1"/>
          <p:nvPr/>
        </p:nvSpPr>
        <p:spPr>
          <a:xfrm>
            <a:off x="3505200" y="1604987"/>
            <a:ext cx="3799113" cy="1200329"/>
          </a:xfrm>
          <a:prstGeom prst="rect">
            <a:avLst/>
          </a:prstGeom>
          <a:noFill/>
        </p:spPr>
        <p:txBody>
          <a:bodyPr wrap="square" numCol="1" rtlCol="0">
            <a:spAutoFit/>
          </a:bodyPr>
          <a:lstStyle/>
          <a:p>
            <a:pPr marL="285750" indent="-285750">
              <a:buFont typeface="Arial" panose="020B0604020202020204" pitchFamily="34" charset="0"/>
              <a:buChar char="•"/>
            </a:pPr>
            <a:r>
              <a:rPr lang="en-US" sz="2400" dirty="0">
                <a:solidFill>
                  <a:schemeClr val="bg1"/>
                </a:solidFill>
              </a:rPr>
              <a:t>Responsive</a:t>
            </a:r>
          </a:p>
          <a:p>
            <a:pPr marL="285750" indent="-285750">
              <a:buFont typeface="Arial" panose="020B0604020202020204" pitchFamily="34" charset="0"/>
              <a:buChar char="•"/>
            </a:pPr>
            <a:r>
              <a:rPr lang="en-US" sz="2400" dirty="0">
                <a:solidFill>
                  <a:schemeClr val="bg1"/>
                </a:solidFill>
              </a:rPr>
              <a:t>Fancy</a:t>
            </a:r>
          </a:p>
          <a:p>
            <a:pPr marL="285750" indent="-285750">
              <a:buFont typeface="Arial" panose="020B0604020202020204" pitchFamily="34" charset="0"/>
              <a:buChar char="•"/>
            </a:pPr>
            <a:r>
              <a:rPr lang="en-US" sz="2400" dirty="0">
                <a:solidFill>
                  <a:schemeClr val="bg1"/>
                </a:solidFill>
              </a:rPr>
              <a:t>Boring</a:t>
            </a:r>
          </a:p>
        </p:txBody>
      </p:sp>
      <p:sp>
        <p:nvSpPr>
          <p:cNvPr id="9" name="TextBox 8">
            <a:extLst>
              <a:ext uri="{FF2B5EF4-FFF2-40B4-BE49-F238E27FC236}">
                <a16:creationId xmlns:a16="http://schemas.microsoft.com/office/drawing/2014/main" id="{15FC9514-19E7-43AA-BA08-050CC4D1538B}"/>
              </a:ext>
            </a:extLst>
          </p:cNvPr>
          <p:cNvSpPr txBox="1"/>
          <p:nvPr/>
        </p:nvSpPr>
        <p:spPr>
          <a:xfrm>
            <a:off x="7304314" y="1512655"/>
            <a:ext cx="4336125" cy="1200329"/>
          </a:xfrm>
          <a:prstGeom prst="rect">
            <a:avLst/>
          </a:prstGeom>
          <a:noFill/>
        </p:spPr>
        <p:txBody>
          <a:bodyPr wrap="square" numCol="1" rtlCol="0">
            <a:spAutoFit/>
          </a:bodyPr>
          <a:lstStyle/>
          <a:p>
            <a:pPr marL="285750" indent="-285750">
              <a:buFont typeface="Arial" panose="020B0604020202020204" pitchFamily="34" charset="0"/>
              <a:buChar char="•"/>
            </a:pPr>
            <a:r>
              <a:rPr lang="en-US" sz="2400" dirty="0">
                <a:solidFill>
                  <a:schemeClr val="bg1"/>
                </a:solidFill>
              </a:rPr>
              <a:t>No XSLT</a:t>
            </a:r>
          </a:p>
          <a:p>
            <a:pPr marL="285750" indent="-285750">
              <a:buFont typeface="Arial" panose="020B0604020202020204" pitchFamily="34" charset="0"/>
              <a:buChar char="•"/>
            </a:pPr>
            <a:r>
              <a:rPr lang="en-US" sz="2400" dirty="0">
                <a:solidFill>
                  <a:schemeClr val="bg1"/>
                </a:solidFill>
              </a:rPr>
              <a:t>No Calculated Column Trickery</a:t>
            </a:r>
          </a:p>
        </p:txBody>
      </p:sp>
    </p:spTree>
    <p:extLst>
      <p:ext uri="{BB962C8B-B14F-4D97-AF65-F5344CB8AC3E}">
        <p14:creationId xmlns:p14="http://schemas.microsoft.com/office/powerpoint/2010/main" val="62339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fade">
                                      <p:cBhvr>
                                        <p:cTn id="2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See the source image">
            <a:extLst>
              <a:ext uri="{FF2B5EF4-FFF2-40B4-BE49-F238E27FC236}">
                <a16:creationId xmlns:a16="http://schemas.microsoft.com/office/drawing/2014/main" id="{E6D7576D-E34A-47E5-A9AF-613126B7CB0D}"/>
              </a:ext>
            </a:extLst>
          </p:cNvPr>
          <p:cNvPicPr>
            <a:picLocks noChangeAspect="1" noChangeArrowheads="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91B43BC-C20B-4966-82C6-7F999DCEAF59}"/>
              </a:ext>
            </a:extLst>
          </p:cNvPr>
          <p:cNvSpPr txBox="1"/>
          <p:nvPr/>
        </p:nvSpPr>
        <p:spPr>
          <a:xfrm>
            <a:off x="2944803" y="4456353"/>
            <a:ext cx="8672249" cy="1015663"/>
          </a:xfrm>
          <a:prstGeom prst="rect">
            <a:avLst/>
          </a:prstGeom>
          <a:noFill/>
        </p:spPr>
        <p:txBody>
          <a:bodyPr wrap="square" rtlCol="0">
            <a:spAutoFit/>
          </a:bodyPr>
          <a:lstStyle/>
          <a:p>
            <a:pPr algn="ctr"/>
            <a:r>
              <a:rPr lang="en-US" sz="6000" dirty="0">
                <a:solidFill>
                  <a:schemeClr val="bg1"/>
                </a:solidFill>
                <a:latin typeface="+mj-lt"/>
              </a:rPr>
              <a:t>The Modern </a:t>
            </a:r>
            <a:r>
              <a:rPr lang="en-US" sz="6000" dirty="0" err="1">
                <a:solidFill>
                  <a:schemeClr val="bg1"/>
                </a:solidFill>
                <a:latin typeface="+mj-lt"/>
              </a:rPr>
              <a:t>Listview</a:t>
            </a:r>
            <a:endParaRPr lang="en-US" sz="6000" dirty="0">
              <a:solidFill>
                <a:schemeClr val="bg1"/>
              </a:solidFill>
              <a:latin typeface="+mj-lt"/>
            </a:endParaRPr>
          </a:p>
        </p:txBody>
      </p:sp>
      <p:pic>
        <p:nvPicPr>
          <p:cNvPr id="3" name="Graphic 2" descr="Close">
            <a:extLst>
              <a:ext uri="{FF2B5EF4-FFF2-40B4-BE49-F238E27FC236}">
                <a16:creationId xmlns:a16="http://schemas.microsoft.com/office/drawing/2014/main" id="{9F4A0948-DCAD-4DE4-A035-060669A1F9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358964">
            <a:off x="4962418" y="4570394"/>
            <a:ext cx="3287730" cy="914400"/>
          </a:xfrm>
          <a:prstGeom prst="rect">
            <a:avLst/>
          </a:prstGeom>
        </p:spPr>
      </p:pic>
      <p:sp>
        <p:nvSpPr>
          <p:cNvPr id="8" name="TextBox 7">
            <a:extLst>
              <a:ext uri="{FF2B5EF4-FFF2-40B4-BE49-F238E27FC236}">
                <a16:creationId xmlns:a16="http://schemas.microsoft.com/office/drawing/2014/main" id="{7C088A0F-DF4A-4C75-9670-4718847304FA}"/>
              </a:ext>
            </a:extLst>
          </p:cNvPr>
          <p:cNvSpPr txBox="1"/>
          <p:nvPr/>
        </p:nvSpPr>
        <p:spPr>
          <a:xfrm rot="21323112">
            <a:off x="4788358" y="3292491"/>
            <a:ext cx="3437161" cy="1446550"/>
          </a:xfrm>
          <a:prstGeom prst="rect">
            <a:avLst/>
          </a:prstGeom>
          <a:noFill/>
        </p:spPr>
        <p:txBody>
          <a:bodyPr wrap="square" rtlCol="0">
            <a:spAutoFit/>
          </a:bodyPr>
          <a:lstStyle/>
          <a:p>
            <a:pPr algn="ctr"/>
            <a:r>
              <a:rPr lang="en-US" sz="8800" b="1" dirty="0">
                <a:solidFill>
                  <a:schemeClr val="accent4"/>
                </a:solidFill>
                <a:latin typeface="Edwardian Script ITC" panose="030303020407070D0804" pitchFamily="66" charset="0"/>
              </a:rPr>
              <a:t>Dapper</a:t>
            </a:r>
          </a:p>
        </p:txBody>
      </p:sp>
    </p:spTree>
    <p:extLst>
      <p:ext uri="{BB962C8B-B14F-4D97-AF65-F5344CB8AC3E}">
        <p14:creationId xmlns:p14="http://schemas.microsoft.com/office/powerpoint/2010/main" val="2416250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62" name="Picture 14" descr="See the source image">
            <a:extLst>
              <a:ext uri="{FF2B5EF4-FFF2-40B4-BE49-F238E27FC236}">
                <a16:creationId xmlns:a16="http://schemas.microsoft.com/office/drawing/2014/main" id="{4494DF5C-3633-47E4-A960-95112615F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53" y="2886376"/>
            <a:ext cx="15316200" cy="38942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harePoint list with three columns formatted">
            <a:extLst>
              <a:ext uri="{FF2B5EF4-FFF2-40B4-BE49-F238E27FC236}">
                <a16:creationId xmlns:a16="http://schemas.microsoft.com/office/drawing/2014/main" id="{CB6A86A8-9B8A-4625-ADA2-566DB0ED99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426" y="3564987"/>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ee the source image">
            <a:extLst>
              <a:ext uri="{FF2B5EF4-FFF2-40B4-BE49-F238E27FC236}">
                <a16:creationId xmlns:a16="http://schemas.microsoft.com/office/drawing/2014/main" id="{D79C45EC-F3D0-43AA-B09D-BDD904B3AC55}"/>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62"/>
                                        </p:tgtEl>
                                        <p:attrNameLst>
                                          <p:attrName>style.visibility</p:attrName>
                                        </p:attrNameLst>
                                      </p:cBhvr>
                                      <p:to>
                                        <p:strVal val="visible"/>
                                      </p:to>
                                    </p:set>
                                    <p:animEffect transition="in" filter="fade">
                                      <p:cBhvr>
                                        <p:cTn id="13" dur="500"/>
                                        <p:tgtEl>
                                          <p:spTgt spid="2062"/>
                                        </p:tgtEl>
                                      </p:cBhvr>
                                    </p:animEffect>
                                  </p:childTnLst>
                                </p:cTn>
                              </p:par>
                              <p:par>
                                <p:cTn id="14" presetID="6" presetClass="emph" presetSubtype="0" repeatCount="indefinite" accel="16667" decel="23333" autoRev="1" fill="hold" nodeType="withEffect">
                                  <p:stCondLst>
                                    <p:cond delay="0"/>
                                  </p:stCondLst>
                                  <p:childTnLst>
                                    <p:animScale>
                                      <p:cBhvr>
                                        <p:cTn id="15" dur="2500" fill="hold"/>
                                        <p:tgtEl>
                                          <p:spTgt spid="206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6B363E"/>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984541-4CE6-4642-B106-1B7C51F94603}"/>
              </a:ext>
            </a:extLst>
          </p:cNvPr>
          <p:cNvPicPr>
            <a:picLocks noChangeAspect="1"/>
          </p:cNvPicPr>
          <p:nvPr/>
        </p:nvPicPr>
        <p:blipFill>
          <a:blip r:embed="rId2"/>
          <a:stretch>
            <a:fillRect/>
          </a:stretch>
        </p:blipFill>
        <p:spPr>
          <a:xfrm>
            <a:off x="350098" y="86104"/>
            <a:ext cx="1754700" cy="3339169"/>
          </a:xfrm>
          <a:prstGeom prst="rect">
            <a:avLst/>
          </a:prstGeom>
        </p:spPr>
      </p:pic>
      <p:pic>
        <p:nvPicPr>
          <p:cNvPr id="1026" name="Picture 2" descr="See the source image">
            <a:extLst>
              <a:ext uri="{FF2B5EF4-FFF2-40B4-BE49-F238E27FC236}">
                <a16:creationId xmlns:a16="http://schemas.microsoft.com/office/drawing/2014/main" id="{857EBF02-DDE6-410E-83DB-303F23B19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94" y="3906131"/>
            <a:ext cx="2401389" cy="2401389"/>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77FB1C09-8003-4874-88A7-1841AD26AA25}"/>
              </a:ext>
            </a:extLst>
          </p:cNvPr>
          <p:cNvSpPr/>
          <p:nvPr/>
        </p:nvSpPr>
        <p:spPr>
          <a:xfrm rot="533121">
            <a:off x="1941835" y="1329231"/>
            <a:ext cx="3545924" cy="2828574"/>
          </a:xfrm>
          <a:prstGeom prst="cloudCallout">
            <a:avLst>
              <a:gd name="adj1" fmla="val -14492"/>
              <a:gd name="adj2" fmla="val 66647"/>
            </a:avLst>
          </a:prstGeom>
          <a:solidFill>
            <a:schemeClr val="bg1">
              <a:lumMod val="95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08C433-0A73-4AC7-98BE-28E0C75CD234}"/>
              </a:ext>
            </a:extLst>
          </p:cNvPr>
          <p:cNvPicPr>
            <a:picLocks noChangeAspect="1"/>
          </p:cNvPicPr>
          <p:nvPr/>
        </p:nvPicPr>
        <p:blipFill rotWithShape="1">
          <a:blip r:embed="rId4"/>
          <a:srcRect b="1440"/>
          <a:stretch/>
        </p:blipFill>
        <p:spPr>
          <a:xfrm>
            <a:off x="6679956" y="-78362"/>
            <a:ext cx="4151270" cy="3193346"/>
          </a:xfrm>
          <a:prstGeom prst="rect">
            <a:avLst/>
          </a:prstGeom>
        </p:spPr>
      </p:pic>
      <p:pic>
        <p:nvPicPr>
          <p:cNvPr id="1028" name="Picture 4" descr="C:\Users\ckent\AppData\Local\Temp\SNAGHTML21aef6b2.PNG">
            <a:extLst>
              <a:ext uri="{FF2B5EF4-FFF2-40B4-BE49-F238E27FC236}">
                <a16:creationId xmlns:a16="http://schemas.microsoft.com/office/drawing/2014/main" id="{EDE33992-C9F9-4BE2-954C-584F0FA9B9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127" y="4328602"/>
            <a:ext cx="4678900" cy="15858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0734FF7-10DA-409C-B22F-C077505D0DAA}"/>
              </a:ext>
            </a:extLst>
          </p:cNvPr>
          <p:cNvPicPr>
            <a:picLocks noChangeAspect="1"/>
          </p:cNvPicPr>
          <p:nvPr/>
        </p:nvPicPr>
        <p:blipFill>
          <a:blip r:embed="rId6"/>
          <a:stretch>
            <a:fillRect/>
          </a:stretch>
        </p:blipFill>
        <p:spPr>
          <a:xfrm rot="355963">
            <a:off x="3227355" y="1714750"/>
            <a:ext cx="975445" cy="1935648"/>
          </a:xfrm>
          <a:prstGeom prst="rect">
            <a:avLst/>
          </a:prstGeom>
        </p:spPr>
      </p:pic>
      <p:pic>
        <p:nvPicPr>
          <p:cNvPr id="13" name="Graphic 12" descr="Dance">
            <a:extLst>
              <a:ext uri="{FF2B5EF4-FFF2-40B4-BE49-F238E27FC236}">
                <a16:creationId xmlns:a16="http://schemas.microsoft.com/office/drawing/2014/main" id="{59B2D9F5-6976-4BF6-9BF9-FE62FA000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68508" y="2294102"/>
            <a:ext cx="914400" cy="914400"/>
          </a:xfrm>
          <a:prstGeom prst="rect">
            <a:avLst/>
          </a:prstGeom>
        </p:spPr>
      </p:pic>
      <p:grpSp>
        <p:nvGrpSpPr>
          <p:cNvPr id="18" name="Group 17">
            <a:extLst>
              <a:ext uri="{FF2B5EF4-FFF2-40B4-BE49-F238E27FC236}">
                <a16:creationId xmlns:a16="http://schemas.microsoft.com/office/drawing/2014/main" id="{C59F9696-D11C-45D5-99D1-EAA34F3EB74E}"/>
              </a:ext>
            </a:extLst>
          </p:cNvPr>
          <p:cNvGrpSpPr/>
          <p:nvPr/>
        </p:nvGrpSpPr>
        <p:grpSpPr>
          <a:xfrm>
            <a:off x="1686822" y="5530313"/>
            <a:ext cx="914400" cy="914400"/>
            <a:chOff x="1686822" y="5878665"/>
            <a:chExt cx="914400" cy="914400"/>
          </a:xfrm>
        </p:grpSpPr>
        <p:sp>
          <p:nvSpPr>
            <p:cNvPr id="16" name="Oval 15">
              <a:extLst>
                <a:ext uri="{FF2B5EF4-FFF2-40B4-BE49-F238E27FC236}">
                  <a16:creationId xmlns:a16="http://schemas.microsoft.com/office/drawing/2014/main" id="{55CD83BA-5C99-47A2-854E-ADDAD653492C}"/>
                </a:ext>
              </a:extLst>
            </p:cNvPr>
            <p:cNvSpPr/>
            <p:nvPr/>
          </p:nvSpPr>
          <p:spPr>
            <a:xfrm>
              <a:off x="1941632" y="5987292"/>
              <a:ext cx="383010" cy="4195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Ribbon">
              <a:extLst>
                <a:ext uri="{FF2B5EF4-FFF2-40B4-BE49-F238E27FC236}">
                  <a16:creationId xmlns:a16="http://schemas.microsoft.com/office/drawing/2014/main" id="{CD7370F7-C3CD-4EAC-BAB7-FB242B388F5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951926">
              <a:off x="1686822" y="5878665"/>
              <a:ext cx="914400" cy="914400"/>
            </a:xfrm>
            <a:prstGeom prst="rect">
              <a:avLst/>
            </a:prstGeom>
          </p:spPr>
        </p:pic>
      </p:grpSp>
      <p:pic>
        <p:nvPicPr>
          <p:cNvPr id="24" name="Graphic 23" descr="Dance">
            <a:extLst>
              <a:ext uri="{FF2B5EF4-FFF2-40B4-BE49-F238E27FC236}">
                <a16:creationId xmlns:a16="http://schemas.microsoft.com/office/drawing/2014/main" id="{B2240FCA-BBE7-4924-92D7-7ECEFF75D6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208957" y="2086613"/>
            <a:ext cx="914400" cy="914400"/>
          </a:xfrm>
          <a:prstGeom prst="rect">
            <a:avLst/>
          </a:prstGeom>
        </p:spPr>
      </p:pic>
      <p:grpSp>
        <p:nvGrpSpPr>
          <p:cNvPr id="29" name="Group 28">
            <a:extLst>
              <a:ext uri="{FF2B5EF4-FFF2-40B4-BE49-F238E27FC236}">
                <a16:creationId xmlns:a16="http://schemas.microsoft.com/office/drawing/2014/main" id="{866F8585-66FF-4CA5-9804-8AB6A293E96D}"/>
              </a:ext>
            </a:extLst>
          </p:cNvPr>
          <p:cNvGrpSpPr/>
          <p:nvPr/>
        </p:nvGrpSpPr>
        <p:grpSpPr>
          <a:xfrm>
            <a:off x="9209314" y="3572195"/>
            <a:ext cx="2725329" cy="2654121"/>
            <a:chOff x="9209314" y="3920547"/>
            <a:chExt cx="2725329" cy="2654121"/>
          </a:xfrm>
        </p:grpSpPr>
        <p:pic>
          <p:nvPicPr>
            <p:cNvPr id="19" name="Picture 18">
              <a:extLst>
                <a:ext uri="{FF2B5EF4-FFF2-40B4-BE49-F238E27FC236}">
                  <a16:creationId xmlns:a16="http://schemas.microsoft.com/office/drawing/2014/main" id="{EE776ABB-F5AA-4F5B-A69F-6A03BFFCE5BD}"/>
                </a:ext>
              </a:extLst>
            </p:cNvPr>
            <p:cNvPicPr>
              <a:picLocks noChangeAspect="1"/>
            </p:cNvPicPr>
            <p:nvPr/>
          </p:nvPicPr>
          <p:blipFill>
            <a:blip r:embed="rId11"/>
            <a:stretch>
              <a:fillRect/>
            </a:stretch>
          </p:blipFill>
          <p:spPr>
            <a:xfrm>
              <a:off x="9209314" y="3920547"/>
              <a:ext cx="2725329" cy="2654121"/>
            </a:xfrm>
            <a:prstGeom prst="rect">
              <a:avLst/>
            </a:prstGeom>
          </p:spPr>
        </p:pic>
        <p:pic>
          <p:nvPicPr>
            <p:cNvPr id="1030" name="Picture 6" descr="See the source image">
              <a:extLst>
                <a:ext uri="{FF2B5EF4-FFF2-40B4-BE49-F238E27FC236}">
                  <a16:creationId xmlns:a16="http://schemas.microsoft.com/office/drawing/2014/main" id="{E6D86A72-7C18-4E43-A228-8216FAC463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33135" y="4706546"/>
              <a:ext cx="1077686" cy="107347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Graphic 20" descr="Water">
            <a:extLst>
              <a:ext uri="{FF2B5EF4-FFF2-40B4-BE49-F238E27FC236}">
                <a16:creationId xmlns:a16="http://schemas.microsoft.com/office/drawing/2014/main" id="{96EA62B1-F6D6-4D12-997F-D6F3C4C38E8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612104">
            <a:off x="854079" y="5021014"/>
            <a:ext cx="410656" cy="410656"/>
          </a:xfrm>
          <a:prstGeom prst="rect">
            <a:avLst/>
          </a:prstGeom>
        </p:spPr>
      </p:pic>
      <p:pic>
        <p:nvPicPr>
          <p:cNvPr id="23" name="Graphic 22" descr="Line Arrow: Rotate left">
            <a:extLst>
              <a:ext uri="{FF2B5EF4-FFF2-40B4-BE49-F238E27FC236}">
                <a16:creationId xmlns:a16="http://schemas.microsoft.com/office/drawing/2014/main" id="{8A6B202D-BDD4-460B-8EE0-8840126D75E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3065753">
            <a:off x="10752729" y="2331334"/>
            <a:ext cx="1139338" cy="1139338"/>
          </a:xfrm>
          <a:prstGeom prst="rect">
            <a:avLst/>
          </a:prstGeom>
        </p:spPr>
      </p:pic>
      <p:pic>
        <p:nvPicPr>
          <p:cNvPr id="26" name="Graphic 25" descr="Line Arrow: Rotate right">
            <a:extLst>
              <a:ext uri="{FF2B5EF4-FFF2-40B4-BE49-F238E27FC236}">
                <a16:creationId xmlns:a16="http://schemas.microsoft.com/office/drawing/2014/main" id="{50355803-DE7D-47B5-AD1F-0B5C1B55844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2352828" flipV="1">
            <a:off x="8173644" y="3155524"/>
            <a:ext cx="1184872" cy="1184872"/>
          </a:xfrm>
          <a:prstGeom prst="rect">
            <a:avLst/>
          </a:prstGeom>
        </p:spPr>
      </p:pic>
      <p:pic>
        <p:nvPicPr>
          <p:cNvPr id="28" name="Graphic 27" descr="Line Arrow: Counterclockwise curve">
            <a:extLst>
              <a:ext uri="{FF2B5EF4-FFF2-40B4-BE49-F238E27FC236}">
                <a16:creationId xmlns:a16="http://schemas.microsoft.com/office/drawing/2014/main" id="{385ECADB-D613-4A73-A3B7-9F8261E5A5E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3889314" flipV="1">
            <a:off x="4873299" y="266536"/>
            <a:ext cx="1394556" cy="1394556"/>
          </a:xfrm>
          <a:prstGeom prst="rect">
            <a:avLst/>
          </a:prstGeom>
        </p:spPr>
      </p:pic>
      <p:pic>
        <p:nvPicPr>
          <p:cNvPr id="34" name="Graphic 33" descr="Line Arrow: Counterclockwise curve">
            <a:extLst>
              <a:ext uri="{FF2B5EF4-FFF2-40B4-BE49-F238E27FC236}">
                <a16:creationId xmlns:a16="http://schemas.microsoft.com/office/drawing/2014/main" id="{C0B360EA-6AF0-4CB9-A453-8915CE23EE7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3268601" flipH="1" flipV="1">
            <a:off x="5398722" y="2907897"/>
            <a:ext cx="1394556" cy="1394556"/>
          </a:xfrm>
          <a:prstGeom prst="rect">
            <a:avLst/>
          </a:prstGeom>
        </p:spPr>
      </p:pic>
      <p:pic>
        <p:nvPicPr>
          <p:cNvPr id="35" name="Graphic 34" descr="Line Arrow: Counterclockwise curve">
            <a:extLst>
              <a:ext uri="{FF2B5EF4-FFF2-40B4-BE49-F238E27FC236}">
                <a16:creationId xmlns:a16="http://schemas.microsoft.com/office/drawing/2014/main" id="{9D1AD675-20F4-487C-8DBE-087A04CF12B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7638034" flipH="1" flipV="1">
            <a:off x="7689077" y="5290234"/>
            <a:ext cx="1394556" cy="1394556"/>
          </a:xfrm>
          <a:prstGeom prst="rect">
            <a:avLst/>
          </a:prstGeom>
        </p:spPr>
      </p:pic>
      <p:sp>
        <p:nvSpPr>
          <p:cNvPr id="2" name="TextBox 1">
            <a:extLst>
              <a:ext uri="{FF2B5EF4-FFF2-40B4-BE49-F238E27FC236}">
                <a16:creationId xmlns:a16="http://schemas.microsoft.com/office/drawing/2014/main" id="{D35C5999-F0A2-4D90-A208-6687E43608F7}"/>
              </a:ext>
            </a:extLst>
          </p:cNvPr>
          <p:cNvSpPr txBox="1"/>
          <p:nvPr/>
        </p:nvSpPr>
        <p:spPr>
          <a:xfrm>
            <a:off x="2803905" y="592379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Todd</a:t>
            </a:r>
          </a:p>
        </p:txBody>
      </p:sp>
      <p:pic>
        <p:nvPicPr>
          <p:cNvPr id="25" name="Graphic 24" descr="Line Arrow: Counterclockwise curve">
            <a:extLst>
              <a:ext uri="{FF2B5EF4-FFF2-40B4-BE49-F238E27FC236}">
                <a16:creationId xmlns:a16="http://schemas.microsoft.com/office/drawing/2014/main" id="{CD1EB842-25A0-4DFE-9AD4-0B3FD29EA03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9642342" flipH="1" flipV="1">
            <a:off x="2515181" y="5203883"/>
            <a:ext cx="712437" cy="712437"/>
          </a:xfrm>
          <a:prstGeom prst="rect">
            <a:avLst/>
          </a:prstGeom>
        </p:spPr>
      </p:pic>
      <p:sp>
        <p:nvSpPr>
          <p:cNvPr id="27" name="TextBox 26">
            <a:extLst>
              <a:ext uri="{FF2B5EF4-FFF2-40B4-BE49-F238E27FC236}">
                <a16:creationId xmlns:a16="http://schemas.microsoft.com/office/drawing/2014/main" id="{3DC62C33-5C3F-439D-B754-D57FA8047DAF}"/>
              </a:ext>
            </a:extLst>
          </p:cNvPr>
          <p:cNvSpPr txBox="1"/>
          <p:nvPr/>
        </p:nvSpPr>
        <p:spPr>
          <a:xfrm>
            <a:off x="3858447" y="589076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the Hero</a:t>
            </a:r>
          </a:p>
        </p:txBody>
      </p:sp>
      <p:sp>
        <p:nvSpPr>
          <p:cNvPr id="30" name="TextBox 29">
            <a:extLst>
              <a:ext uri="{FF2B5EF4-FFF2-40B4-BE49-F238E27FC236}">
                <a16:creationId xmlns:a16="http://schemas.microsoft.com/office/drawing/2014/main" id="{468199F4-7B83-441A-9B98-5257AD3AFE90}"/>
              </a:ext>
            </a:extLst>
          </p:cNvPr>
          <p:cNvSpPr txBox="1"/>
          <p:nvPr/>
        </p:nvSpPr>
        <p:spPr>
          <a:xfrm>
            <a:off x="2032851" y="593477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Sad</a:t>
            </a:r>
          </a:p>
        </p:txBody>
      </p:sp>
    </p:spTree>
    <p:extLst>
      <p:ext uri="{BB962C8B-B14F-4D97-AF65-F5344CB8AC3E}">
        <p14:creationId xmlns:p14="http://schemas.microsoft.com/office/powerpoint/2010/main" val="30381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fill="hold"/>
                                        <p:tgtEl>
                                          <p:spTgt spid="4"/>
                                        </p:tgtEl>
                                        <p:attrNameLst>
                                          <p:attrName>ppt_x</p:attrName>
                                        </p:attrNameLst>
                                      </p:cBhvr>
                                      <p:tavLst>
                                        <p:tav tm="0">
                                          <p:val>
                                            <p:strVal val="0-#ppt_w/2"/>
                                          </p:val>
                                        </p:tav>
                                        <p:tav tm="100000">
                                          <p:val>
                                            <p:strVal val="#ppt_x"/>
                                          </p:val>
                                        </p:tav>
                                      </p:tavLst>
                                    </p:anim>
                                    <p:anim calcmode="lin" valueType="num">
                                      <p:cBhvr additive="base">
                                        <p:cTn id="21" dur="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500"/>
                            </p:stCondLst>
                            <p:childTnLst>
                              <p:par>
                                <p:cTn id="46" presetID="26" presetClass="entr" presetSubtype="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580">
                                          <p:stCondLst>
                                            <p:cond delay="0"/>
                                          </p:stCondLst>
                                        </p:cTn>
                                        <p:tgtEl>
                                          <p:spTgt spid="18"/>
                                        </p:tgtEl>
                                      </p:cBhvr>
                                    </p:animEffect>
                                    <p:anim calcmode="lin" valueType="num">
                                      <p:cBhvr>
                                        <p:cTn id="4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54" dur="26">
                                          <p:stCondLst>
                                            <p:cond delay="650"/>
                                          </p:stCondLst>
                                        </p:cTn>
                                        <p:tgtEl>
                                          <p:spTgt spid="18"/>
                                        </p:tgtEl>
                                      </p:cBhvr>
                                      <p:to x="100000" y="60000"/>
                                    </p:animScale>
                                    <p:animScale>
                                      <p:cBhvr>
                                        <p:cTn id="55" dur="166" decel="50000">
                                          <p:stCondLst>
                                            <p:cond delay="676"/>
                                          </p:stCondLst>
                                        </p:cTn>
                                        <p:tgtEl>
                                          <p:spTgt spid="18"/>
                                        </p:tgtEl>
                                      </p:cBhvr>
                                      <p:to x="100000" y="100000"/>
                                    </p:animScale>
                                    <p:animScale>
                                      <p:cBhvr>
                                        <p:cTn id="56" dur="26">
                                          <p:stCondLst>
                                            <p:cond delay="1312"/>
                                          </p:stCondLst>
                                        </p:cTn>
                                        <p:tgtEl>
                                          <p:spTgt spid="18"/>
                                        </p:tgtEl>
                                      </p:cBhvr>
                                      <p:to x="100000" y="80000"/>
                                    </p:animScale>
                                    <p:animScale>
                                      <p:cBhvr>
                                        <p:cTn id="57" dur="166" decel="50000">
                                          <p:stCondLst>
                                            <p:cond delay="1338"/>
                                          </p:stCondLst>
                                        </p:cTn>
                                        <p:tgtEl>
                                          <p:spTgt spid="18"/>
                                        </p:tgtEl>
                                      </p:cBhvr>
                                      <p:to x="100000" y="100000"/>
                                    </p:animScale>
                                    <p:animScale>
                                      <p:cBhvr>
                                        <p:cTn id="58" dur="26">
                                          <p:stCondLst>
                                            <p:cond delay="1642"/>
                                          </p:stCondLst>
                                        </p:cTn>
                                        <p:tgtEl>
                                          <p:spTgt spid="18"/>
                                        </p:tgtEl>
                                      </p:cBhvr>
                                      <p:to x="100000" y="90000"/>
                                    </p:animScale>
                                    <p:animScale>
                                      <p:cBhvr>
                                        <p:cTn id="59" dur="166" decel="50000">
                                          <p:stCondLst>
                                            <p:cond delay="1668"/>
                                          </p:stCondLst>
                                        </p:cTn>
                                        <p:tgtEl>
                                          <p:spTgt spid="18"/>
                                        </p:tgtEl>
                                      </p:cBhvr>
                                      <p:to x="100000" y="100000"/>
                                    </p:animScale>
                                    <p:animScale>
                                      <p:cBhvr>
                                        <p:cTn id="60" dur="26">
                                          <p:stCondLst>
                                            <p:cond delay="1808"/>
                                          </p:stCondLst>
                                        </p:cTn>
                                        <p:tgtEl>
                                          <p:spTgt spid="18"/>
                                        </p:tgtEl>
                                      </p:cBhvr>
                                      <p:to x="100000" y="95000"/>
                                    </p:animScale>
                                    <p:animScale>
                                      <p:cBhvr>
                                        <p:cTn id="61" dur="166" decel="50000">
                                          <p:stCondLst>
                                            <p:cond delay="1834"/>
                                          </p:stCondLst>
                                        </p:cTn>
                                        <p:tgtEl>
                                          <p:spTgt spid="18"/>
                                        </p:tgtEl>
                                      </p:cBhvr>
                                      <p:to x="100000" y="100000"/>
                                    </p:animScale>
                                  </p:childTnLst>
                                </p:cTn>
                              </p:par>
                            </p:childTnLst>
                          </p:cTn>
                        </p:par>
                        <p:par>
                          <p:cTn id="62" fill="hold">
                            <p:stCondLst>
                              <p:cond delay="2500"/>
                            </p:stCondLst>
                            <p:childTnLst>
                              <p:par>
                                <p:cTn id="63" presetID="5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down)">
                                      <p:cBhvr>
                                        <p:cTn id="72" dur="500"/>
                                        <p:tgtEl>
                                          <p:spTgt spid="28"/>
                                        </p:tgtEl>
                                      </p:cBhvr>
                                    </p:animEffect>
                                  </p:childTnLst>
                                </p:cTn>
                              </p:par>
                            </p:childTnLst>
                          </p:cTn>
                        </p:par>
                        <p:par>
                          <p:cTn id="73" fill="hold">
                            <p:stCondLst>
                              <p:cond delay="500"/>
                            </p:stCondLst>
                            <p:childTnLst>
                              <p:par>
                                <p:cTn id="74" presetID="22" presetClass="entr" presetSubtype="8"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wipe(left)">
                                      <p:cBhvr>
                                        <p:cTn id="76" dur="500"/>
                                        <p:tgtEl>
                                          <p:spTgt spid="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up)">
                                      <p:cBhvr>
                                        <p:cTn id="81" dur="500"/>
                                        <p:tgtEl>
                                          <p:spTgt spid="34"/>
                                        </p:tgtEl>
                                      </p:cBhvr>
                                    </p:animEffect>
                                  </p:childTnLst>
                                </p:cTn>
                              </p:par>
                            </p:childTnLst>
                          </p:cTn>
                        </p:par>
                        <p:par>
                          <p:cTn id="82" fill="hold">
                            <p:stCondLst>
                              <p:cond delay="500"/>
                            </p:stCondLst>
                            <p:childTnLst>
                              <p:par>
                                <p:cTn id="83" presetID="22" presetClass="entr" presetSubtype="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wipe(up)">
                                      <p:cBhvr>
                                        <p:cTn id="85" dur="500"/>
                                        <p:tgtEl>
                                          <p:spTgt spid="1028"/>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left)">
                                      <p:cBhvr>
                                        <p:cTn id="90" dur="500"/>
                                        <p:tgtEl>
                                          <p:spTgt spid="35"/>
                                        </p:tgtEl>
                                      </p:cBhvr>
                                    </p:animEffect>
                                  </p:childTnLst>
                                </p:cTn>
                              </p:par>
                            </p:childTnLst>
                          </p:cTn>
                        </p:par>
                        <p:par>
                          <p:cTn id="91" fill="hold">
                            <p:stCondLst>
                              <p:cond delay="500"/>
                            </p:stCondLst>
                            <p:childTnLst>
                              <p:par>
                                <p:cTn id="92" presetID="22" presetClass="entr" presetSubtype="8" fill="hold"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wipe(left)">
                                      <p:cBhvr>
                                        <p:cTn id="94" dur="500"/>
                                        <p:tgtEl>
                                          <p:spTgt spid="29"/>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right)">
                                      <p:cBhvr>
                                        <p:cTn id="99" dur="500"/>
                                        <p:tgtEl>
                                          <p:spTgt spid="23"/>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left)">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xit" presetSubtype="4" fill="hold" nodeType="clickEffect">
                                  <p:stCondLst>
                                    <p:cond delay="0"/>
                                  </p:stCondLst>
                                  <p:childTnLst>
                                    <p:anim calcmode="lin" valueType="num">
                                      <p:cBhvr additive="base">
                                        <p:cTn id="108" dur="500"/>
                                        <p:tgtEl>
                                          <p:spTgt spid="18"/>
                                        </p:tgtEl>
                                        <p:attrNameLst>
                                          <p:attrName>ppt_x</p:attrName>
                                        </p:attrNameLst>
                                      </p:cBhvr>
                                      <p:tavLst>
                                        <p:tav tm="0">
                                          <p:val>
                                            <p:strVal val="ppt_x"/>
                                          </p:val>
                                        </p:tav>
                                        <p:tav tm="100000">
                                          <p:val>
                                            <p:strVal val="ppt_x"/>
                                          </p:val>
                                        </p:tav>
                                      </p:tavLst>
                                    </p:anim>
                                    <p:anim calcmode="lin" valueType="num">
                                      <p:cBhvr additive="base">
                                        <p:cTn id="109" dur="500"/>
                                        <p:tgtEl>
                                          <p:spTgt spid="18"/>
                                        </p:tgtEl>
                                        <p:attrNameLst>
                                          <p:attrName>ppt_y</p:attrName>
                                        </p:attrNameLst>
                                      </p:cBhvr>
                                      <p:tavLst>
                                        <p:tav tm="0">
                                          <p:val>
                                            <p:strVal val="ppt_y"/>
                                          </p:val>
                                        </p:tav>
                                        <p:tav tm="100000">
                                          <p:val>
                                            <p:strVal val="1+ppt_h/2"/>
                                          </p:val>
                                        </p:tav>
                                      </p:tavLst>
                                    </p:anim>
                                    <p:set>
                                      <p:cBhvr>
                                        <p:cTn id="110" dur="1" fill="hold">
                                          <p:stCondLst>
                                            <p:cond delay="499"/>
                                          </p:stCondLst>
                                        </p:cTn>
                                        <p:tgtEl>
                                          <p:spTgt spid="18"/>
                                        </p:tgtEl>
                                        <p:attrNameLst>
                                          <p:attrName>style.visibility</p:attrName>
                                        </p:attrNameLst>
                                      </p:cBhvr>
                                      <p:to>
                                        <p:strVal val="hidden"/>
                                      </p:to>
                                    </p:set>
                                  </p:childTnLst>
                                </p:cTn>
                              </p:par>
                              <p:par>
                                <p:cTn id="111" presetID="53" presetClass="exit" presetSubtype="32" fill="hold" grpId="1" nodeType="withEffect">
                                  <p:stCondLst>
                                    <p:cond delay="0"/>
                                  </p:stCondLst>
                                  <p:childTnLst>
                                    <p:anim calcmode="lin" valueType="num">
                                      <p:cBhvr>
                                        <p:cTn id="112" dur="500"/>
                                        <p:tgtEl>
                                          <p:spTgt spid="27"/>
                                        </p:tgtEl>
                                        <p:attrNameLst>
                                          <p:attrName>ppt_w</p:attrName>
                                        </p:attrNameLst>
                                      </p:cBhvr>
                                      <p:tavLst>
                                        <p:tav tm="0">
                                          <p:val>
                                            <p:strVal val="ppt_w"/>
                                          </p:val>
                                        </p:tav>
                                        <p:tav tm="100000">
                                          <p:val>
                                            <p:fltVal val="0"/>
                                          </p:val>
                                        </p:tav>
                                      </p:tavLst>
                                    </p:anim>
                                    <p:anim calcmode="lin" valueType="num">
                                      <p:cBhvr>
                                        <p:cTn id="113" dur="500"/>
                                        <p:tgtEl>
                                          <p:spTgt spid="27"/>
                                        </p:tgtEl>
                                        <p:attrNameLst>
                                          <p:attrName>ppt_h</p:attrName>
                                        </p:attrNameLst>
                                      </p:cBhvr>
                                      <p:tavLst>
                                        <p:tav tm="0">
                                          <p:val>
                                            <p:strVal val="ppt_h"/>
                                          </p:val>
                                        </p:tav>
                                        <p:tav tm="100000">
                                          <p:val>
                                            <p:fltVal val="0"/>
                                          </p:val>
                                        </p:tav>
                                      </p:tavLst>
                                    </p:anim>
                                    <p:animEffect transition="out" filter="fade">
                                      <p:cBhvr>
                                        <p:cTn id="114" dur="500"/>
                                        <p:tgtEl>
                                          <p:spTgt spid="27"/>
                                        </p:tgtEl>
                                      </p:cBhvr>
                                    </p:animEffect>
                                    <p:set>
                                      <p:cBhvr>
                                        <p:cTn id="115" dur="1" fill="hold">
                                          <p:stCondLst>
                                            <p:cond delay="499"/>
                                          </p:stCondLst>
                                        </p:cTn>
                                        <p:tgtEl>
                                          <p:spTgt spid="27"/>
                                        </p:tgtEl>
                                        <p:attrNameLst>
                                          <p:attrName>style.visibility</p:attrName>
                                        </p:attrNameLst>
                                      </p:cBhvr>
                                      <p:to>
                                        <p:strVal val="hidden"/>
                                      </p:to>
                                    </p:set>
                                  </p:childTnLst>
                                </p:cTn>
                              </p:par>
                            </p:childTnLst>
                          </p:cTn>
                        </p:par>
                        <p:par>
                          <p:cTn id="116" fill="hold">
                            <p:stCondLst>
                              <p:cond delay="500"/>
                            </p:stCondLst>
                            <p:childTnLst>
                              <p:par>
                                <p:cTn id="117" presetID="10" presetClass="entr" presetSubtype="0" fill="hold" grpId="0"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500"/>
                                        <p:tgtEl>
                                          <p:spTgt spid="30"/>
                                        </p:tgtEl>
                                      </p:cBhvr>
                                    </p:animEffect>
                                  </p:childTnLst>
                                </p:cTn>
                              </p:par>
                            </p:childTnLst>
                          </p:cTn>
                        </p:par>
                        <p:par>
                          <p:cTn id="120" fill="hold">
                            <p:stCondLst>
                              <p:cond delay="1000"/>
                            </p:stCondLst>
                            <p:childTnLst>
                              <p:par>
                                <p:cTn id="121" presetID="22" presetClass="entr" presetSubtype="1" fill="hold" nodeType="after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up)">
                                      <p:cBhvr>
                                        <p:cTn id="1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27" grpId="0"/>
      <p:bldP spid="27" grpId="1"/>
      <p:bldP spid="3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001D8F5-3FE3-49F4-B95A-CFE4BAF1808E}"/>
              </a:ext>
            </a:extLst>
          </p:cNvPr>
          <p:cNvSpPr txBox="1">
            <a:spLocks/>
          </p:cNvSpPr>
          <p:nvPr/>
        </p:nvSpPr>
        <p:spPr>
          <a:xfrm>
            <a:off x="302895" y="1440232"/>
            <a:ext cx="11586211" cy="28549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dirty="0">
                <a:solidFill>
                  <a:schemeClr val="accent1">
                    <a:lumMod val="75000"/>
                  </a:schemeClr>
                </a:solidFill>
                <a:latin typeface="Segoe UI" panose="020B0502040204020203" pitchFamily="34" charset="0"/>
                <a:cs typeface="Segoe UI" panose="020B0502040204020203" pitchFamily="34" charset="0"/>
              </a:rPr>
              <a:t>Column Formatter</a:t>
            </a:r>
            <a:br>
              <a:rPr lang="en-US" sz="4800" b="1" dirty="0">
                <a:solidFill>
                  <a:schemeClr val="accent1">
                    <a:lumMod val="75000"/>
                  </a:schemeClr>
                </a:solidFill>
                <a:latin typeface="Segoe UI" panose="020B0502040204020203" pitchFamily="34" charset="0"/>
                <a:cs typeface="Segoe UI" panose="020B0502040204020203" pitchFamily="34" charset="0"/>
              </a:rPr>
            </a:br>
            <a:r>
              <a:rPr lang="en-US" sz="2000" b="1" dirty="0">
                <a:solidFill>
                  <a:schemeClr val="accent1">
                    <a:lumMod val="75000"/>
                  </a:schemeClr>
                </a:solidFill>
                <a:latin typeface="Segoe UI" panose="020B0502040204020203" pitchFamily="34" charset="0"/>
                <a:cs typeface="Segoe UI" panose="020B0502040204020203" pitchFamily="34" charset="0"/>
              </a:rPr>
              <a:t> </a:t>
            </a:r>
            <a:br>
              <a:rPr lang="en-US" sz="4800" b="1" dirty="0">
                <a:solidFill>
                  <a:schemeClr val="accent1">
                    <a:lumMod val="75000"/>
                  </a:schemeClr>
                </a:solidFill>
                <a:latin typeface="Segoe UI" panose="020B0502040204020203" pitchFamily="34" charset="0"/>
                <a:cs typeface="Segoe UI" panose="020B0502040204020203" pitchFamily="34" charset="0"/>
              </a:rPr>
            </a:br>
            <a:r>
              <a:rPr lang="en-US" sz="4000" dirty="0">
                <a:solidFill>
                  <a:schemeClr val="accent1">
                    <a:lumMod val="75000"/>
                  </a:schemeClr>
                </a:solidFill>
                <a:latin typeface="Segoe UI" panose="020B0502040204020203" pitchFamily="34" charset="0"/>
                <a:cs typeface="Segoe UI" panose="020B0502040204020203" pitchFamily="34" charset="0"/>
              </a:rPr>
              <a:t>Easy editor for modern </a:t>
            </a:r>
            <a:r>
              <a:rPr lang="en-US" sz="4000" dirty="0" err="1">
                <a:solidFill>
                  <a:schemeClr val="accent1">
                    <a:lumMod val="75000"/>
                  </a:schemeClr>
                </a:solidFill>
                <a:latin typeface="Segoe UI" panose="020B0502040204020203" pitchFamily="34" charset="0"/>
                <a:cs typeface="Segoe UI" panose="020B0502040204020203" pitchFamily="34" charset="0"/>
              </a:rPr>
              <a:t>listview</a:t>
            </a:r>
            <a:r>
              <a:rPr lang="en-US" sz="4000" dirty="0">
                <a:solidFill>
                  <a:schemeClr val="accent1">
                    <a:lumMod val="75000"/>
                  </a:schemeClr>
                </a:solidFill>
                <a:latin typeface="Segoe UI" panose="020B0502040204020203" pitchFamily="34" charset="0"/>
                <a:cs typeface="Segoe UI" panose="020B0502040204020203" pitchFamily="34" charset="0"/>
              </a:rPr>
              <a:t> Column Formatting</a:t>
            </a:r>
            <a:endParaRPr lang="en-US" sz="4800" dirty="0">
              <a:solidFill>
                <a:schemeClr val="accent1">
                  <a:lumMod val="75000"/>
                </a:schemeClr>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BB5CD10-02B7-473E-BEF9-6D2C343F23B3}"/>
              </a:ext>
            </a:extLst>
          </p:cNvPr>
          <p:cNvSpPr txBox="1"/>
          <p:nvPr/>
        </p:nvSpPr>
        <p:spPr>
          <a:xfrm>
            <a:off x="0" y="5923620"/>
            <a:ext cx="12192000" cy="461665"/>
          </a:xfrm>
          <a:prstGeom prst="rect">
            <a:avLst/>
          </a:prstGeom>
          <a:noFill/>
        </p:spPr>
        <p:txBody>
          <a:bodyPr wrap="square" rtlCol="0">
            <a:spAutoFit/>
          </a:bodyPr>
          <a:lstStyle/>
          <a:p>
            <a:pPr algn="ctr"/>
            <a:r>
              <a:rPr lang="en-US" sz="2400" i="1" dirty="0">
                <a:solidFill>
                  <a:schemeClr val="tx1">
                    <a:lumMod val="75000"/>
                    <a:lumOff val="25000"/>
                  </a:schemeClr>
                </a:solidFill>
              </a:rPr>
              <a:t>github.com/SharePoint/SP-Dev-Solutions/tree/master/Solutions/</a:t>
            </a:r>
            <a:r>
              <a:rPr lang="en-US" sz="2400" i="1" dirty="0" err="1">
                <a:solidFill>
                  <a:schemeClr val="tx1">
                    <a:lumMod val="75000"/>
                    <a:lumOff val="25000"/>
                  </a:schemeClr>
                </a:solidFill>
              </a:rPr>
              <a:t>ColumnFormatter</a:t>
            </a:r>
            <a:endParaRPr lang="en-US" sz="2400" i="1" dirty="0">
              <a:solidFill>
                <a:schemeClr val="tx1">
                  <a:lumMod val="75000"/>
                  <a:lumOff val="25000"/>
                </a:schemeClr>
              </a:solidFill>
            </a:endParaRPr>
          </a:p>
        </p:txBody>
      </p:sp>
    </p:spTree>
    <p:extLst>
      <p:ext uri="{BB962C8B-B14F-4D97-AF65-F5344CB8AC3E}">
        <p14:creationId xmlns:p14="http://schemas.microsoft.com/office/powerpoint/2010/main" val="34291853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B363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7355991"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Column Formatter</a:t>
            </a:r>
          </a:p>
        </p:txBody>
      </p:sp>
      <p:pic>
        <p:nvPicPr>
          <p:cNvPr id="6" name="Picture 12" descr="See the source image">
            <a:extLst>
              <a:ext uri="{FF2B5EF4-FFF2-40B4-BE49-F238E27FC236}">
                <a16:creationId xmlns:a16="http://schemas.microsoft.com/office/drawing/2014/main" id="{B97680EB-DFD0-40F2-8618-87273386283D}"/>
              </a:ext>
            </a:extLst>
          </p:cNvPr>
          <p:cNvPicPr>
            <a:picLocks noChangeAspect="1"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flipH="1">
            <a:off x="539600" y="1731078"/>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37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6BF8-519D-41CF-9BA4-364DC975C364}"/>
              </a:ext>
            </a:extLst>
          </p:cNvPr>
          <p:cNvSpPr>
            <a:spLocks noGrp="1"/>
          </p:cNvSpPr>
          <p:nvPr>
            <p:ph type="title"/>
          </p:nvPr>
        </p:nvSpPr>
        <p:spPr/>
        <p:txBody>
          <a:bodyPr/>
          <a:lstStyle/>
          <a:p>
            <a:r>
              <a:rPr lang="en-US" dirty="0"/>
              <a:t>Staying Informed</a:t>
            </a:r>
          </a:p>
        </p:txBody>
      </p:sp>
      <p:sp>
        <p:nvSpPr>
          <p:cNvPr id="3" name="Text Placeholder 2">
            <a:extLst>
              <a:ext uri="{FF2B5EF4-FFF2-40B4-BE49-F238E27FC236}">
                <a16:creationId xmlns:a16="http://schemas.microsoft.com/office/drawing/2014/main" id="{F63F900C-FA7E-4518-8DD8-DF141F85341C}"/>
              </a:ext>
            </a:extLst>
          </p:cNvPr>
          <p:cNvSpPr>
            <a:spLocks noGrp="1"/>
          </p:cNvSpPr>
          <p:nvPr>
            <p:ph type="body" sz="half" idx="2"/>
          </p:nvPr>
        </p:nvSpPr>
        <p:spPr/>
        <p:txBody>
          <a:bodyPr/>
          <a:lstStyle/>
          <a:p>
            <a:r>
              <a:rPr lang="en-US" dirty="0"/>
              <a:t>Keeping up to date with PnP</a:t>
            </a:r>
          </a:p>
        </p:txBody>
      </p:sp>
      <p:pic>
        <p:nvPicPr>
          <p:cNvPr id="7" name="Graphic 6" descr="Satellite">
            <a:extLst>
              <a:ext uri="{FF2B5EF4-FFF2-40B4-BE49-F238E27FC236}">
                <a16:creationId xmlns:a16="http://schemas.microsoft.com/office/drawing/2014/main" id="{45A361BF-254D-4D5B-8A74-93151B5E0B2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58047" y="2472628"/>
            <a:ext cx="3735023" cy="3735023"/>
          </a:xfrm>
          <a:prstGeom prst="rect">
            <a:avLst/>
          </a:prstGeom>
        </p:spPr>
      </p:pic>
      <p:pic>
        <p:nvPicPr>
          <p:cNvPr id="8" name="Graphic 7">
            <a:extLst>
              <a:ext uri="{FF2B5EF4-FFF2-40B4-BE49-F238E27FC236}">
                <a16:creationId xmlns:a16="http://schemas.microsoft.com/office/drawing/2014/main" id="{CEC70DDE-5F4D-44E3-8E67-8C9120ADBD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707572">
            <a:off x="9747700" y="3480076"/>
            <a:ext cx="610052" cy="1426658"/>
          </a:xfrm>
          <a:prstGeom prst="rect">
            <a:avLst/>
          </a:prstGeom>
        </p:spPr>
      </p:pic>
    </p:spTree>
    <p:extLst>
      <p:ext uri="{BB962C8B-B14F-4D97-AF65-F5344CB8AC3E}">
        <p14:creationId xmlns:p14="http://schemas.microsoft.com/office/powerpoint/2010/main" val="31081599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302895" y="-442469"/>
            <a:ext cx="11586211" cy="2179320"/>
          </a:xfrm>
        </p:spPr>
        <p:txBody>
          <a:bodyPr/>
          <a:lstStyle/>
          <a:p>
            <a:r>
              <a:rPr lang="en-US" sz="12000" dirty="0"/>
              <a:t>aka.ms/sppnp</a:t>
            </a:r>
          </a:p>
        </p:txBody>
      </p:sp>
      <p:pic>
        <p:nvPicPr>
          <p:cNvPr id="6" name="Picture 5">
            <a:extLst>
              <a:ext uri="{FF2B5EF4-FFF2-40B4-BE49-F238E27FC236}">
                <a16:creationId xmlns:a16="http://schemas.microsoft.com/office/drawing/2014/main" id="{DE194572-CB98-4467-9592-D96C275A201D}"/>
              </a:ext>
            </a:extLst>
          </p:cNvPr>
          <p:cNvPicPr>
            <a:picLocks noChangeAspect="1"/>
          </p:cNvPicPr>
          <p:nvPr/>
        </p:nvPicPr>
        <p:blipFill>
          <a:blip r:embed="rId2"/>
          <a:stretch>
            <a:fillRect/>
          </a:stretch>
        </p:blipFill>
        <p:spPr>
          <a:xfrm>
            <a:off x="1502187" y="1923833"/>
            <a:ext cx="9187627" cy="4236318"/>
          </a:xfrm>
          <a:prstGeom prst="rect">
            <a:avLst/>
          </a:prstGeom>
          <a:ln w="57150">
            <a:solidFill>
              <a:schemeClr val="tx1"/>
            </a:solidFill>
          </a:ln>
        </p:spPr>
      </p:pic>
    </p:spTree>
    <p:extLst>
      <p:ext uri="{BB962C8B-B14F-4D97-AF65-F5344CB8AC3E}">
        <p14:creationId xmlns:p14="http://schemas.microsoft.com/office/powerpoint/2010/main" val="23259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a:xfrm>
            <a:off x="6293848" y="203200"/>
            <a:ext cx="5898152" cy="6154867"/>
          </a:xfrm>
        </p:spPr>
        <p:txBody>
          <a:bodyPr>
            <a:normAutofit fontScale="77500" lnSpcReduction="20000"/>
          </a:bodyPr>
          <a:lstStyle/>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r>
              <a:rPr lang="en-US" sz="3300" dirty="0">
                <a:solidFill>
                  <a:schemeClr val="bg1"/>
                </a:solidFill>
                <a:latin typeface="+mn-lt"/>
              </a:rPr>
              <a:t>PowerShell, Provisioning, CSOM</a:t>
            </a:r>
          </a:p>
          <a:p>
            <a:pPr marL="914400" lvl="1"/>
            <a:r>
              <a:rPr lang="en-US" sz="3300" dirty="0">
                <a:solidFill>
                  <a:schemeClr val="bg1"/>
                </a:solidFill>
                <a:latin typeface="+mn-lt"/>
              </a:rPr>
              <a:t>Next Call: Thursday, 1/25</a:t>
            </a:r>
          </a:p>
          <a:p>
            <a:pPr marL="457200" lvl="1" indent="0">
              <a:buNone/>
            </a:pPr>
            <a:endParaRPr lang="en-US" sz="2800" dirty="0">
              <a:solidFill>
                <a:schemeClr val="bg1"/>
              </a:solidFill>
              <a:latin typeface="+mn-lt"/>
            </a:endParaRPr>
          </a:p>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a:solidFill>
                  <a:schemeClr val="bg1"/>
                </a:solidFill>
                <a:latin typeface="+mn-lt"/>
              </a:rPr>
              <a:t>SPFx, PnP JS Core</a:t>
            </a:r>
          </a:p>
          <a:p>
            <a:pPr marL="914400" lvl="1"/>
            <a:r>
              <a:rPr lang="en-US" sz="3400" dirty="0">
                <a:solidFill>
                  <a:schemeClr val="bg1"/>
                </a:solidFill>
                <a:latin typeface="+mn-lt"/>
              </a:rPr>
              <a:t>Next Call: Thursday, 2/1</a:t>
            </a:r>
          </a:p>
          <a:p>
            <a:pPr marL="457200" lvl="1" indent="0">
              <a:buNone/>
            </a:pPr>
            <a:endParaRPr lang="en-US" sz="2800" dirty="0">
              <a:solidFill>
                <a:schemeClr val="bg1"/>
              </a:solidFill>
            </a:endParaRPr>
          </a:p>
          <a:p>
            <a:pPr marL="457200" lvl="1" indent="0">
              <a:buNone/>
            </a:pPr>
            <a:r>
              <a:rPr lang="en-US" sz="2600" dirty="0">
                <a:solidFill>
                  <a:schemeClr val="bg1"/>
                </a:solidFill>
                <a:latin typeface="+mn-lt"/>
              </a:rPr>
              <a:t>Monthly</a:t>
            </a:r>
          </a:p>
          <a:p>
            <a:pPr marL="457200" lvl="1" inden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2/13</a:t>
            </a:r>
          </a:p>
        </p:txBody>
      </p:sp>
      <p:pic>
        <p:nvPicPr>
          <p:cNvPr id="1026" name="Picture 2" descr="Image result for stranger things phone">
            <a:extLst>
              <a:ext uri="{FF2B5EF4-FFF2-40B4-BE49-F238E27FC236}">
                <a16:creationId xmlns:a16="http://schemas.microsoft.com/office/drawing/2014/main" id="{0BC45A44-5453-412E-9F4B-C8A7EA26D0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14" t="6274" r="17167" b="7290"/>
          <a:stretch/>
        </p:blipFill>
        <p:spPr bwMode="auto">
          <a:xfrm flipH="1">
            <a:off x="968189" y="295836"/>
            <a:ext cx="3442447" cy="5927761"/>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Star">
            <a:extLst>
              <a:ext uri="{FF2B5EF4-FFF2-40B4-BE49-F238E27FC236}">
                <a16:creationId xmlns:a16="http://schemas.microsoft.com/office/drawing/2014/main" id="{EEAA7C9F-1446-44EA-ABAB-8B98A75C54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129689">
            <a:off x="9819912" y="4048760"/>
            <a:ext cx="914400" cy="914400"/>
          </a:xfrm>
          <a:prstGeom prst="rect">
            <a:avLst/>
          </a:prstGeom>
        </p:spPr>
      </p:pic>
    </p:spTree>
    <p:extLst>
      <p:ext uri="{BB962C8B-B14F-4D97-AF65-F5344CB8AC3E}">
        <p14:creationId xmlns:p14="http://schemas.microsoft.com/office/powerpoint/2010/main" val="22224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4" dur="500"/>
                                        <p:tgtEl>
                                          <p:spTgt spid="5">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7" dur="500"/>
                                        <p:tgtEl>
                                          <p:spTgt spid="5">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randombar(horizontal)">
                                      <p:cBhvr>
                                        <p:cTn id="30" dur="500"/>
                                        <p:tgtEl>
                                          <p:spTgt spid="5">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3" dur="500"/>
                                        <p:tgtEl>
                                          <p:spTgt spid="5">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36" dur="500"/>
                                        <p:tgtEl>
                                          <p:spTgt spid="5">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41" dur="500"/>
                                        <p:tgtEl>
                                          <p:spTgt spid="5">
                                            <p:txEl>
                                              <p:pRg st="12" end="12"/>
                                            </p:tx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44" dur="500"/>
                                        <p:tgtEl>
                                          <p:spTgt spid="5">
                                            <p:txEl>
                                              <p:pRg st="13" end="13"/>
                                            </p:txEl>
                                          </p:spTgt>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randombar(horizontal)">
                                      <p:cBhvr>
                                        <p:cTn id="47" dur="500"/>
                                        <p:tgtEl>
                                          <p:spTgt spid="5">
                                            <p:txEl>
                                              <p:pRg st="14" end="14"/>
                                            </p:txEl>
                                          </p:spTgt>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50" dur="500"/>
                                        <p:tgtEl>
                                          <p:spTgt spid="5">
                                            <p:txEl>
                                              <p:pRg st="15" end="15"/>
                                            </p:txEl>
                                          </p:spTgt>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53" dur="500"/>
                                        <p:tgtEl>
                                          <p:spTgt spid="5">
                                            <p:txEl>
                                              <p:pRg st="16" end="16"/>
                                            </p:txEl>
                                          </p:spTgt>
                                        </p:tgtEl>
                                      </p:cBhvr>
                                    </p:animEffect>
                                  </p:childTnLst>
                                </p:cTn>
                              </p:par>
                            </p:childTnLst>
                          </p:cTn>
                        </p:par>
                        <p:par>
                          <p:cTn id="54" fill="hold">
                            <p:stCondLst>
                              <p:cond delay="500"/>
                            </p:stCondLst>
                            <p:childTnLst>
                              <p:par>
                                <p:cTn id="55" presetID="53" presetClass="entr" presetSubtype="16"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00250" y="943631"/>
            <a:ext cx="2662515" cy="2662515"/>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9673" y="1062691"/>
            <a:ext cx="2328303" cy="2328303"/>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000" b="1" dirty="0">
                <a:solidFill>
                  <a:schemeClr val="bg1"/>
                </a:solidFill>
              </a:rPr>
              <a:t>Official Blog</a:t>
            </a:r>
          </a:p>
          <a:p>
            <a:endParaRPr lang="en-US" sz="1400" b="1" dirty="0">
              <a:solidFill>
                <a:schemeClr val="bg1"/>
              </a:solidFill>
            </a:endParaRPr>
          </a:p>
          <a:p>
            <a:r>
              <a:rPr lang="en-US" sz="2400" b="1" dirty="0">
                <a:solidFill>
                  <a:schemeClr val="accent4"/>
                </a:solidFill>
              </a:rPr>
              <a:t>dev.office.com/blogs</a:t>
            </a:r>
          </a:p>
        </p:txBody>
      </p:sp>
      <p:sp>
        <p:nvSpPr>
          <p:cNvPr id="6" name="Text Placeholder 5">
            <a:extLst>
              <a:ext uri="{FF2B5EF4-FFF2-40B4-BE49-F238E27FC236}">
                <a16:creationId xmlns:a16="http://schemas.microsoft.com/office/drawing/2014/main" id="{E73C71CE-6472-44AB-A5FF-D3E253804472}"/>
              </a:ext>
            </a:extLst>
          </p:cNvPr>
          <p:cNvSpPr>
            <a:spLocks noGrp="1"/>
          </p:cNvSpPr>
          <p:nvPr>
            <p:ph type="body" sz="quarter" idx="13"/>
          </p:nvPr>
        </p:nvSpPr>
        <p:spPr/>
        <p:txBody>
          <a:bodyPr/>
          <a:lstStyle/>
          <a:p>
            <a:r>
              <a:rPr lang="en-US" dirty="0">
                <a:solidFill>
                  <a:schemeClr val="bg1"/>
                </a:solidFill>
              </a:rPr>
              <a:t>CONSUME &amp; INTERACT</a:t>
            </a:r>
          </a:p>
        </p:txBody>
      </p:sp>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000" b="1" dirty="0">
                <a:solidFill>
                  <a:schemeClr val="bg1"/>
                </a:solidFill>
              </a:rPr>
              <a:t>Twitter</a:t>
            </a:r>
          </a:p>
          <a:p>
            <a:endParaRPr lang="en-US" sz="1400" b="1" dirty="0">
              <a:solidFill>
                <a:schemeClr val="bg1"/>
              </a:solidFill>
            </a:endParaRPr>
          </a:p>
          <a:p>
            <a:r>
              <a:rPr lang="en-US" sz="2400" b="1" dirty="0">
                <a:solidFill>
                  <a:schemeClr val="accent4"/>
                </a:solidFill>
              </a:rPr>
              <a:t>@</a:t>
            </a:r>
            <a:r>
              <a:rPr lang="en-US" sz="2400" b="1" dirty="0" err="1">
                <a:solidFill>
                  <a:schemeClr val="accent4"/>
                </a:solidFill>
              </a:rPr>
              <a:t>OfficeDevPnP</a:t>
            </a:r>
            <a:endParaRPr lang="en-US" sz="24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000" b="1" dirty="0">
                <a:solidFill>
                  <a:schemeClr val="bg1"/>
                </a:solidFill>
              </a:rPr>
              <a:t>Tech Community</a:t>
            </a:r>
          </a:p>
          <a:p>
            <a:endParaRPr lang="en-US" sz="1400" b="1" dirty="0">
              <a:solidFill>
                <a:schemeClr val="bg1"/>
              </a:solidFill>
            </a:endParaRPr>
          </a:p>
          <a:p>
            <a:r>
              <a:rPr lang="en-US" sz="2400" b="1" dirty="0">
                <a:solidFill>
                  <a:schemeClr val="accent4"/>
                </a:solidFill>
              </a:rPr>
              <a:t>aka.ms/sppnp-community</a:t>
            </a: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040118" y="1452656"/>
            <a:ext cx="2109485" cy="1710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32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6B75-92DB-4568-BA03-4D815CD35B40}"/>
              </a:ext>
            </a:extLst>
          </p:cNvPr>
          <p:cNvSpPr>
            <a:spLocks noGrp="1"/>
          </p:cNvSpPr>
          <p:nvPr>
            <p:ph type="title"/>
          </p:nvPr>
        </p:nvSpPr>
        <p:spPr/>
        <p:txBody>
          <a:bodyPr/>
          <a:lstStyle/>
          <a:p>
            <a:r>
              <a:rPr lang="en-US" dirty="0"/>
              <a:t>Sharing is Caring</a:t>
            </a:r>
          </a:p>
        </p:txBody>
      </p:sp>
      <p:sp>
        <p:nvSpPr>
          <p:cNvPr id="3" name="Text Placeholder 2">
            <a:extLst>
              <a:ext uri="{FF2B5EF4-FFF2-40B4-BE49-F238E27FC236}">
                <a16:creationId xmlns:a16="http://schemas.microsoft.com/office/drawing/2014/main" id="{8E1C4E8B-A319-444E-8055-C4F704F2B35D}"/>
              </a:ext>
            </a:extLst>
          </p:cNvPr>
          <p:cNvSpPr>
            <a:spLocks noGrp="1"/>
          </p:cNvSpPr>
          <p:nvPr>
            <p:ph type="body" sz="half" idx="2"/>
          </p:nvPr>
        </p:nvSpPr>
        <p:spPr/>
        <p:txBody>
          <a:bodyPr/>
          <a:lstStyle/>
          <a:p>
            <a:r>
              <a:rPr lang="en-US" dirty="0"/>
              <a:t>Contributing to Patterns and Practices</a:t>
            </a:r>
          </a:p>
        </p:txBody>
      </p:sp>
      <p:pic>
        <p:nvPicPr>
          <p:cNvPr id="7" name="Graphic 6" descr="Chat">
            <a:extLst>
              <a:ext uri="{FF2B5EF4-FFF2-40B4-BE49-F238E27FC236}">
                <a16:creationId xmlns:a16="http://schemas.microsoft.com/office/drawing/2014/main" id="{C3C6CE01-667C-4992-B8F5-B9A11211C2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09113" y="2471057"/>
            <a:ext cx="4386943" cy="4386943"/>
          </a:xfrm>
          <a:prstGeom prst="rect">
            <a:avLst/>
          </a:prstGeom>
        </p:spPr>
      </p:pic>
      <p:pic>
        <p:nvPicPr>
          <p:cNvPr id="9" name="Graphic 8" descr="Heart">
            <a:extLst>
              <a:ext uri="{FF2B5EF4-FFF2-40B4-BE49-F238E27FC236}">
                <a16:creationId xmlns:a16="http://schemas.microsoft.com/office/drawing/2014/main" id="{D3644A71-90B8-438D-9216-6BF60595D6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624344">
            <a:off x="10184829" y="4013131"/>
            <a:ext cx="1279434" cy="1279434"/>
          </a:xfrm>
          <a:prstGeom prst="rect">
            <a:avLst/>
          </a:prstGeom>
        </p:spPr>
      </p:pic>
      <p:pic>
        <p:nvPicPr>
          <p:cNvPr id="10" name="Graphic 9" descr="Heart">
            <a:extLst>
              <a:ext uri="{FF2B5EF4-FFF2-40B4-BE49-F238E27FC236}">
                <a16:creationId xmlns:a16="http://schemas.microsoft.com/office/drawing/2014/main" id="{5771BE77-2F4B-4B5C-92A7-9044CCFB79B6}"/>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49773"/>
          <a:stretch/>
        </p:blipFill>
        <p:spPr>
          <a:xfrm>
            <a:off x="8523150" y="3875319"/>
            <a:ext cx="642621" cy="1279434"/>
          </a:xfrm>
          <a:prstGeom prst="rect">
            <a:avLst/>
          </a:prstGeom>
        </p:spPr>
      </p:pic>
      <p:pic>
        <p:nvPicPr>
          <p:cNvPr id="11" name="Graphic 10" descr="Heart">
            <a:extLst>
              <a:ext uri="{FF2B5EF4-FFF2-40B4-BE49-F238E27FC236}">
                <a16:creationId xmlns:a16="http://schemas.microsoft.com/office/drawing/2014/main" id="{5727508E-C5A7-4561-B742-FA4CD87918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287848">
            <a:off x="9505068" y="4582243"/>
            <a:ext cx="845366" cy="845366"/>
          </a:xfrm>
          <a:prstGeom prst="rect">
            <a:avLst/>
          </a:prstGeom>
        </p:spPr>
      </p:pic>
      <p:pic>
        <p:nvPicPr>
          <p:cNvPr id="12" name="Graphic 11" descr="Heart">
            <a:extLst>
              <a:ext uri="{FF2B5EF4-FFF2-40B4-BE49-F238E27FC236}">
                <a16:creationId xmlns:a16="http://schemas.microsoft.com/office/drawing/2014/main" id="{A8367B45-D7AB-4CE3-BEA3-0DF6DB16D8B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447638">
            <a:off x="8062625" y="3459053"/>
            <a:ext cx="832531" cy="832531"/>
          </a:xfrm>
          <a:prstGeom prst="rect">
            <a:avLst/>
          </a:prstGeom>
        </p:spPr>
      </p:pic>
    </p:spTree>
    <p:extLst>
      <p:ext uri="{BB962C8B-B14F-4D97-AF65-F5344CB8AC3E}">
        <p14:creationId xmlns:p14="http://schemas.microsoft.com/office/powerpoint/2010/main" val="12385683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5294" dirty="0"/>
              <a:t>How to participate to the PnP initiative?</a:t>
            </a:r>
            <a:endParaRPr lang="fi-FI" sz="5294" dirty="0"/>
          </a:p>
        </p:txBody>
      </p:sp>
      <p:sp>
        <p:nvSpPr>
          <p:cNvPr id="5" name="TextBox 4"/>
          <p:cNvSpPr txBox="1"/>
          <p:nvPr/>
        </p:nvSpPr>
        <p:spPr>
          <a:xfrm>
            <a:off x="264062" y="1452692"/>
            <a:ext cx="10957313" cy="1772889"/>
          </a:xfrm>
          <a:prstGeom prst="rect">
            <a:avLst/>
          </a:prstGeom>
          <a:noFill/>
        </p:spPr>
        <p:txBody>
          <a:bodyPr wrap="square" lIns="179259" tIns="143407" rIns="179259" bIns="143407" rtlCol="0">
            <a:spAutoFit/>
          </a:bodyPr>
          <a:lstStyle/>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Get visibility in the internal and external community</a:t>
            </a:r>
          </a:p>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Help others on their journey to recommended patterns</a:t>
            </a:r>
            <a:endParaRPr lang="fi-FI" sz="2353" dirty="0">
              <a:gradFill>
                <a:gsLst>
                  <a:gs pos="2917">
                    <a:srgbClr val="353535"/>
                  </a:gs>
                  <a:gs pos="30000">
                    <a:srgbClr val="353535"/>
                  </a:gs>
                </a:gsLst>
                <a:lin ang="5400000" scaled="0"/>
              </a:gradFill>
            </a:endParaRPr>
          </a:p>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Find peers who work on similar topics and engage with customers and partners also using this channel</a:t>
            </a:r>
            <a:endParaRPr lang="fi-FI" sz="2353" dirty="0" err="1">
              <a:gradFill>
                <a:gsLst>
                  <a:gs pos="2917">
                    <a:srgbClr val="353535"/>
                  </a:gs>
                  <a:gs pos="30000">
                    <a:srgbClr val="353535"/>
                  </a:gs>
                </a:gsLst>
                <a:lin ang="5400000" scaled="0"/>
              </a:gradFill>
            </a:endParaRPr>
          </a:p>
        </p:txBody>
      </p:sp>
      <p:pic>
        <p:nvPicPr>
          <p:cNvPr id="9" name="Picture 4" descr="https://newsignature.com/wp-content/uploads/2015/04/Skype_for_Business_Secondary_Blue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12" y="3585821"/>
            <a:ext cx="1357731" cy="134868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239121" y="3798503"/>
            <a:ext cx="1358852" cy="953860"/>
          </a:xfrm>
          <a:prstGeom prst="rect">
            <a:avLst/>
          </a:prstGeom>
          <a:noFill/>
        </p:spPr>
        <p:txBody>
          <a:bodyPr wrap="none" lIns="179212" tIns="143371" rIns="179212" bIns="143371" rtlCol="0">
            <a:spAutoFit/>
          </a:bodyPr>
          <a:lstStyle/>
          <a:p>
            <a:pPr defTabSz="914367">
              <a:lnSpc>
                <a:spcPct val="90000"/>
              </a:lnSpc>
              <a:spcAft>
                <a:spcPts val="588"/>
              </a:spcAft>
              <a:defRPr/>
            </a:pPr>
            <a:r>
              <a:rPr lang="en-US" sz="1567" b="1" dirty="0">
                <a:gradFill>
                  <a:gsLst>
                    <a:gs pos="2917">
                      <a:srgbClr val="353535"/>
                    </a:gs>
                    <a:gs pos="30000">
                      <a:srgbClr val="353535"/>
                    </a:gs>
                  </a:gsLst>
                  <a:lin ang="5400000" scaled="0"/>
                </a:gradFill>
              </a:rPr>
              <a:t>Microsoft </a:t>
            </a:r>
            <a:br>
              <a:rPr lang="en-US" sz="1567" b="1" dirty="0">
                <a:gradFill>
                  <a:gsLst>
                    <a:gs pos="2917">
                      <a:srgbClr val="353535"/>
                    </a:gs>
                    <a:gs pos="30000">
                      <a:srgbClr val="353535"/>
                    </a:gs>
                  </a:gsLst>
                  <a:lin ang="5400000" scaled="0"/>
                </a:gradFill>
              </a:rPr>
            </a:br>
            <a:r>
              <a:rPr lang="en-US" sz="1567" b="1" dirty="0">
                <a:gradFill>
                  <a:gsLst>
                    <a:gs pos="2917">
                      <a:srgbClr val="353535"/>
                    </a:gs>
                    <a:gs pos="30000">
                      <a:srgbClr val="353535"/>
                    </a:gs>
                  </a:gsLst>
                  <a:lin ang="5400000" scaled="0"/>
                </a:gradFill>
              </a:rPr>
              <a:t>Tech</a:t>
            </a:r>
            <a:br>
              <a:rPr lang="en-US" sz="1567" b="1" dirty="0">
                <a:gradFill>
                  <a:gsLst>
                    <a:gs pos="2917">
                      <a:srgbClr val="353535"/>
                    </a:gs>
                    <a:gs pos="30000">
                      <a:srgbClr val="353535"/>
                    </a:gs>
                  </a:gsLst>
                  <a:lin ang="5400000" scaled="0"/>
                </a:gradFill>
              </a:rPr>
            </a:br>
            <a:r>
              <a:rPr lang="en-US" sz="1567" b="1" dirty="0">
                <a:gradFill>
                  <a:gsLst>
                    <a:gs pos="2917">
                      <a:srgbClr val="353535"/>
                    </a:gs>
                    <a:gs pos="30000">
                      <a:srgbClr val="353535"/>
                    </a:gs>
                  </a:gsLst>
                  <a:lin ang="5400000" scaled="0"/>
                </a:gradFill>
              </a:rPr>
              <a:t>Community</a:t>
            </a:r>
            <a:endParaRPr lang="fi-FI" sz="1567" b="1" dirty="0" err="1">
              <a:gradFill>
                <a:gsLst>
                  <a:gs pos="2917">
                    <a:srgbClr val="353535"/>
                  </a:gs>
                  <a:gs pos="30000">
                    <a:srgbClr val="353535"/>
                  </a:gs>
                </a:gsLst>
                <a:lin ang="5400000" scaled="0"/>
              </a:gradFill>
            </a:endParaRPr>
          </a:p>
        </p:txBody>
      </p:sp>
      <p:grpSp>
        <p:nvGrpSpPr>
          <p:cNvPr id="15" name="Group 14"/>
          <p:cNvGrpSpPr/>
          <p:nvPr/>
        </p:nvGrpSpPr>
        <p:grpSpPr>
          <a:xfrm>
            <a:off x="2571337" y="3506178"/>
            <a:ext cx="8960752" cy="1606642"/>
            <a:chOff x="6578277" y="3602166"/>
            <a:chExt cx="9141732" cy="1639090"/>
          </a:xfrm>
        </p:grpSpPr>
        <p:pic>
          <p:nvPicPr>
            <p:cNvPr id="7" name="Picture 2" descr="https://assets-cdn.github.com/images/modules/logos_page/Octoca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8277" y="3714576"/>
              <a:ext cx="1617757" cy="13447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8286578" y="3602166"/>
              <a:ext cx="7433431" cy="1639090"/>
            </a:xfrm>
            <a:prstGeom prst="rect">
              <a:avLst/>
            </a:prstGeom>
            <a:noFill/>
          </p:spPr>
          <p:txBody>
            <a:bodyPr wrap="square" lIns="179259" tIns="143407" rIns="179259" bIns="143407" rtlCol="0">
              <a:spAutoFit/>
            </a:bodyPr>
            <a:lstStyle/>
            <a:p>
              <a:pPr marL="336080" indent="-336080" defTabSz="914367">
                <a:lnSpc>
                  <a:spcPct val="90000"/>
                </a:lnSpc>
                <a:spcAft>
                  <a:spcPts val="588"/>
                </a:spcAft>
                <a:buFont typeface="Arial" panose="020B0604020202020204" pitchFamily="34" charset="0"/>
                <a:buChar char="•"/>
                <a:defRPr/>
              </a:pPr>
              <a:r>
                <a:rPr lang="en-US" sz="1961" b="1" dirty="0">
                  <a:gradFill>
                    <a:gsLst>
                      <a:gs pos="2917">
                        <a:srgbClr val="353535"/>
                      </a:gs>
                      <a:gs pos="30000">
                        <a:srgbClr val="353535"/>
                      </a:gs>
                    </a:gsLst>
                    <a:lin ang="5400000" scaled="0"/>
                  </a:gradFill>
                </a:rPr>
                <a:t>Report</a:t>
              </a:r>
              <a:r>
                <a:rPr lang="en-US" sz="1961" dirty="0">
                  <a:gradFill>
                    <a:gsLst>
                      <a:gs pos="2917">
                        <a:srgbClr val="353535"/>
                      </a:gs>
                      <a:gs pos="30000">
                        <a:srgbClr val="353535"/>
                      </a:gs>
                    </a:gsLst>
                    <a:lin ang="5400000" scaled="0"/>
                  </a:gradFill>
                </a:rPr>
                <a:t> and </a:t>
              </a:r>
              <a:r>
                <a:rPr lang="en-US" sz="1961" b="1" dirty="0">
                  <a:gradFill>
                    <a:gsLst>
                      <a:gs pos="2917">
                        <a:srgbClr val="353535"/>
                      </a:gs>
                      <a:gs pos="30000">
                        <a:srgbClr val="353535"/>
                      </a:gs>
                    </a:gsLst>
                    <a:lin ang="5400000" scaled="0"/>
                  </a:gradFill>
                </a:rPr>
                <a:t>fix issues</a:t>
              </a:r>
            </a:p>
            <a:p>
              <a:pPr marL="336080" indent="-336080" defTabSz="914367">
                <a:lnSpc>
                  <a:spcPct val="90000"/>
                </a:lnSpc>
                <a:spcAft>
                  <a:spcPts val="588"/>
                </a:spcAft>
                <a:buFont typeface="Arial" panose="020B0604020202020204" pitchFamily="34" charset="0"/>
                <a:buChar char="•"/>
                <a:defRPr/>
              </a:pPr>
              <a:r>
                <a:rPr lang="en-US" sz="1961" dirty="0">
                  <a:gradFill>
                    <a:gsLst>
                      <a:gs pos="2917">
                        <a:srgbClr val="353535"/>
                      </a:gs>
                      <a:gs pos="30000">
                        <a:srgbClr val="353535"/>
                      </a:gs>
                    </a:gsLst>
                    <a:lin ang="5400000" scaled="0"/>
                  </a:gradFill>
                </a:rPr>
                <a:t>Contribute with new </a:t>
              </a:r>
              <a:r>
                <a:rPr lang="en-US" sz="1961" b="1" dirty="0">
                  <a:gradFill>
                    <a:gsLst>
                      <a:gs pos="2917">
                        <a:srgbClr val="353535"/>
                      </a:gs>
                      <a:gs pos="30000">
                        <a:srgbClr val="353535"/>
                      </a:gs>
                    </a:gsLst>
                    <a:lin ang="5400000" scaled="0"/>
                  </a:gradFill>
                </a:rPr>
                <a:t>samples</a:t>
              </a:r>
              <a:r>
                <a:rPr lang="en-US" sz="1961" dirty="0">
                  <a:gradFill>
                    <a:gsLst>
                      <a:gs pos="2917">
                        <a:srgbClr val="353535"/>
                      </a:gs>
                      <a:gs pos="30000">
                        <a:srgbClr val="353535"/>
                      </a:gs>
                    </a:gsLst>
                    <a:lin ang="5400000" scaled="0"/>
                  </a:gradFill>
                </a:rPr>
                <a:t>, guidance and </a:t>
              </a:r>
              <a:r>
                <a:rPr lang="en-US" sz="1961" b="1" dirty="0">
                  <a:gradFill>
                    <a:gsLst>
                      <a:gs pos="2917">
                        <a:srgbClr val="353535"/>
                      </a:gs>
                      <a:gs pos="30000">
                        <a:srgbClr val="353535"/>
                      </a:gs>
                    </a:gsLst>
                    <a:lin ang="5400000" scaled="0"/>
                  </a:gradFill>
                </a:rPr>
                <a:t>documentation</a:t>
              </a:r>
            </a:p>
            <a:p>
              <a:pPr marL="336080" indent="-336080" defTabSz="914367">
                <a:lnSpc>
                  <a:spcPct val="90000"/>
                </a:lnSpc>
                <a:spcAft>
                  <a:spcPts val="588"/>
                </a:spcAft>
                <a:buFont typeface="Arial" panose="020B0604020202020204" pitchFamily="34" charset="0"/>
                <a:buChar char="•"/>
                <a:defRPr/>
              </a:pPr>
              <a:r>
                <a:rPr lang="en-US" sz="1961" b="1" dirty="0">
                  <a:gradFill>
                    <a:gsLst>
                      <a:gs pos="2917">
                        <a:srgbClr val="353535"/>
                      </a:gs>
                      <a:gs pos="30000">
                        <a:srgbClr val="353535"/>
                      </a:gs>
                    </a:gsLst>
                    <a:lin ang="5400000" scaled="0"/>
                  </a:gradFill>
                </a:rPr>
                <a:t>Participate</a:t>
              </a:r>
              <a:r>
                <a:rPr lang="en-US" sz="1961" dirty="0">
                  <a:gradFill>
                    <a:gsLst>
                      <a:gs pos="2917">
                        <a:srgbClr val="353535"/>
                      </a:gs>
                      <a:gs pos="30000">
                        <a:srgbClr val="353535"/>
                      </a:gs>
                    </a:gsLst>
                    <a:lin ang="5400000" scaled="0"/>
                  </a:gradFill>
                </a:rPr>
                <a:t> on the discussion around needed capabilities</a:t>
              </a:r>
            </a:p>
            <a:p>
              <a:pPr marL="336080" indent="-336080" defTabSz="914367">
                <a:lnSpc>
                  <a:spcPct val="90000"/>
                </a:lnSpc>
                <a:spcAft>
                  <a:spcPts val="588"/>
                </a:spcAft>
                <a:buFont typeface="Arial" panose="020B0604020202020204" pitchFamily="34" charset="0"/>
                <a:buChar char="•"/>
                <a:defRPr/>
              </a:pPr>
              <a:r>
                <a:rPr lang="en-US" sz="1961" dirty="0">
                  <a:gradFill>
                    <a:gsLst>
                      <a:gs pos="2917">
                        <a:srgbClr val="353535"/>
                      </a:gs>
                      <a:gs pos="30000">
                        <a:srgbClr val="353535"/>
                      </a:gs>
                    </a:gsLst>
                    <a:lin ang="5400000" scaled="0"/>
                  </a:gradFill>
                </a:rPr>
                <a:t>aka.ms/</a:t>
              </a:r>
              <a:r>
                <a:rPr lang="en-US" sz="1961" dirty="0" err="1">
                  <a:gradFill>
                    <a:gsLst>
                      <a:gs pos="2917">
                        <a:srgbClr val="353535"/>
                      </a:gs>
                      <a:gs pos="30000">
                        <a:srgbClr val="353535"/>
                      </a:gs>
                    </a:gsLst>
                    <a:lin ang="5400000" scaled="0"/>
                  </a:gradFill>
                </a:rPr>
                <a:t>SPPnP</a:t>
              </a:r>
              <a:endParaRPr lang="en-US" sz="1961" dirty="0">
                <a:gradFill>
                  <a:gsLst>
                    <a:gs pos="2917">
                      <a:srgbClr val="353535"/>
                    </a:gs>
                    <a:gs pos="30000">
                      <a:srgbClr val="353535"/>
                    </a:gs>
                  </a:gsLst>
                  <a:lin ang="5400000" scaled="0"/>
                </a:gradFill>
              </a:endParaRPr>
            </a:p>
          </p:txBody>
        </p:sp>
      </p:grpSp>
      <p:cxnSp>
        <p:nvCxnSpPr>
          <p:cNvPr id="6" name="Straight Connector 5">
            <a:extLst>
              <a:ext uri="{FF2B5EF4-FFF2-40B4-BE49-F238E27FC236}">
                <a16:creationId xmlns:a16="http://schemas.microsoft.com/office/drawing/2014/main" id="{432FB626-B8BD-41F3-A3A2-B4EEBA89538F}"/>
              </a:ext>
            </a:extLst>
          </p:cNvPr>
          <p:cNvCxnSpPr/>
          <p:nvPr/>
        </p:nvCxnSpPr>
        <p:spPr>
          <a:xfrm>
            <a:off x="264062" y="3320249"/>
            <a:ext cx="11567604" cy="0"/>
          </a:xfrm>
          <a:prstGeom prst="line">
            <a:avLst/>
          </a:prstGeom>
          <a:ln w="19050">
            <a:solidFill>
              <a:srgbClr val="2E508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54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02895" y="88321"/>
            <a:ext cx="11586211" cy="801388"/>
          </a:xfrm>
        </p:spPr>
        <p:txBody>
          <a:bodyPr/>
          <a:lstStyle/>
          <a:p>
            <a:r>
              <a:rPr lang="en-US" dirty="0"/>
              <a:t>Why contribute?</a:t>
            </a:r>
            <a:endParaRPr lang="fi-FI" dirty="0"/>
          </a:p>
        </p:txBody>
      </p:sp>
      <p:sp>
        <p:nvSpPr>
          <p:cNvPr id="6" name="Text Placeholder 5"/>
          <p:cNvSpPr>
            <a:spLocks noGrp="1"/>
          </p:cNvSpPr>
          <p:nvPr>
            <p:ph type="body" sz="quarter" idx="10"/>
          </p:nvPr>
        </p:nvSpPr>
        <p:spPr>
          <a:xfrm>
            <a:off x="269241" y="906788"/>
            <a:ext cx="5110801" cy="4273157"/>
          </a:xfrm>
        </p:spPr>
        <p:txBody>
          <a:bodyPr/>
          <a:lstStyle/>
          <a:p>
            <a:r>
              <a:rPr lang="en-US" sz="2800" dirty="0">
                <a:solidFill>
                  <a:schemeClr val="tx2"/>
                </a:solidFill>
              </a:rPr>
              <a:t>Get acknowledged as contributors in communications</a:t>
            </a:r>
          </a:p>
          <a:p>
            <a:pPr marL="342900" lvl="1" indent="-342900">
              <a:buFont typeface="Arial" panose="020B0604020202020204" pitchFamily="34" charset="0"/>
              <a:buChar char="•"/>
            </a:pPr>
            <a:r>
              <a:rPr lang="en-US" sz="2000" dirty="0">
                <a:latin typeface="+mn-lt"/>
              </a:rPr>
              <a:t>dev.office.com blog posts</a:t>
            </a:r>
          </a:p>
          <a:p>
            <a:pPr marL="342900" lvl="1" indent="-342900">
              <a:buFont typeface="Arial" panose="020B0604020202020204" pitchFamily="34" charset="0"/>
              <a:buChar char="•"/>
            </a:pPr>
            <a:r>
              <a:rPr lang="en-US" sz="2000" dirty="0">
                <a:latin typeface="+mn-lt"/>
              </a:rPr>
              <a:t>Monthly community calls</a:t>
            </a:r>
          </a:p>
          <a:p>
            <a:pPr marL="342900" lvl="1" indent="-342900">
              <a:buFont typeface="Arial" panose="020B0604020202020204" pitchFamily="34" charset="0"/>
              <a:buChar char="•"/>
            </a:pPr>
            <a:r>
              <a:rPr lang="en-US" sz="2000" dirty="0">
                <a:latin typeface="+mn-lt"/>
              </a:rPr>
              <a:t>MSDN pages</a:t>
            </a:r>
          </a:p>
          <a:p>
            <a:pPr lvl="1"/>
            <a:endParaRPr lang="en-US" sz="1000" dirty="0">
              <a:latin typeface="+mn-lt"/>
            </a:endParaRPr>
          </a:p>
          <a:p>
            <a:r>
              <a:rPr lang="en-US" sz="2800" dirty="0">
                <a:solidFill>
                  <a:schemeClr val="tx2"/>
                </a:solidFill>
              </a:rPr>
              <a:t>Help others by sharing your knowledge of Office 365 and SharePoint development</a:t>
            </a:r>
          </a:p>
          <a:p>
            <a:pPr lvl="1"/>
            <a:endParaRPr lang="fi-FI" dirty="0"/>
          </a:p>
        </p:txBody>
      </p:sp>
      <p:pic>
        <p:nvPicPr>
          <p:cNvPr id="1026" name="Picture 2" descr="https://camo.githubusercontent.com/141e2f648394caf103fbb6c34fc22c6009a32adc/687474703a2f2f692e696d6775722e636f6d2f744a57627a6d382e706e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1213" y="3612676"/>
            <a:ext cx="1238074" cy="2857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amo.githubusercontent.com/f943ab17fc7f26562aac067b667fb94be4fef853/687474703a2f2f692e696d6775722e636f6d2f6a67365a4b4d492e706e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6173" y="801587"/>
            <a:ext cx="1057521" cy="8297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amo.githubusercontent.com/3139ef7925231b98baff20f9a0c8855902f412f4/687474703a2f2f692e696d6775722e636f6d2f705265725267672e6a70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9597" y="5028655"/>
            <a:ext cx="856787" cy="8567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amo.githubusercontent.com/054458526cd7f115073641c3402be98c67a47b38/687474703a2f2f692e696d6775722e636f6d2f71475132484b492e706e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6509" y="1559940"/>
            <a:ext cx="1173844" cy="5327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6608746" y="1478519"/>
            <a:ext cx="1390279" cy="447556"/>
          </a:xfrm>
          <a:prstGeom prst="rect">
            <a:avLst/>
          </a:prstGeom>
        </p:spPr>
      </p:pic>
      <p:pic>
        <p:nvPicPr>
          <p:cNvPr id="1034" name="Picture 10" descr="https://camo.githubusercontent.com/8640fbafb7d7fcf7870ab7b3c05143ab303c9304/687474703a2f2f692e696d6775722e636f6d2f4d4d335a61684d2e706e6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3885" y="2107541"/>
            <a:ext cx="970015" cy="64247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amo.githubusercontent.com/e47d2b2207d4184bbccc22d93b61ef4cb49fa7c2/687474703a2f2f692e696d6775722e636f6d2f634539336631642e706e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30231" y="5676916"/>
            <a:ext cx="1606401" cy="43249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amo.githubusercontent.com/d57fceb90aec004ee8ef2df67f05c495213ca08e/687474703a2f2f692e696d6775722e636f6d2f5a79674e7148622e706e6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86334" y="2526978"/>
            <a:ext cx="1085444" cy="107709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camo.githubusercontent.com/8c96f166cf3849fa35dc7b2fd8f1be4042a99072/687474703a2f2f692e696d6775722e636f6d2f4d7850455267572e706e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25069" y="3407446"/>
            <a:ext cx="1474768" cy="32772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amo.githubusercontent.com/af420f35e1f6311b12885ce89d4c96a8525124dc/687474703a2f2f692e696d6775722e636f6d2f6e48306d4c67362e706e6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78371" y="5014902"/>
            <a:ext cx="1921728" cy="4139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11087" y="3986296"/>
            <a:ext cx="1914056" cy="957029"/>
          </a:xfrm>
          <a:prstGeom prst="rect">
            <a:avLst/>
          </a:prstGeom>
        </p:spPr>
      </p:pic>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56513" y="280490"/>
            <a:ext cx="1999868" cy="571391"/>
          </a:xfrm>
          <a:prstGeom prst="rect">
            <a:avLst/>
          </a:prstGeom>
        </p:spPr>
      </p:pic>
      <p:pic>
        <p:nvPicPr>
          <p:cNvPr id="2" name="Picture 2" descr="Tria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5017" y="997727"/>
            <a:ext cx="1400664" cy="2801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orkPoint"/>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30230" y="222166"/>
            <a:ext cx="1691406" cy="3132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PuzzlePar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51043" y="4789650"/>
            <a:ext cx="1485589" cy="3771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Net at Wor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94146" y="2474307"/>
            <a:ext cx="1307286" cy="2707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DQC"/>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923429" y="2319904"/>
            <a:ext cx="1400664" cy="3828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igital Illustrated">
            <a:extLst>
              <a:ext uri="{FF2B5EF4-FFF2-40B4-BE49-F238E27FC236}">
                <a16:creationId xmlns:a16="http://schemas.microsoft.com/office/drawing/2014/main" id="{B98B615F-ACF6-4CD9-A417-3B2C06D8184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98321" y="5177082"/>
            <a:ext cx="1400664" cy="10551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llegient">
            <a:extLst>
              <a:ext uri="{FF2B5EF4-FFF2-40B4-BE49-F238E27FC236}">
                <a16:creationId xmlns:a16="http://schemas.microsoft.com/office/drawing/2014/main" id="{02D9BC39-A6F7-4B6A-B592-071CC8BFC40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474927" y="79861"/>
            <a:ext cx="1400664" cy="3921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equos">
            <a:extLst>
              <a:ext uri="{FF2B5EF4-FFF2-40B4-BE49-F238E27FC236}">
                <a16:creationId xmlns:a16="http://schemas.microsoft.com/office/drawing/2014/main" id="{D8CD48A9-2D8D-4C48-B77C-94E9FA9C013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61376" y="1817219"/>
            <a:ext cx="1400664" cy="5509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Rapid Circle">
            <a:extLst>
              <a:ext uri="{FF2B5EF4-FFF2-40B4-BE49-F238E27FC236}">
                <a16:creationId xmlns:a16="http://schemas.microsoft.com/office/drawing/2014/main" id="{BF76F5C5-B7E4-417D-B5D7-B3701590CEF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48923" y="5676916"/>
            <a:ext cx="1867552" cy="57894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ontentAndCode">
            <a:extLst>
              <a:ext uri="{FF2B5EF4-FFF2-40B4-BE49-F238E27FC236}">
                <a16:creationId xmlns:a16="http://schemas.microsoft.com/office/drawing/2014/main" id="{96DEF789-9138-4708-A37C-7B2ADACE9CE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30369" y="5363017"/>
            <a:ext cx="1680797" cy="98046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Digia">
            <a:extLst>
              <a:ext uri="{FF2B5EF4-FFF2-40B4-BE49-F238E27FC236}">
                <a16:creationId xmlns:a16="http://schemas.microsoft.com/office/drawing/2014/main" id="{4824FD9B-F80E-4C29-AC59-211D03F17E8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87123" y="993747"/>
            <a:ext cx="1027153" cy="10271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CA">
            <a:extLst>
              <a:ext uri="{FF2B5EF4-FFF2-40B4-BE49-F238E27FC236}">
                <a16:creationId xmlns:a16="http://schemas.microsoft.com/office/drawing/2014/main" id="{8F48F855-29BE-419D-9A66-6F964416C65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3791" y="5578870"/>
            <a:ext cx="933776" cy="77503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Canviz">
            <a:extLst>
              <a:ext uri="{FF2B5EF4-FFF2-40B4-BE49-F238E27FC236}">
                <a16:creationId xmlns:a16="http://schemas.microsoft.com/office/drawing/2014/main" id="{FA2D1186-F6B7-4CFE-822A-60F537338D23}"/>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277081" y="5063115"/>
            <a:ext cx="1213909" cy="31748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lalom">
            <a:extLst>
              <a:ext uri="{FF2B5EF4-FFF2-40B4-BE49-F238E27FC236}">
                <a16:creationId xmlns:a16="http://schemas.microsoft.com/office/drawing/2014/main" id="{80BA97B6-1C46-418C-891D-F2CCA63D83BA}"/>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101138" y="4978205"/>
            <a:ext cx="1400664" cy="37351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Blue Meteorite">
            <a:extLst>
              <a:ext uri="{FF2B5EF4-FFF2-40B4-BE49-F238E27FC236}">
                <a16:creationId xmlns:a16="http://schemas.microsoft.com/office/drawing/2014/main" id="{5BED3213-F771-4863-BF6F-520803B230CD}"/>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95669" y="3001878"/>
            <a:ext cx="1400664" cy="28947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CPS">
            <a:extLst>
              <a:ext uri="{FF2B5EF4-FFF2-40B4-BE49-F238E27FC236}">
                <a16:creationId xmlns:a16="http://schemas.microsoft.com/office/drawing/2014/main" id="{FE19BBA7-A7F5-492E-8F16-17A8E82D03BE}"/>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583082" y="3859648"/>
            <a:ext cx="933776" cy="93377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rencore">
            <a:extLst>
              <a:ext uri="{FF2B5EF4-FFF2-40B4-BE49-F238E27FC236}">
                <a16:creationId xmlns:a16="http://schemas.microsoft.com/office/drawing/2014/main" id="{4040EC54-1750-4CD5-8E36-E660380D440C}"/>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310152" y="2987872"/>
            <a:ext cx="1392803" cy="364272"/>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DMI">
            <a:extLst>
              <a:ext uri="{FF2B5EF4-FFF2-40B4-BE49-F238E27FC236}">
                <a16:creationId xmlns:a16="http://schemas.microsoft.com/office/drawing/2014/main" id="{584829AD-CC5E-4847-9FE3-D2911E413983}"/>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8444412" y="3708181"/>
            <a:ext cx="1213909" cy="550928"/>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Wortell">
            <a:extLst>
              <a:ext uri="{FF2B5EF4-FFF2-40B4-BE49-F238E27FC236}">
                <a16:creationId xmlns:a16="http://schemas.microsoft.com/office/drawing/2014/main" id="{2DACFEE9-BB09-4145-9C2B-DD6B5FDA494E}"/>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1116805" y="2821754"/>
            <a:ext cx="933776" cy="933776"/>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Sii">
            <a:extLst>
              <a:ext uri="{FF2B5EF4-FFF2-40B4-BE49-F238E27FC236}">
                <a16:creationId xmlns:a16="http://schemas.microsoft.com/office/drawing/2014/main" id="{9BB3C7C1-E6CD-4278-9F7D-D7B65A8A5FFD}"/>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7110968" y="3851271"/>
            <a:ext cx="977110" cy="97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83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Contribution</a:t>
            </a:r>
          </a:p>
        </p:txBody>
      </p:sp>
      <p:pic>
        <p:nvPicPr>
          <p:cNvPr id="4" name="Graphic 3" descr="Present">
            <a:extLst>
              <a:ext uri="{FF2B5EF4-FFF2-40B4-BE49-F238E27FC236}">
                <a16:creationId xmlns:a16="http://schemas.microsoft.com/office/drawing/2014/main" id="{211A3A33-1CA3-4BB8-89B6-470CCF1270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277387">
            <a:off x="314552" y="1562311"/>
            <a:ext cx="3162089" cy="3162089"/>
          </a:xfrm>
          <a:prstGeom prst="rect">
            <a:avLst/>
          </a:prstGeom>
        </p:spPr>
      </p:pic>
    </p:spTree>
    <p:extLst>
      <p:ext uri="{BB962C8B-B14F-4D97-AF65-F5344CB8AC3E}">
        <p14:creationId xmlns:p14="http://schemas.microsoft.com/office/powerpoint/2010/main" val="247195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AEC05B1C-E72F-449D-9C56-24DCD116C851}"/>
              </a:ext>
            </a:extLst>
          </p:cNvPr>
          <p:cNvGrpSpPr/>
          <p:nvPr/>
        </p:nvGrpSpPr>
        <p:grpSpPr>
          <a:xfrm>
            <a:off x="351421" y="2866133"/>
            <a:ext cx="4595683" cy="1267251"/>
            <a:chOff x="415617" y="2780233"/>
            <a:chExt cx="4687836" cy="1292662"/>
          </a:xfrm>
        </p:grpSpPr>
        <p:sp>
          <p:nvSpPr>
            <p:cNvPr id="2" name="TextBox 1"/>
            <p:cNvSpPr txBox="1"/>
            <p:nvPr/>
          </p:nvSpPr>
          <p:spPr>
            <a:xfrm>
              <a:off x="415617"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Learn</a:t>
              </a:r>
              <a:endParaRPr lang="fi-FI" sz="7058" dirty="0" err="1">
                <a:solidFill>
                  <a:schemeClr val="bg1"/>
                </a:solidFill>
                <a:latin typeface="+mj-lt"/>
              </a:endParaRPr>
            </a:p>
          </p:txBody>
        </p:sp>
        <p:cxnSp>
          <p:nvCxnSpPr>
            <p:cNvPr id="3" name="Straight Connector 2">
              <a:extLst>
                <a:ext uri="{FF2B5EF4-FFF2-40B4-BE49-F238E27FC236}">
                  <a16:creationId xmlns:a16="http://schemas.microsoft.com/office/drawing/2014/main" id="{4BE86DCF-9801-4C60-A26D-501E9C4CEEE0}"/>
                </a:ext>
              </a:extLst>
            </p:cNvPr>
            <p:cNvCxnSpPr>
              <a:cxnSpLocks/>
            </p:cNvCxnSpPr>
            <p:nvPr/>
          </p:nvCxnSpPr>
          <p:spPr>
            <a:xfrm>
              <a:off x="1083493" y="2780233"/>
              <a:ext cx="0" cy="1191692"/>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6570630-E77E-4962-8753-B3260C564F59}"/>
              </a:ext>
            </a:extLst>
          </p:cNvPr>
          <p:cNvGrpSpPr/>
          <p:nvPr/>
        </p:nvGrpSpPr>
        <p:grpSpPr>
          <a:xfrm>
            <a:off x="3945856" y="2866133"/>
            <a:ext cx="4595683" cy="1267251"/>
            <a:chOff x="3796992" y="2780233"/>
            <a:chExt cx="4687836" cy="1292662"/>
          </a:xfrm>
        </p:grpSpPr>
        <p:sp>
          <p:nvSpPr>
            <p:cNvPr id="14" name="TextBox 13">
              <a:extLst>
                <a:ext uri="{FF2B5EF4-FFF2-40B4-BE49-F238E27FC236}">
                  <a16:creationId xmlns:a16="http://schemas.microsoft.com/office/drawing/2014/main" id="{19754FC5-82D1-42A9-BD29-5B101CAB2EBC}"/>
                </a:ext>
              </a:extLst>
            </p:cNvPr>
            <p:cNvSpPr txBox="1"/>
            <p:nvPr/>
          </p:nvSpPr>
          <p:spPr>
            <a:xfrm>
              <a:off x="3796992"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Reuse</a:t>
              </a:r>
              <a:endParaRPr lang="fi-FI" sz="7058" dirty="0" err="1">
                <a:solidFill>
                  <a:schemeClr val="bg1"/>
                </a:solidFill>
                <a:latin typeface="+mj-lt"/>
              </a:endParaRPr>
            </a:p>
          </p:txBody>
        </p:sp>
        <p:cxnSp>
          <p:nvCxnSpPr>
            <p:cNvPr id="15" name="Straight Connector 14">
              <a:extLst>
                <a:ext uri="{FF2B5EF4-FFF2-40B4-BE49-F238E27FC236}">
                  <a16:creationId xmlns:a16="http://schemas.microsoft.com/office/drawing/2014/main" id="{E87A2B9F-BC25-4E9A-8F7C-E8F69CC07EFF}"/>
                </a:ext>
              </a:extLst>
            </p:cNvPr>
            <p:cNvCxnSpPr>
              <a:cxnSpLocks/>
            </p:cNvCxnSpPr>
            <p:nvPr/>
          </p:nvCxnSpPr>
          <p:spPr>
            <a:xfrm>
              <a:off x="4464868" y="2780233"/>
              <a:ext cx="0" cy="1191692"/>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14145A8C-438A-4D6F-8CD1-A6C576F07FD1}"/>
              </a:ext>
            </a:extLst>
          </p:cNvPr>
          <p:cNvGrpSpPr/>
          <p:nvPr/>
        </p:nvGrpSpPr>
        <p:grpSpPr>
          <a:xfrm>
            <a:off x="7540291" y="2866133"/>
            <a:ext cx="4595683" cy="1267251"/>
            <a:chOff x="7748639" y="2780233"/>
            <a:chExt cx="4687836" cy="1292662"/>
          </a:xfrm>
        </p:grpSpPr>
        <p:sp>
          <p:nvSpPr>
            <p:cNvPr id="16" name="TextBox 15">
              <a:extLst>
                <a:ext uri="{FF2B5EF4-FFF2-40B4-BE49-F238E27FC236}">
                  <a16:creationId xmlns:a16="http://schemas.microsoft.com/office/drawing/2014/main" id="{96BCF3FC-3D0D-4DC9-BD86-57BC928B5681}"/>
                </a:ext>
              </a:extLst>
            </p:cNvPr>
            <p:cNvSpPr txBox="1"/>
            <p:nvPr/>
          </p:nvSpPr>
          <p:spPr>
            <a:xfrm>
              <a:off x="7748639"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Share</a:t>
              </a:r>
              <a:endParaRPr lang="fi-FI" sz="7058" dirty="0" err="1">
                <a:solidFill>
                  <a:schemeClr val="bg1"/>
                </a:solidFill>
                <a:latin typeface="+mj-lt"/>
              </a:endParaRPr>
            </a:p>
          </p:txBody>
        </p:sp>
        <p:cxnSp>
          <p:nvCxnSpPr>
            <p:cNvPr id="17" name="Straight Connector 16">
              <a:extLst>
                <a:ext uri="{FF2B5EF4-FFF2-40B4-BE49-F238E27FC236}">
                  <a16:creationId xmlns:a16="http://schemas.microsoft.com/office/drawing/2014/main" id="{3E383EFA-654B-4CE5-A8D7-8FF6735D27DE}"/>
                </a:ext>
              </a:extLst>
            </p:cNvPr>
            <p:cNvCxnSpPr>
              <a:cxnSpLocks/>
            </p:cNvCxnSpPr>
            <p:nvPr/>
          </p:nvCxnSpPr>
          <p:spPr>
            <a:xfrm>
              <a:off x="8416515" y="2780233"/>
              <a:ext cx="0" cy="1191692"/>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65228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C41371E615F142960B5E00CB863A68" ma:contentTypeVersion="4" ma:contentTypeDescription="Create a new document." ma:contentTypeScope="" ma:versionID="5a3f8ec2ac027f4adce7ee6650898599">
  <xsd:schema xmlns:xsd="http://www.w3.org/2001/XMLSchema" xmlns:xs="http://www.w3.org/2001/XMLSchema" xmlns:p="http://schemas.microsoft.com/office/2006/metadata/properties" xmlns:ns2="e50d4b07-ef68-4089-82d6-4893e7904595" xmlns:ns3="6ee29353-6534-4166-bc52-87d02790721e" targetNamespace="http://schemas.microsoft.com/office/2006/metadata/properties" ma:root="true" ma:fieldsID="3fd5c8f42bf0efe7022d014654e00682" ns2:_="" ns3:_="">
    <xsd:import namespace="e50d4b07-ef68-4089-82d6-4893e7904595"/>
    <xsd:import namespace="6ee29353-6534-4166-bc52-87d02790721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0d4b07-ef68-4089-82d6-4893e790459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e29353-6534-4166-bc52-87d02790721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3F8507-52D1-42A2-9C30-6815A1FC8D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0d4b07-ef68-4089-82d6-4893e7904595"/>
    <ds:schemaRef ds:uri="6ee29353-6534-4166-bc52-87d0279072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568EE8-7370-4989-A93E-8AED09093E4D}">
  <ds:schemaRefs>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purl.org/dc/dcmitype/"/>
    <ds:schemaRef ds:uri="6ee29353-6534-4166-bc52-87d02790721e"/>
    <ds:schemaRef ds:uri="http://purl.org/dc/elements/1.1/"/>
    <ds:schemaRef ds:uri="e50d4b07-ef68-4089-82d6-4893e790459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28BA8BD-EF17-4567-9658-6E0FE53D66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28435</TotalTime>
  <Words>1914</Words>
  <Application>Microsoft Office PowerPoint</Application>
  <PresentationFormat>Widescreen</PresentationFormat>
  <Paragraphs>402</Paragraphs>
  <Slides>54</Slides>
  <Notes>5</Notes>
  <HiddenSlides>3</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54</vt:i4>
      </vt:variant>
    </vt:vector>
  </HeadingPairs>
  <TitlesOfParts>
    <vt:vector size="71" baseType="lpstr">
      <vt:lpstr>Arial</vt:lpstr>
      <vt:lpstr>Arial Black</vt:lpstr>
      <vt:lpstr>Calibri</vt:lpstr>
      <vt:lpstr>Cuprum</vt:lpstr>
      <vt:lpstr>Edwardian Script ITC</vt:lpstr>
      <vt:lpstr>Lucida Grande</vt:lpstr>
      <vt:lpstr>Raleway</vt:lpstr>
      <vt:lpstr>Segoe Print</vt:lpstr>
      <vt:lpstr>Segoe UI</vt:lpstr>
      <vt:lpstr>Segoe UI Black</vt:lpstr>
      <vt:lpstr>Segoe UI Light</vt:lpstr>
      <vt:lpstr>Segoe UI Semibold</vt:lpstr>
      <vt:lpstr>Segoe UI Semilight</vt:lpstr>
      <vt:lpstr>Wingdings</vt:lpstr>
      <vt:lpstr>Custom Design</vt:lpstr>
      <vt:lpstr>Link</vt:lpstr>
      <vt:lpstr>1_Custom Design</vt:lpstr>
      <vt:lpstr>Getting the Most out of    SharePoint  Patterns &amp; Practices</vt:lpstr>
      <vt:lpstr>PowerPoint Presentation</vt:lpstr>
      <vt:lpstr>“Me”</vt:lpstr>
      <vt:lpstr>PowerPoint Presentation</vt:lpstr>
      <vt:lpstr>PowerPoint Presentation</vt:lpstr>
      <vt:lpstr>PowerPoint Presentation</vt:lpstr>
      <vt:lpstr>Patterns &amp; Practices</vt:lpstr>
      <vt:lpstr>Staying INFORMED</vt:lpstr>
      <vt:lpstr>SHARING IS CARING</vt:lpstr>
      <vt:lpstr>Audience Participation!</vt:lpstr>
      <vt:lpstr>SharePoint Patterns &amp; Practices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Magical World of PnP</vt:lpstr>
      <vt:lpstr>What’s in PnP (Selective Highlights)</vt:lpstr>
      <vt:lpstr>PowerPoint Presentation</vt:lpstr>
      <vt:lpstr>PnP-PowerShell Cmdlets</vt:lpstr>
      <vt:lpstr>Important Basic Cmdlets</vt:lpstr>
      <vt:lpstr>PowerPoint Presentation</vt:lpstr>
      <vt:lpstr>PowerPoint Presentation</vt:lpstr>
      <vt:lpstr>PnP Provisioning Engine</vt:lpstr>
      <vt:lpstr>Remote Provisioning Supported Environments</vt:lpstr>
      <vt:lpstr>Important Provisioning Cmdlets</vt:lpstr>
      <vt:lpstr>PowerPoint Presentation</vt:lpstr>
      <vt:lpstr>Site Designs &amp; Remote Provisioning</vt:lpstr>
      <vt:lpstr>PowerPoint Presentation</vt:lpstr>
      <vt:lpstr>PowerPoint Presentation</vt:lpstr>
      <vt:lpstr>Choose your functionality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Staying Informed</vt:lpstr>
      <vt:lpstr>aka.ms/sppnp</vt:lpstr>
      <vt:lpstr>PowerPoint Presentation</vt:lpstr>
      <vt:lpstr>PowerPoint Presentation</vt:lpstr>
      <vt:lpstr>Sharing is Caring</vt:lpstr>
      <vt:lpstr>How to participate to the PnP initiative?</vt:lpstr>
      <vt:lpstr>Why contribute?</vt:lpstr>
      <vt:lpstr>PowerPoint Presentation</vt:lpstr>
      <vt:lpstr>PowerPoint Presentation</vt:lpstr>
    </vt:vector>
  </TitlesOfParts>
  <Company>thechriskent.com, mattjimison.com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the Most out of SharePoint Patterns and Practices</dc:title>
  <dc:creator>Chris Kent;Matt Jimison</dc:creator>
  <cp:lastModifiedBy>Chris Kent</cp:lastModifiedBy>
  <cp:revision>393</cp:revision>
  <dcterms:created xsi:type="dcterms:W3CDTF">2017-08-22T16:59:39Z</dcterms:created>
  <dcterms:modified xsi:type="dcterms:W3CDTF">2018-03-03T16:30:08Z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0x010100A4C41371E615F142960B5E00CB863A68</vt:lpwstr>
  </property>
</Properties>
</file>