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amp;ehk=m502al9xyAo341dNklQRpw&amp;r=0&amp;pid=OfficeInsert"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7" r:id="rId2"/>
    <p:sldMasterId id="2147483877" r:id="rId3"/>
  </p:sldMasterIdLst>
  <p:notesMasterIdLst>
    <p:notesMasterId r:id="rId102"/>
  </p:notesMasterIdLst>
  <p:sldIdLst>
    <p:sldId id="1532" r:id="rId4"/>
    <p:sldId id="1513" r:id="rId5"/>
    <p:sldId id="4220" r:id="rId6"/>
    <p:sldId id="348" r:id="rId7"/>
    <p:sldId id="453" r:id="rId8"/>
    <p:sldId id="354" r:id="rId9"/>
    <p:sldId id="356" r:id="rId10"/>
    <p:sldId id="2021" r:id="rId11"/>
    <p:sldId id="355" r:id="rId12"/>
    <p:sldId id="1998" r:id="rId13"/>
    <p:sldId id="332" r:id="rId14"/>
    <p:sldId id="334" r:id="rId15"/>
    <p:sldId id="333" r:id="rId16"/>
    <p:sldId id="327" r:id="rId17"/>
    <p:sldId id="2035" r:id="rId18"/>
    <p:sldId id="2038" r:id="rId19"/>
    <p:sldId id="2037" r:id="rId20"/>
    <p:sldId id="2039" r:id="rId21"/>
    <p:sldId id="345" r:id="rId22"/>
    <p:sldId id="2040" r:id="rId23"/>
    <p:sldId id="2041" r:id="rId24"/>
    <p:sldId id="2069" r:id="rId25"/>
    <p:sldId id="2016" r:id="rId26"/>
    <p:sldId id="2025" r:id="rId27"/>
    <p:sldId id="2042" r:id="rId28"/>
    <p:sldId id="2043" r:id="rId29"/>
    <p:sldId id="2022" r:id="rId30"/>
    <p:sldId id="2048" r:id="rId31"/>
    <p:sldId id="2047" r:id="rId32"/>
    <p:sldId id="2049" r:id="rId33"/>
    <p:sldId id="4230" r:id="rId34"/>
    <p:sldId id="4233" r:id="rId35"/>
    <p:sldId id="4238" r:id="rId36"/>
    <p:sldId id="4232" r:id="rId37"/>
    <p:sldId id="4234" r:id="rId38"/>
    <p:sldId id="4235" r:id="rId39"/>
    <p:sldId id="4236" r:id="rId40"/>
    <p:sldId id="4237" r:id="rId41"/>
    <p:sldId id="2026" r:id="rId42"/>
    <p:sldId id="4221" r:id="rId43"/>
    <p:sldId id="2050" r:id="rId44"/>
    <p:sldId id="2051" r:id="rId45"/>
    <p:sldId id="2052" r:id="rId46"/>
    <p:sldId id="2053" r:id="rId47"/>
    <p:sldId id="2054" r:id="rId48"/>
    <p:sldId id="4239" r:id="rId49"/>
    <p:sldId id="467" r:id="rId50"/>
    <p:sldId id="2055" r:id="rId51"/>
    <p:sldId id="4241" r:id="rId52"/>
    <p:sldId id="4242" r:id="rId53"/>
    <p:sldId id="4243" r:id="rId54"/>
    <p:sldId id="4244" r:id="rId55"/>
    <p:sldId id="4245" r:id="rId56"/>
    <p:sldId id="4246" r:id="rId57"/>
    <p:sldId id="4247" r:id="rId58"/>
    <p:sldId id="4248" r:id="rId59"/>
    <p:sldId id="4249" r:id="rId60"/>
    <p:sldId id="4254" r:id="rId61"/>
    <p:sldId id="2060" r:id="rId62"/>
    <p:sldId id="2061" r:id="rId63"/>
    <p:sldId id="2062" r:id="rId64"/>
    <p:sldId id="2036" r:id="rId65"/>
    <p:sldId id="4250" r:id="rId66"/>
    <p:sldId id="4255" r:id="rId67"/>
    <p:sldId id="4252" r:id="rId68"/>
    <p:sldId id="4253" r:id="rId69"/>
    <p:sldId id="2058" r:id="rId70"/>
    <p:sldId id="4257" r:id="rId71"/>
    <p:sldId id="4263" r:id="rId72"/>
    <p:sldId id="4262" r:id="rId73"/>
    <p:sldId id="4261" r:id="rId74"/>
    <p:sldId id="4260" r:id="rId75"/>
    <p:sldId id="4259" r:id="rId76"/>
    <p:sldId id="4258" r:id="rId77"/>
    <p:sldId id="4225" r:id="rId78"/>
    <p:sldId id="2029" r:id="rId79"/>
    <p:sldId id="2030" r:id="rId80"/>
    <p:sldId id="320" r:id="rId81"/>
    <p:sldId id="321" r:id="rId82"/>
    <p:sldId id="2063" r:id="rId83"/>
    <p:sldId id="4224" r:id="rId84"/>
    <p:sldId id="1982" r:id="rId85"/>
    <p:sldId id="1882" r:id="rId86"/>
    <p:sldId id="1981" r:id="rId87"/>
    <p:sldId id="1326" r:id="rId88"/>
    <p:sldId id="4228" r:id="rId89"/>
    <p:sldId id="2056" r:id="rId90"/>
    <p:sldId id="4227" r:id="rId91"/>
    <p:sldId id="2057" r:id="rId92"/>
    <p:sldId id="459" r:id="rId93"/>
    <p:sldId id="463" r:id="rId94"/>
    <p:sldId id="464" r:id="rId95"/>
    <p:sldId id="465" r:id="rId96"/>
    <p:sldId id="1995" r:id="rId97"/>
    <p:sldId id="1990" r:id="rId98"/>
    <p:sldId id="4222" r:id="rId99"/>
    <p:sldId id="4223" r:id="rId100"/>
    <p:sldId id="4256"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1532"/>
            <p14:sldId id="1513"/>
            <p14:sldId id="4220"/>
            <p14:sldId id="348"/>
            <p14:sldId id="453"/>
          </p14:sldIdLst>
        </p14:section>
        <p14:section name="Goals" id="{9F51D491-D9C1-4CBD-B6FB-F5BD6A6D02A5}">
          <p14:sldIdLst>
            <p14:sldId id="354"/>
            <p14:sldId id="356"/>
            <p14:sldId id="2021"/>
            <p14:sldId id="355"/>
            <p14:sldId id="1998"/>
          </p14:sldIdLst>
        </p14:section>
        <p14:section name="Introduction" id="{135F4477-1773-4A42-8B0D-38D79B49CB30}">
          <p14:sldIdLst>
            <p14:sldId id="332"/>
            <p14:sldId id="334"/>
            <p14:sldId id="333"/>
            <p14:sldId id="327"/>
            <p14:sldId id="2035"/>
            <p14:sldId id="2038"/>
            <p14:sldId id="2037"/>
            <p14:sldId id="2039"/>
          </p14:sldIdLst>
        </p14:section>
        <p14:section name="Column Formatting" id="{85735781-D88B-4169-9B01-ADB5FCBB8FB9}">
          <p14:sldIdLst>
            <p14:sldId id="345"/>
            <p14:sldId id="2040"/>
            <p14:sldId id="2041"/>
            <p14:sldId id="2069"/>
            <p14:sldId id="2016"/>
          </p14:sldIdLst>
        </p14:section>
        <p14:section name="View Formatting" id="{C1D12924-6858-42D1-BBC5-9E2C50ACA3BF}">
          <p14:sldIdLst>
            <p14:sldId id="2025"/>
            <p14:sldId id="2042"/>
            <p14:sldId id="2043"/>
          </p14:sldIdLst>
        </p14:section>
        <p14:section name="Syntax" id="{20FA58BE-1E7A-4DFE-A76D-C822E4327938}">
          <p14:sldIdLst>
            <p14:sldId id="2022"/>
            <p14:sldId id="2048"/>
            <p14:sldId id="2047"/>
            <p14:sldId id="2049"/>
            <p14:sldId id="4230"/>
            <p14:sldId id="4233"/>
            <p14:sldId id="4238"/>
            <p14:sldId id="4232"/>
            <p14:sldId id="4234"/>
            <p14:sldId id="4235"/>
            <p14:sldId id="4236"/>
            <p14:sldId id="4237"/>
            <p14:sldId id="2026"/>
            <p14:sldId id="4221"/>
            <p14:sldId id="2050"/>
            <p14:sldId id="2051"/>
            <p14:sldId id="2052"/>
            <p14:sldId id="2053"/>
            <p14:sldId id="2054"/>
            <p14:sldId id="4239"/>
            <p14:sldId id="467"/>
            <p14:sldId id="2055"/>
          </p14:sldIdLst>
        </p14:section>
        <p14:section name="Placeholder Tokens" id="{27E9A500-C697-4116-BF71-713EA85CC7C1}">
          <p14:sldIdLst>
            <p14:sldId id="4241"/>
            <p14:sldId id="4242"/>
            <p14:sldId id="4243"/>
            <p14:sldId id="4244"/>
            <p14:sldId id="4245"/>
            <p14:sldId id="4246"/>
            <p14:sldId id="4247"/>
            <p14:sldId id="4248"/>
            <p14:sldId id="4249"/>
            <p14:sldId id="4254"/>
          </p14:sldIdLst>
        </p14:section>
        <p14:section name="Expressions" id="{0FEE1EC8-B8E7-4CDF-8516-92496B4B080D}">
          <p14:sldIdLst>
            <p14:sldId id="2060"/>
            <p14:sldId id="2061"/>
            <p14:sldId id="2062"/>
            <p14:sldId id="2036"/>
            <p14:sldId id="4250"/>
            <p14:sldId id="4255"/>
            <p14:sldId id="4252"/>
            <p14:sldId id="4253"/>
            <p14:sldId id="2058"/>
          </p14:sldIdLst>
        </p14:section>
        <p14:section name="Vs Field Customizers" id="{A711466D-2FDB-4B5C-98A5-BFEEEDACDAEB}">
          <p14:sldIdLst>
            <p14:sldId id="4257"/>
            <p14:sldId id="4263"/>
            <p14:sldId id="4262"/>
            <p14:sldId id="4261"/>
            <p14:sldId id="4260"/>
            <p14:sldId id="4259"/>
            <p14:sldId id="4258"/>
            <p14:sldId id="4225"/>
            <p14:sldId id="2029"/>
            <p14:sldId id="2030"/>
          </p14:sldIdLst>
        </p14:section>
        <p14:section name="List Formatter" id="{4A5C8BF8-88CB-425D-9D94-1C24E73E0450}">
          <p14:sldIdLst>
            <p14:sldId id="320"/>
            <p14:sldId id="321"/>
            <p14:sldId id="2063"/>
          </p14:sldIdLst>
        </p14:section>
        <p14:section name="PnP" id="{0C26E4EF-E8DC-406B-A168-4DDEFC7D7253}">
          <p14:sldIdLst>
            <p14:sldId id="4224"/>
          </p14:sldIdLst>
        </p14:section>
        <p14:section name="Wrap-up" id="{F21D1681-715C-429C-8D51-28F8022F698E}">
          <p14:sldIdLst>
            <p14:sldId id="1982"/>
            <p14:sldId id="1882"/>
            <p14:sldId id="1981"/>
            <p14:sldId id="1326"/>
          </p14:sldIdLst>
        </p14:section>
        <p14:section name="Appendix" id="{DAE29CE7-8770-42C8-B4EF-DA94809EA81F}">
          <p14:sldIdLst>
            <p14:sldId id="4228"/>
            <p14:sldId id="2056"/>
            <p14:sldId id="4227"/>
            <p14:sldId id="2057"/>
            <p14:sldId id="459"/>
            <p14:sldId id="463"/>
            <p14:sldId id="464"/>
            <p14:sldId id="465"/>
            <p14:sldId id="1995"/>
            <p14:sldId id="1990"/>
            <p14:sldId id="4222"/>
            <p14:sldId id="4223"/>
            <p14:sldId id="42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ent" initials="CK" lastIdx="1" clrIdx="0">
    <p:extLst>
      <p:ext uri="{19B8F6BF-5375-455C-9EA6-DF929625EA0E}">
        <p15:presenceInfo xmlns:p15="http://schemas.microsoft.com/office/powerpoint/2012/main" userId="S-1-5-21-2025429265-1767777339-725345543-156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4BCC5"/>
    <a:srgbClr val="01777D"/>
    <a:srgbClr val="016A70"/>
    <a:srgbClr val="006C9A"/>
    <a:srgbClr val="C00B05"/>
    <a:srgbClr val="521A31"/>
    <a:srgbClr val="271817"/>
    <a:srgbClr val="D97836"/>
    <a:srgbClr val="20525A"/>
    <a:srgbClr val="848E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7310B2-C94F-46CE-B798-F4D13789798F}" v="3003" dt="2019-05-20T23:26:40.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9895" autoAdjust="0"/>
  </p:normalViewPr>
  <p:slideViewPr>
    <p:cSldViewPr snapToGrid="0">
      <p:cViewPr varScale="1">
        <p:scale>
          <a:sx n="100" d="100"/>
          <a:sy n="100" d="100"/>
        </p:scale>
        <p:origin x="918"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tableStyles" Target="tableStyles.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commentAuthors" Target="commentAuthors.xml"/><Relationship Id="rId108"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microsoft.com/office/2015/10/relationships/revisionInfo" Target="revisionInfo.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Kent" userId="74e20128-0355-4bb4-b2af-7f486a39a378" providerId="ADAL" clId="{93DA27D6-CFD3-44BD-B097-688C8DE13729}"/>
    <pc:docChg chg="undo custSel delSld modSld modSection">
      <pc:chgData name="Chris Kent" userId="74e20128-0355-4bb4-b2af-7f486a39a378" providerId="ADAL" clId="{93DA27D6-CFD3-44BD-B097-688C8DE13729}" dt="2019-05-17T01:53:10.049" v="306" actId="20577"/>
      <pc:docMkLst>
        <pc:docMk/>
      </pc:docMkLst>
      <pc:sldChg chg="modSp">
        <pc:chgData name="Chris Kent" userId="74e20128-0355-4bb4-b2af-7f486a39a378" providerId="ADAL" clId="{93DA27D6-CFD3-44BD-B097-688C8DE13729}" dt="2019-05-17T01:44:34.191" v="140" actId="20577"/>
        <pc:sldMkLst>
          <pc:docMk/>
          <pc:sldMk cId="1500991954" sldId="1513"/>
        </pc:sldMkLst>
        <pc:spChg chg="mod">
          <ac:chgData name="Chris Kent" userId="74e20128-0355-4bb4-b2af-7f486a39a378" providerId="ADAL" clId="{93DA27D6-CFD3-44BD-B097-688C8DE13729}" dt="2019-05-17T01:44:06.079" v="82" actId="20577"/>
          <ac:spMkLst>
            <pc:docMk/>
            <pc:sldMk cId="1500991954" sldId="1513"/>
            <ac:spMk id="3" creationId="{5819BD77-F99F-4A31-B9D6-83D531B51FE4}"/>
          </ac:spMkLst>
        </pc:spChg>
        <pc:spChg chg="mod">
          <ac:chgData name="Chris Kent" userId="74e20128-0355-4bb4-b2af-7f486a39a378" providerId="ADAL" clId="{93DA27D6-CFD3-44BD-B097-688C8DE13729}" dt="2019-05-17T01:44:34.191" v="140" actId="20577"/>
          <ac:spMkLst>
            <pc:docMk/>
            <pc:sldMk cId="1500991954" sldId="1513"/>
            <ac:spMk id="5" creationId="{D371F0AB-E67F-48A6-8F04-E194025A6B8A}"/>
          </ac:spMkLst>
        </pc:spChg>
      </pc:sldChg>
      <pc:sldChg chg="delSp">
        <pc:chgData name="Chris Kent" userId="74e20128-0355-4bb4-b2af-7f486a39a378" providerId="ADAL" clId="{93DA27D6-CFD3-44BD-B097-688C8DE13729}" dt="2019-05-17T01:52:01.806" v="290" actId="478"/>
        <pc:sldMkLst>
          <pc:docMk/>
          <pc:sldMk cId="4262062583" sldId="1882"/>
        </pc:sldMkLst>
        <pc:spChg chg="del">
          <ac:chgData name="Chris Kent" userId="74e20128-0355-4bb4-b2af-7f486a39a378" providerId="ADAL" clId="{93DA27D6-CFD3-44BD-B097-688C8DE13729}" dt="2019-05-17T01:52:01.806" v="290" actId="478"/>
          <ac:spMkLst>
            <pc:docMk/>
            <pc:sldMk cId="4262062583" sldId="1882"/>
            <ac:spMk id="5" creationId="{8342F8A3-7238-40CE-80B9-E8967121E4AE}"/>
          </ac:spMkLst>
        </pc:spChg>
      </pc:sldChg>
      <pc:sldChg chg="modSp">
        <pc:chgData name="Chris Kent" userId="74e20128-0355-4bb4-b2af-7f486a39a378" providerId="ADAL" clId="{93DA27D6-CFD3-44BD-B097-688C8DE13729}" dt="2019-05-17T01:53:10.049" v="306" actId="20577"/>
        <pc:sldMkLst>
          <pc:docMk/>
          <pc:sldMk cId="3558499901" sldId="1981"/>
        </pc:sldMkLst>
        <pc:spChg chg="mod">
          <ac:chgData name="Chris Kent" userId="74e20128-0355-4bb4-b2af-7f486a39a378" providerId="ADAL" clId="{93DA27D6-CFD3-44BD-B097-688C8DE13729}" dt="2019-05-17T01:53:02.394" v="291" actId="1076"/>
          <ac:spMkLst>
            <pc:docMk/>
            <pc:sldMk cId="3558499901" sldId="1981"/>
            <ac:spMk id="28" creationId="{CAB85DD7-16C9-4525-89EB-0176D991352C}"/>
          </ac:spMkLst>
        </pc:spChg>
        <pc:graphicFrameChg chg="modGraphic">
          <ac:chgData name="Chris Kent" userId="74e20128-0355-4bb4-b2af-7f486a39a378" providerId="ADAL" clId="{93DA27D6-CFD3-44BD-B097-688C8DE13729}" dt="2019-05-17T01:53:10.049" v="306" actId="20577"/>
          <ac:graphicFrameMkLst>
            <pc:docMk/>
            <pc:sldMk cId="3558499901" sldId="1981"/>
            <ac:graphicFrameMk id="3" creationId="{A97B5250-19FD-415F-8B58-E43DCB8BDBF0}"/>
          </ac:graphicFrameMkLst>
        </pc:graphicFrameChg>
      </pc:sldChg>
      <pc:sldChg chg="modSp">
        <pc:chgData name="Chris Kent" userId="74e20128-0355-4bb4-b2af-7f486a39a378" providerId="ADAL" clId="{93DA27D6-CFD3-44BD-B097-688C8DE13729}" dt="2019-05-17T01:49:30.763" v="288" actId="20577"/>
        <pc:sldMkLst>
          <pc:docMk/>
          <pc:sldMk cId="1938745408" sldId="4220"/>
        </pc:sldMkLst>
        <pc:spChg chg="mod">
          <ac:chgData name="Chris Kent" userId="74e20128-0355-4bb4-b2af-7f486a39a378" providerId="ADAL" clId="{93DA27D6-CFD3-44BD-B097-688C8DE13729}" dt="2019-05-17T01:46:43.985" v="189" actId="20577"/>
          <ac:spMkLst>
            <pc:docMk/>
            <pc:sldMk cId="1938745408" sldId="4220"/>
            <ac:spMk id="2" creationId="{2B20BB34-D338-4815-95F4-C58D494903BA}"/>
          </ac:spMkLst>
        </pc:spChg>
        <pc:spChg chg="mod">
          <ac:chgData name="Chris Kent" userId="74e20128-0355-4bb4-b2af-7f486a39a378" providerId="ADAL" clId="{93DA27D6-CFD3-44BD-B097-688C8DE13729}" dt="2019-05-17T01:49:30.763" v="288" actId="20577"/>
          <ac:spMkLst>
            <pc:docMk/>
            <pc:sldMk cId="1938745408" sldId="4220"/>
            <ac:spMk id="3" creationId="{90CF97E1-3FDE-4EC1-A279-1A794C8F5F46}"/>
          </ac:spMkLst>
        </pc:spChg>
      </pc:sldChg>
    </pc:docChg>
  </pc:docChgLst>
  <pc:docChgLst>
    <pc:chgData name="Chris Kent" userId="74e20128-0355-4bb4-b2af-7f486a39a378" providerId="ADAL" clId="{A67310B2-C94F-46CE-B798-F4D13789798F}"/>
    <pc:docChg chg="undo redo custSel mod addSld delSld modSld sldOrd delMainMaster modMainMaster modSection">
      <pc:chgData name="Chris Kent" userId="74e20128-0355-4bb4-b2af-7f486a39a378" providerId="ADAL" clId="{A67310B2-C94F-46CE-B798-F4D13789798F}" dt="2019-05-20T23:26:40.877" v="11046"/>
      <pc:docMkLst>
        <pc:docMk/>
      </pc:docMkLst>
      <pc:sldChg chg="modSp">
        <pc:chgData name="Chris Kent" userId="74e20128-0355-4bb4-b2af-7f486a39a378" providerId="ADAL" clId="{A67310B2-C94F-46CE-B798-F4D13789798F}" dt="2019-05-18T03:07:37.223" v="2186" actId="14826"/>
        <pc:sldMkLst>
          <pc:docMk/>
          <pc:sldMk cId="3038134103" sldId="320"/>
        </pc:sldMkLst>
        <pc:picChg chg="mod">
          <ac:chgData name="Chris Kent" userId="74e20128-0355-4bb4-b2af-7f486a39a378" providerId="ADAL" clId="{A67310B2-C94F-46CE-B798-F4D13789798F}" dt="2019-05-18T03:07:37.223" v="2186" actId="14826"/>
          <ac:picMkLst>
            <pc:docMk/>
            <pc:sldMk cId="3038134103" sldId="320"/>
            <ac:picMk id="4" creationId="{7A984541-4CE6-4642-B106-1B7C51F94603}"/>
          </ac:picMkLst>
        </pc:picChg>
        <pc:picChg chg="mod">
          <ac:chgData name="Chris Kent" userId="74e20128-0355-4bb4-b2af-7f486a39a378" providerId="ADAL" clId="{A67310B2-C94F-46CE-B798-F4D13789798F}" dt="2019-05-18T03:05:27.588" v="2184" actId="14826"/>
          <ac:picMkLst>
            <pc:docMk/>
            <pc:sldMk cId="3038134103" sldId="320"/>
            <ac:picMk id="5" creationId="{E008C433-0A73-4AC7-98BE-28E0C75CD234}"/>
          </ac:picMkLst>
        </pc:picChg>
        <pc:picChg chg="mod">
          <ac:chgData name="Chris Kent" userId="74e20128-0355-4bb4-b2af-7f486a39a378" providerId="ADAL" clId="{A67310B2-C94F-46CE-B798-F4D13789798F}" dt="2019-05-18T03:06:56.327" v="2185" actId="14826"/>
          <ac:picMkLst>
            <pc:docMk/>
            <pc:sldMk cId="3038134103" sldId="320"/>
            <ac:picMk id="9" creationId="{C0734FF7-10DA-409C-B22F-C077505D0DAA}"/>
          </ac:picMkLst>
        </pc:picChg>
      </pc:sldChg>
      <pc:sldChg chg="addSp delSp modSp">
        <pc:chgData name="Chris Kent" userId="74e20128-0355-4bb4-b2af-7f486a39a378" providerId="ADAL" clId="{A67310B2-C94F-46CE-B798-F4D13789798F}" dt="2019-05-19T17:22:03.125" v="10082" actId="1036"/>
        <pc:sldMkLst>
          <pc:docMk/>
          <pc:sldMk cId="3429185325" sldId="321"/>
        </pc:sldMkLst>
        <pc:spChg chg="mod">
          <ac:chgData name="Chris Kent" userId="74e20128-0355-4bb4-b2af-7f486a39a378" providerId="ADAL" clId="{A67310B2-C94F-46CE-B798-F4D13789798F}" dt="2019-05-19T17:22:03.125" v="10082" actId="1036"/>
          <ac:spMkLst>
            <pc:docMk/>
            <pc:sldMk cId="3429185325" sldId="321"/>
            <ac:spMk id="2" creationId="{B001D8F5-3FE3-49F4-B95A-CFE4BAF1808E}"/>
          </ac:spMkLst>
        </pc:spChg>
        <pc:spChg chg="mod">
          <ac:chgData name="Chris Kent" userId="74e20128-0355-4bb4-b2af-7f486a39a378" providerId="ADAL" clId="{A67310B2-C94F-46CE-B798-F4D13789798F}" dt="2019-05-19T17:21:12.273" v="10043" actId="1036"/>
          <ac:spMkLst>
            <pc:docMk/>
            <pc:sldMk cId="3429185325" sldId="321"/>
            <ac:spMk id="3" creationId="{CBB5CD10-02B7-473E-BEF9-6D2C343F23B3}"/>
          </ac:spMkLst>
        </pc:spChg>
        <pc:spChg chg="add mod">
          <ac:chgData name="Chris Kent" userId="74e20128-0355-4bb4-b2af-7f486a39a378" providerId="ADAL" clId="{A67310B2-C94F-46CE-B798-F4D13789798F}" dt="2019-05-19T17:22:03.125" v="10082" actId="1036"/>
          <ac:spMkLst>
            <pc:docMk/>
            <pc:sldMk cId="3429185325" sldId="321"/>
            <ac:spMk id="10" creationId="{3154B9B1-F5E2-4D4F-99AD-C1FB097964E8}"/>
          </ac:spMkLst>
        </pc:spChg>
        <pc:grpChg chg="del">
          <ac:chgData name="Chris Kent" userId="74e20128-0355-4bb4-b2af-7f486a39a378" providerId="ADAL" clId="{A67310B2-C94F-46CE-B798-F4D13789798F}" dt="2019-05-19T17:20:14.375" v="10018" actId="478"/>
          <ac:grpSpMkLst>
            <pc:docMk/>
            <pc:sldMk cId="3429185325" sldId="321"/>
            <ac:grpSpMk id="11" creationId="{02960322-A8C0-4F1F-A59D-B1565368114F}"/>
          </ac:grpSpMkLst>
        </pc:grpChg>
        <pc:picChg chg="add mod">
          <ac:chgData name="Chris Kent" userId="74e20128-0355-4bb4-b2af-7f486a39a378" providerId="ADAL" clId="{A67310B2-C94F-46CE-B798-F4D13789798F}" dt="2019-05-19T17:21:23.367" v="10059" actId="1076"/>
          <ac:picMkLst>
            <pc:docMk/>
            <pc:sldMk cId="3429185325" sldId="321"/>
            <ac:picMk id="6" creationId="{C996BFD4-C7C8-42F4-8C7A-734910B8FD84}"/>
          </ac:picMkLst>
        </pc:picChg>
      </pc:sldChg>
      <pc:sldChg chg="addSp delSp delAnim modAnim">
        <pc:chgData name="Chris Kent" userId="74e20128-0355-4bb4-b2af-7f486a39a378" providerId="ADAL" clId="{A67310B2-C94F-46CE-B798-F4D13789798F}" dt="2019-05-19T15:54:54.603" v="9443"/>
        <pc:sldMkLst>
          <pc:docMk/>
          <pc:sldMk cId="2131843687" sldId="327"/>
        </pc:sldMkLst>
        <pc:grpChg chg="add">
          <ac:chgData name="Chris Kent" userId="74e20128-0355-4bb4-b2af-7f486a39a378" providerId="ADAL" clId="{A67310B2-C94F-46CE-B798-F4D13789798F}" dt="2019-05-19T15:54:40.889" v="9441"/>
          <ac:grpSpMkLst>
            <pc:docMk/>
            <pc:sldMk cId="2131843687" sldId="327"/>
            <ac:grpSpMk id="9" creationId="{CA5D570A-313C-42E7-9D28-3FCB071F17C6}"/>
          </ac:grpSpMkLst>
        </pc:grpChg>
        <pc:picChg chg="del">
          <ac:chgData name="Chris Kent" userId="74e20128-0355-4bb4-b2af-7f486a39a378" providerId="ADAL" clId="{A67310B2-C94F-46CE-B798-F4D13789798F}" dt="2019-05-19T15:54:48.077" v="9442" actId="478"/>
          <ac:picMkLst>
            <pc:docMk/>
            <pc:sldMk cId="2131843687" sldId="327"/>
            <ac:picMk id="10" creationId="{74E3091F-10BA-4AAF-9F17-B4D09C0F25C6}"/>
          </ac:picMkLst>
        </pc:picChg>
      </pc:sldChg>
      <pc:sldChg chg="modAnim">
        <pc:chgData name="Chris Kent" userId="74e20128-0355-4bb4-b2af-7f486a39a378" providerId="ADAL" clId="{A67310B2-C94F-46CE-B798-F4D13789798F}" dt="2019-05-20T21:03:08.541" v="10939"/>
        <pc:sldMkLst>
          <pc:docMk/>
          <pc:sldMk cId="623398935" sldId="332"/>
        </pc:sldMkLst>
      </pc:sldChg>
      <pc:sldChg chg="modAnim">
        <pc:chgData name="Chris Kent" userId="74e20128-0355-4bb4-b2af-7f486a39a378" providerId="ADAL" clId="{A67310B2-C94F-46CE-B798-F4D13789798F}" dt="2019-05-20T21:04:07.170" v="10940"/>
        <pc:sldMkLst>
          <pc:docMk/>
          <pc:sldMk cId="2416250557" sldId="334"/>
        </pc:sldMkLst>
      </pc:sldChg>
      <pc:sldChg chg="addSp delSp modSp">
        <pc:chgData name="Chris Kent" userId="74e20128-0355-4bb4-b2af-7f486a39a378" providerId="ADAL" clId="{A67310B2-C94F-46CE-B798-F4D13789798F}" dt="2019-05-17T02:26:34.600" v="236" actId="478"/>
        <pc:sldMkLst>
          <pc:docMk/>
          <pc:sldMk cId="3585316913" sldId="345"/>
        </pc:sldMkLst>
        <pc:spChg chg="mod">
          <ac:chgData name="Chris Kent" userId="74e20128-0355-4bb4-b2af-7f486a39a378" providerId="ADAL" clId="{A67310B2-C94F-46CE-B798-F4D13789798F}" dt="2019-05-17T02:26:05.151" v="231" actId="27636"/>
          <ac:spMkLst>
            <pc:docMk/>
            <pc:sldMk cId="3585316913" sldId="345"/>
            <ac:spMk id="3" creationId="{1964F2F6-248A-4B46-9C50-8633B927E4D0}"/>
          </ac:spMkLst>
        </pc:spChg>
        <pc:spChg chg="add del mod">
          <ac:chgData name="Chris Kent" userId="74e20128-0355-4bb4-b2af-7f486a39a378" providerId="ADAL" clId="{A67310B2-C94F-46CE-B798-F4D13789798F}" dt="2019-05-17T02:26:34.600" v="236" actId="478"/>
          <ac:spMkLst>
            <pc:docMk/>
            <pc:sldMk cId="3585316913" sldId="345"/>
            <ac:spMk id="5" creationId="{12487B1D-859A-4D54-9BDA-201AEA80D131}"/>
          </ac:spMkLst>
        </pc:spChg>
      </pc:sldChg>
      <pc:sldChg chg="modNotesTx">
        <pc:chgData name="Chris Kent" userId="74e20128-0355-4bb4-b2af-7f486a39a378" providerId="ADAL" clId="{A67310B2-C94F-46CE-B798-F4D13789798F}" dt="2019-05-19T15:46:47.824" v="9440" actId="20577"/>
        <pc:sldMkLst>
          <pc:docMk/>
          <pc:sldMk cId="643448749" sldId="355"/>
        </pc:sldMkLst>
      </pc:sldChg>
      <pc:sldChg chg="del">
        <pc:chgData name="Chris Kent" userId="74e20128-0355-4bb4-b2af-7f486a39a378" providerId="ADAL" clId="{A67310B2-C94F-46CE-B798-F4D13789798F}" dt="2019-05-19T15:42:31.796" v="9180" actId="2696"/>
        <pc:sldMkLst>
          <pc:docMk/>
          <pc:sldMk cId="656066897" sldId="374"/>
        </pc:sldMkLst>
      </pc:sldChg>
      <pc:sldChg chg="del">
        <pc:chgData name="Chris Kent" userId="74e20128-0355-4bb4-b2af-7f486a39a378" providerId="ADAL" clId="{A67310B2-C94F-46CE-B798-F4D13789798F}" dt="2019-05-19T15:42:31.790" v="9179" actId="2696"/>
        <pc:sldMkLst>
          <pc:docMk/>
          <pc:sldMk cId="2568304665" sldId="376"/>
        </pc:sldMkLst>
      </pc:sldChg>
      <pc:sldChg chg="del">
        <pc:chgData name="Chris Kent" userId="74e20128-0355-4bb4-b2af-7f486a39a378" providerId="ADAL" clId="{A67310B2-C94F-46CE-B798-F4D13789798F}" dt="2019-05-19T15:42:31.835" v="9184" actId="2696"/>
        <pc:sldMkLst>
          <pc:docMk/>
          <pc:sldMk cId="571350779" sldId="377"/>
        </pc:sldMkLst>
      </pc:sldChg>
      <pc:sldChg chg="modSp del">
        <pc:chgData name="Chris Kent" userId="74e20128-0355-4bb4-b2af-7f486a39a378" providerId="ADAL" clId="{A67310B2-C94F-46CE-B798-F4D13789798F}" dt="2019-05-19T15:42:31.826" v="9183" actId="2696"/>
        <pc:sldMkLst>
          <pc:docMk/>
          <pc:sldMk cId="1165313095" sldId="378"/>
        </pc:sldMkLst>
        <pc:graphicFrameChg chg="modGraphic">
          <ac:chgData name="Chris Kent" userId="74e20128-0355-4bb4-b2af-7f486a39a378" providerId="ADAL" clId="{A67310B2-C94F-46CE-B798-F4D13789798F}" dt="2019-05-19T14:14:42.454" v="8344" actId="20577"/>
          <ac:graphicFrameMkLst>
            <pc:docMk/>
            <pc:sldMk cId="1165313095" sldId="378"/>
            <ac:graphicFrameMk id="6" creationId="{6777C2F6-E35E-4944-B295-62F8A2CBACB3}"/>
          </ac:graphicFrameMkLst>
        </pc:graphicFrameChg>
      </pc:sldChg>
      <pc:sldChg chg="del">
        <pc:chgData name="Chris Kent" userId="74e20128-0355-4bb4-b2af-7f486a39a378" providerId="ADAL" clId="{A67310B2-C94F-46CE-B798-F4D13789798F}" dt="2019-05-19T15:42:31.810" v="9182" actId="2696"/>
        <pc:sldMkLst>
          <pc:docMk/>
          <pc:sldMk cId="326542298" sldId="379"/>
        </pc:sldMkLst>
      </pc:sldChg>
      <pc:sldChg chg="del">
        <pc:chgData name="Chris Kent" userId="74e20128-0355-4bb4-b2af-7f486a39a378" providerId="ADAL" clId="{A67310B2-C94F-46CE-B798-F4D13789798F}" dt="2019-05-19T15:42:31.803" v="9181" actId="2696"/>
        <pc:sldMkLst>
          <pc:docMk/>
          <pc:sldMk cId="2567683284" sldId="380"/>
        </pc:sldMkLst>
      </pc:sldChg>
      <pc:sldChg chg="modSp">
        <pc:chgData name="Chris Kent" userId="74e20128-0355-4bb4-b2af-7f486a39a378" providerId="ADAL" clId="{A67310B2-C94F-46CE-B798-F4D13789798F}" dt="2019-05-17T02:08:37.778" v="33" actId="1076"/>
        <pc:sldMkLst>
          <pc:docMk/>
          <pc:sldMk cId="1828901961" sldId="453"/>
        </pc:sldMkLst>
        <pc:picChg chg="mod">
          <ac:chgData name="Chris Kent" userId="74e20128-0355-4bb4-b2af-7f486a39a378" providerId="ADAL" clId="{A67310B2-C94F-46CE-B798-F4D13789798F}" dt="2019-05-17T02:08:37.778" v="33" actId="1076"/>
          <ac:picMkLst>
            <pc:docMk/>
            <pc:sldMk cId="1828901961" sldId="453"/>
            <ac:picMk id="29" creationId="{A8A46201-88F6-4E31-A99F-D1A70A2B44E1}"/>
          </ac:picMkLst>
        </pc:picChg>
        <pc:picChg chg="mod">
          <ac:chgData name="Chris Kent" userId="74e20128-0355-4bb4-b2af-7f486a39a378" providerId="ADAL" clId="{A67310B2-C94F-46CE-B798-F4D13789798F}" dt="2019-05-17T02:08:28.909" v="32" actId="688"/>
          <ac:picMkLst>
            <pc:docMk/>
            <pc:sldMk cId="1828901961" sldId="453"/>
            <ac:picMk id="33" creationId="{2200C44C-06CC-41D8-8B47-FFF3F8894D79}"/>
          </ac:picMkLst>
        </pc:picChg>
      </pc:sldChg>
      <pc:sldChg chg="addSp delSp modSp ord">
        <pc:chgData name="Chris Kent" userId="74e20128-0355-4bb4-b2af-7f486a39a378" providerId="ADAL" clId="{A67310B2-C94F-46CE-B798-F4D13789798F}" dt="2019-05-19T23:23:03.073" v="10937"/>
        <pc:sldMkLst>
          <pc:docMk/>
          <pc:sldMk cId="465924467" sldId="459"/>
        </pc:sldMkLst>
        <pc:spChg chg="add del mod">
          <ac:chgData name="Chris Kent" userId="74e20128-0355-4bb4-b2af-7f486a39a378" providerId="ADAL" clId="{A67310B2-C94F-46CE-B798-F4D13789798F}" dt="2019-05-17T02:29:08.368" v="301" actId="478"/>
          <ac:spMkLst>
            <pc:docMk/>
            <pc:sldMk cId="465924467" sldId="459"/>
            <ac:spMk id="2" creationId="{780B5355-935E-4E08-B94B-60187A3E6FFE}"/>
          </ac:spMkLst>
        </pc:spChg>
      </pc:sldChg>
      <pc:sldChg chg="del setBg">
        <pc:chgData name="Chris Kent" userId="74e20128-0355-4bb4-b2af-7f486a39a378" providerId="ADAL" clId="{A67310B2-C94F-46CE-B798-F4D13789798F}" dt="2019-05-19T23:15:55.121" v="10851"/>
        <pc:sldMkLst>
          <pc:docMk/>
          <pc:sldMk cId="4260373825" sldId="465"/>
        </pc:sldMkLst>
      </pc:sldChg>
      <pc:sldChg chg="addSp delSp modSp mod modTransition setBg modAnim setClrOvrMap">
        <pc:chgData name="Chris Kent" userId="74e20128-0355-4bb4-b2af-7f486a39a378" providerId="ADAL" clId="{A67310B2-C94F-46CE-B798-F4D13789798F}" dt="2019-05-20T21:10:58.676" v="11004" actId="207"/>
        <pc:sldMkLst>
          <pc:docMk/>
          <pc:sldMk cId="3029219528" sldId="467"/>
        </pc:sldMkLst>
        <pc:spChg chg="mod">
          <ac:chgData name="Chris Kent" userId="74e20128-0355-4bb4-b2af-7f486a39a378" providerId="ADAL" clId="{A67310B2-C94F-46CE-B798-F4D13789798F}" dt="2019-05-18T04:03:49.499" v="2968" actId="26606"/>
          <ac:spMkLst>
            <pc:docMk/>
            <pc:sldMk cId="3029219528" sldId="467"/>
            <ac:spMk id="2" creationId="{1EBA8800-C3A0-4831-BC51-F25DA847F99D}"/>
          </ac:spMkLst>
        </pc:spChg>
        <pc:spChg chg="mod ord">
          <ac:chgData name="Chris Kent" userId="74e20128-0355-4bb4-b2af-7f486a39a378" providerId="ADAL" clId="{A67310B2-C94F-46CE-B798-F4D13789798F}" dt="2019-05-19T16:35:13.634" v="9486" actId="20577"/>
          <ac:spMkLst>
            <pc:docMk/>
            <pc:sldMk cId="3029219528" sldId="467"/>
            <ac:spMk id="3" creationId="{B21B25C7-F777-4748-8C3C-4E6C3F19F79C}"/>
          </ac:spMkLst>
        </pc:spChg>
        <pc:spChg chg="add del">
          <ac:chgData name="Chris Kent" userId="74e20128-0355-4bb4-b2af-7f486a39a378" providerId="ADAL" clId="{A67310B2-C94F-46CE-B798-F4D13789798F}" dt="2019-05-18T04:03:35.489" v="2958" actId="26606"/>
          <ac:spMkLst>
            <pc:docMk/>
            <pc:sldMk cId="3029219528" sldId="467"/>
            <ac:spMk id="10" creationId="{59A309A7-1751-4ABE-A3C1-EEC40366AD89}"/>
          </ac:spMkLst>
        </pc:spChg>
        <pc:spChg chg="add del">
          <ac:chgData name="Chris Kent" userId="74e20128-0355-4bb4-b2af-7f486a39a378" providerId="ADAL" clId="{A67310B2-C94F-46CE-B798-F4D13789798F}" dt="2019-05-18T04:03:35.489" v="2958" actId="26606"/>
          <ac:spMkLst>
            <pc:docMk/>
            <pc:sldMk cId="3029219528" sldId="467"/>
            <ac:spMk id="12" creationId="{967D8EB6-EAE1-4F9C-B398-83321E287204}"/>
          </ac:spMkLst>
        </pc:spChg>
        <pc:spChg chg="add del">
          <ac:chgData name="Chris Kent" userId="74e20128-0355-4bb4-b2af-7f486a39a378" providerId="ADAL" clId="{A67310B2-C94F-46CE-B798-F4D13789798F}" dt="2019-05-18T04:03:39.652" v="2962" actId="26606"/>
          <ac:spMkLst>
            <pc:docMk/>
            <pc:sldMk cId="3029219528" sldId="467"/>
            <ac:spMk id="16" creationId="{14A2F755-5219-4C4E-9378-2C80BB08DF8E}"/>
          </ac:spMkLst>
        </pc:spChg>
        <pc:spChg chg="add del">
          <ac:chgData name="Chris Kent" userId="74e20128-0355-4bb4-b2af-7f486a39a378" providerId="ADAL" clId="{A67310B2-C94F-46CE-B798-F4D13789798F}" dt="2019-05-18T04:03:39.652" v="2962" actId="26606"/>
          <ac:spMkLst>
            <pc:docMk/>
            <pc:sldMk cId="3029219528" sldId="467"/>
            <ac:spMk id="17" creationId="{9A87AD7E-457F-4836-8DDE-FFE0F009388A}"/>
          </ac:spMkLst>
        </pc:spChg>
        <pc:spChg chg="add del">
          <ac:chgData name="Chris Kent" userId="74e20128-0355-4bb4-b2af-7f486a39a378" providerId="ADAL" clId="{A67310B2-C94F-46CE-B798-F4D13789798F}" dt="2019-05-18T04:03:42.691" v="2964" actId="26606"/>
          <ac:spMkLst>
            <pc:docMk/>
            <pc:sldMk cId="3029219528" sldId="467"/>
            <ac:spMk id="19" creationId="{CF62D2A7-8207-488C-9F46-316BA81A16C8}"/>
          </ac:spMkLst>
        </pc:spChg>
        <pc:spChg chg="add del">
          <ac:chgData name="Chris Kent" userId="74e20128-0355-4bb4-b2af-7f486a39a378" providerId="ADAL" clId="{A67310B2-C94F-46CE-B798-F4D13789798F}" dt="2019-05-18T04:03:42.691" v="2964" actId="26606"/>
          <ac:spMkLst>
            <pc:docMk/>
            <pc:sldMk cId="3029219528" sldId="467"/>
            <ac:spMk id="20" creationId="{52AC6D7F-F068-4E11-BB06-F601D89BB980}"/>
          </ac:spMkLst>
        </pc:spChg>
        <pc:spChg chg="add mod">
          <ac:chgData name="Chris Kent" userId="74e20128-0355-4bb4-b2af-7f486a39a378" providerId="ADAL" clId="{A67310B2-C94F-46CE-B798-F4D13789798F}" dt="2019-05-20T21:10:58.676" v="11004" actId="207"/>
          <ac:spMkLst>
            <pc:docMk/>
            <pc:sldMk cId="3029219528" sldId="467"/>
            <ac:spMk id="21" creationId="{FF435650-7F8C-49C3-AB70-035CA9F031B6}"/>
          </ac:spMkLst>
        </pc:spChg>
        <pc:spChg chg="add del">
          <ac:chgData name="Chris Kent" userId="74e20128-0355-4bb4-b2af-7f486a39a378" providerId="ADAL" clId="{A67310B2-C94F-46CE-B798-F4D13789798F}" dt="2019-05-18T04:03:44.941" v="2966" actId="26606"/>
          <ac:spMkLst>
            <pc:docMk/>
            <pc:sldMk cId="3029219528" sldId="467"/>
            <ac:spMk id="22" creationId="{56C20283-73E0-40EC-8AD8-057F581F64C2}"/>
          </ac:spMkLst>
        </pc:spChg>
        <pc:spChg chg="add del">
          <ac:chgData name="Chris Kent" userId="74e20128-0355-4bb4-b2af-7f486a39a378" providerId="ADAL" clId="{A67310B2-C94F-46CE-B798-F4D13789798F}" dt="2019-05-18T04:03:44.941" v="2966" actId="26606"/>
          <ac:spMkLst>
            <pc:docMk/>
            <pc:sldMk cId="3029219528" sldId="467"/>
            <ac:spMk id="23" creationId="{3FCC729B-E528-40C3-82D3-BA4375575E87}"/>
          </ac:spMkLst>
        </pc:spChg>
        <pc:spChg chg="add del">
          <ac:chgData name="Chris Kent" userId="74e20128-0355-4bb4-b2af-7f486a39a378" providerId="ADAL" clId="{A67310B2-C94F-46CE-B798-F4D13789798F}" dt="2019-05-18T04:03:44.941" v="2966" actId="26606"/>
          <ac:spMkLst>
            <pc:docMk/>
            <pc:sldMk cId="3029219528" sldId="467"/>
            <ac:spMk id="24" creationId="{58F1FB8D-1842-4A04-998D-6CF047AB2790}"/>
          </ac:spMkLst>
        </pc:spChg>
        <pc:spChg chg="add del">
          <ac:chgData name="Chris Kent" userId="74e20128-0355-4bb4-b2af-7f486a39a378" providerId="ADAL" clId="{A67310B2-C94F-46CE-B798-F4D13789798F}" dt="2019-05-18T04:03:49.499" v="2968" actId="26606"/>
          <ac:spMkLst>
            <pc:docMk/>
            <pc:sldMk cId="3029219528" sldId="467"/>
            <ac:spMk id="26" creationId="{59A309A7-1751-4ABE-A3C1-EEC40366AD89}"/>
          </ac:spMkLst>
        </pc:spChg>
        <pc:spChg chg="add del">
          <ac:chgData name="Chris Kent" userId="74e20128-0355-4bb4-b2af-7f486a39a378" providerId="ADAL" clId="{A67310B2-C94F-46CE-B798-F4D13789798F}" dt="2019-05-18T04:03:49.499" v="2968" actId="26606"/>
          <ac:spMkLst>
            <pc:docMk/>
            <pc:sldMk cId="3029219528" sldId="467"/>
            <ac:spMk id="27" creationId="{967D8EB6-EAE1-4F9C-B398-83321E287204}"/>
          </ac:spMkLst>
        </pc:spChg>
        <pc:picChg chg="mod">
          <ac:chgData name="Chris Kent" userId="74e20128-0355-4bb4-b2af-7f486a39a378" providerId="ADAL" clId="{A67310B2-C94F-46CE-B798-F4D13789798F}" dt="2019-05-18T04:03:49.499" v="2968" actId="26606"/>
          <ac:picMkLst>
            <pc:docMk/>
            <pc:sldMk cId="3029219528" sldId="467"/>
            <ac:picMk id="5" creationId="{B4BF60CC-E5D5-4934-A37F-75C379B7847C}"/>
          </ac:picMkLst>
        </pc:picChg>
        <pc:picChg chg="add mod">
          <ac:chgData name="Chris Kent" userId="74e20128-0355-4bb4-b2af-7f486a39a378" providerId="ADAL" clId="{A67310B2-C94F-46CE-B798-F4D13789798F}" dt="2019-05-19T16:34:22.078" v="9454" actId="167"/>
          <ac:picMkLst>
            <pc:docMk/>
            <pc:sldMk cId="3029219528" sldId="467"/>
            <ac:picMk id="18" creationId="{BF3C1960-753A-4F82-9B24-34E514AC50DC}"/>
          </ac:picMkLst>
        </pc:picChg>
        <pc:cxnChg chg="add del">
          <ac:chgData name="Chris Kent" userId="74e20128-0355-4bb4-b2af-7f486a39a378" providerId="ADAL" clId="{A67310B2-C94F-46CE-B798-F4D13789798F}" dt="2019-05-18T04:03:38.351" v="2960" actId="26606"/>
          <ac:cxnSpMkLst>
            <pc:docMk/>
            <pc:sldMk cId="3029219528" sldId="467"/>
            <ac:cxnSpMk id="14" creationId="{39B7FDC9-F0CE-43A7-9F2A-83DD09DC3453}"/>
          </ac:cxnSpMkLst>
        </pc:cxnChg>
      </pc:sldChg>
      <pc:sldChg chg="modSp">
        <pc:chgData name="Chris Kent" userId="74e20128-0355-4bb4-b2af-7f486a39a378" providerId="ADAL" clId="{A67310B2-C94F-46CE-B798-F4D13789798F}" dt="2019-05-19T14:08:05.782" v="8319"/>
        <pc:sldMkLst>
          <pc:docMk/>
          <pc:sldMk cId="3558499901" sldId="1981"/>
        </pc:sldMkLst>
        <pc:spChg chg="mod">
          <ac:chgData name="Chris Kent" userId="74e20128-0355-4bb4-b2af-7f486a39a378" providerId="ADAL" clId="{A67310B2-C94F-46CE-B798-F4D13789798F}" dt="2019-05-19T14:06:58.508" v="8290" actId="1076"/>
          <ac:spMkLst>
            <pc:docMk/>
            <pc:sldMk cId="3558499901" sldId="1981"/>
            <ac:spMk id="28" creationId="{CAB85DD7-16C9-4525-89EB-0176D991352C}"/>
          </ac:spMkLst>
        </pc:spChg>
        <pc:graphicFrameChg chg="mod modGraphic">
          <ac:chgData name="Chris Kent" userId="74e20128-0355-4bb4-b2af-7f486a39a378" providerId="ADAL" clId="{A67310B2-C94F-46CE-B798-F4D13789798F}" dt="2019-05-19T14:08:05.782" v="8319"/>
          <ac:graphicFrameMkLst>
            <pc:docMk/>
            <pc:sldMk cId="3558499901" sldId="1981"/>
            <ac:graphicFrameMk id="3" creationId="{A97B5250-19FD-415F-8B58-E43DCB8BDBF0}"/>
          </ac:graphicFrameMkLst>
        </pc:graphicFrameChg>
        <pc:graphicFrameChg chg="modGraphic">
          <ac:chgData name="Chris Kent" userId="74e20128-0355-4bb4-b2af-7f486a39a378" providerId="ADAL" clId="{A67310B2-C94F-46CE-B798-F4D13789798F}" dt="2019-05-19T14:07:31.682" v="8316" actId="207"/>
          <ac:graphicFrameMkLst>
            <pc:docMk/>
            <pc:sldMk cId="3558499901" sldId="1981"/>
            <ac:graphicFrameMk id="25" creationId="{8E17BEF0-4F87-483E-B161-19FB9B41923B}"/>
          </ac:graphicFrameMkLst>
        </pc:graphicFrameChg>
      </pc:sldChg>
      <pc:sldChg chg="addSp delSp modSp">
        <pc:chgData name="Chris Kent" userId="74e20128-0355-4bb4-b2af-7f486a39a378" providerId="ADAL" clId="{A67310B2-C94F-46CE-B798-F4D13789798F}" dt="2019-05-19T14:05:57.574" v="8249" actId="20577"/>
        <pc:sldMkLst>
          <pc:docMk/>
          <pc:sldMk cId="1100414844" sldId="1982"/>
        </pc:sldMkLst>
        <pc:spChg chg="mod">
          <ac:chgData name="Chris Kent" userId="74e20128-0355-4bb4-b2af-7f486a39a378" providerId="ADAL" clId="{A67310B2-C94F-46CE-B798-F4D13789798F}" dt="2019-05-19T12:57:54.172" v="7929" actId="207"/>
          <ac:spMkLst>
            <pc:docMk/>
            <pc:sldMk cId="1100414844" sldId="1982"/>
            <ac:spMk id="10" creationId="{9DAEF484-59D7-402C-BC87-9CC6043336EC}"/>
          </ac:spMkLst>
        </pc:spChg>
        <pc:spChg chg="mod">
          <ac:chgData name="Chris Kent" userId="74e20128-0355-4bb4-b2af-7f486a39a378" providerId="ADAL" clId="{A67310B2-C94F-46CE-B798-F4D13789798F}" dt="2019-05-19T12:58:02.069" v="7930" actId="207"/>
          <ac:spMkLst>
            <pc:docMk/>
            <pc:sldMk cId="1100414844" sldId="1982"/>
            <ac:spMk id="11" creationId="{BFA805F6-E2BD-4166-989C-CD0D96FA1A29}"/>
          </ac:spMkLst>
        </pc:spChg>
        <pc:spChg chg="mod">
          <ac:chgData name="Chris Kent" userId="74e20128-0355-4bb4-b2af-7f486a39a378" providerId="ADAL" clId="{A67310B2-C94F-46CE-B798-F4D13789798F}" dt="2019-05-19T14:05:57.574" v="8249" actId="20577"/>
          <ac:spMkLst>
            <pc:docMk/>
            <pc:sldMk cId="1100414844" sldId="1982"/>
            <ac:spMk id="12" creationId="{CC5950D0-AEEB-4862-937D-72DB85A7B9B9}"/>
          </ac:spMkLst>
        </pc:spChg>
        <pc:spChg chg="add del">
          <ac:chgData name="Chris Kent" userId="74e20128-0355-4bb4-b2af-7f486a39a378" providerId="ADAL" clId="{A67310B2-C94F-46CE-B798-F4D13789798F}" dt="2019-05-19T12:55:07.566" v="7902"/>
          <ac:spMkLst>
            <pc:docMk/>
            <pc:sldMk cId="1100414844" sldId="1982"/>
            <ac:spMk id="13" creationId="{4849B830-46AE-4195-92EA-3905A89D54A4}"/>
          </ac:spMkLst>
        </pc:spChg>
        <pc:spChg chg="add del">
          <ac:chgData name="Chris Kent" userId="74e20128-0355-4bb4-b2af-7f486a39a378" providerId="ADAL" clId="{A67310B2-C94F-46CE-B798-F4D13789798F}" dt="2019-05-19T12:55:15.467" v="7907"/>
          <ac:spMkLst>
            <pc:docMk/>
            <pc:sldMk cId="1100414844" sldId="1982"/>
            <ac:spMk id="14" creationId="{CE3469B8-5A49-4A05-8CD3-8E692B4231C4}"/>
          </ac:spMkLst>
        </pc:spChg>
        <pc:spChg chg="del">
          <ac:chgData name="Chris Kent" userId="74e20128-0355-4bb4-b2af-7f486a39a378" providerId="ADAL" clId="{A67310B2-C94F-46CE-B798-F4D13789798F}" dt="2019-05-19T12:27:00.835" v="7867" actId="931"/>
          <ac:spMkLst>
            <pc:docMk/>
            <pc:sldMk cId="1100414844" sldId="1982"/>
            <ac:spMk id="15" creationId="{2DAD4FFC-C40B-4455-A014-88FC2F5D6906}"/>
          </ac:spMkLst>
        </pc:spChg>
        <pc:spChg chg="del">
          <ac:chgData name="Chris Kent" userId="74e20128-0355-4bb4-b2af-7f486a39a378" providerId="ADAL" clId="{A67310B2-C94F-46CE-B798-F4D13789798F}" dt="2019-05-18T19:32:04.962" v="7662" actId="478"/>
          <ac:spMkLst>
            <pc:docMk/>
            <pc:sldMk cId="1100414844" sldId="1982"/>
            <ac:spMk id="16" creationId="{7B609713-CB32-4CDA-AD21-8ACF7A9425F2}"/>
          </ac:spMkLst>
        </pc:spChg>
        <pc:spChg chg="add del mod">
          <ac:chgData name="Chris Kent" userId="74e20128-0355-4bb4-b2af-7f486a39a378" providerId="ADAL" clId="{A67310B2-C94F-46CE-B798-F4D13789798F}" dt="2019-05-19T12:55:42.311" v="7920" actId="478"/>
          <ac:spMkLst>
            <pc:docMk/>
            <pc:sldMk cId="1100414844" sldId="1982"/>
            <ac:spMk id="27" creationId="{4A94827F-A398-4629-8797-B42022DF51AC}"/>
          </ac:spMkLst>
        </pc:spChg>
        <pc:picChg chg="add del mod">
          <ac:chgData name="Chris Kent" userId="74e20128-0355-4bb4-b2af-7f486a39a378" providerId="ADAL" clId="{A67310B2-C94F-46CE-B798-F4D13789798F}" dt="2019-05-19T12:55:40.374" v="7919" actId="478"/>
          <ac:picMkLst>
            <pc:docMk/>
            <pc:sldMk cId="1100414844" sldId="1982"/>
            <ac:picMk id="3" creationId="{80F58622-A2DC-4092-AE0F-A9CB0EA10632}"/>
          </ac:picMkLst>
        </pc:picChg>
        <pc:picChg chg="add del mod">
          <ac:chgData name="Chris Kent" userId="74e20128-0355-4bb4-b2af-7f486a39a378" providerId="ADAL" clId="{A67310B2-C94F-46CE-B798-F4D13789798F}" dt="2019-05-19T12:54:56.197" v="7899"/>
          <ac:picMkLst>
            <pc:docMk/>
            <pc:sldMk cId="1100414844" sldId="1982"/>
            <ac:picMk id="5" creationId="{FCE3975C-9400-40F6-A2CF-19FAF7D4E9BA}"/>
          </ac:picMkLst>
        </pc:picChg>
        <pc:picChg chg="add del mod modCrop">
          <ac:chgData name="Chris Kent" userId="74e20128-0355-4bb4-b2af-7f486a39a378" providerId="ADAL" clId="{A67310B2-C94F-46CE-B798-F4D13789798F}" dt="2019-05-19T12:54:23.585" v="7887"/>
          <ac:picMkLst>
            <pc:docMk/>
            <pc:sldMk cId="1100414844" sldId="1982"/>
            <ac:picMk id="7" creationId="{2FEAB9B2-7FA4-4BA0-B313-5330333A2CC2}"/>
          </ac:picMkLst>
        </pc:picChg>
        <pc:picChg chg="add del mod">
          <ac:chgData name="Chris Kent" userId="74e20128-0355-4bb4-b2af-7f486a39a378" providerId="ADAL" clId="{A67310B2-C94F-46CE-B798-F4D13789798F}" dt="2019-05-19T12:54:55.808" v="7897"/>
          <ac:picMkLst>
            <pc:docMk/>
            <pc:sldMk cId="1100414844" sldId="1982"/>
            <ac:picMk id="17" creationId="{01E1F1FB-4A25-4906-947D-6D93C69D81CA}"/>
          </ac:picMkLst>
        </pc:picChg>
        <pc:picChg chg="add del mod">
          <ac:chgData name="Chris Kent" userId="74e20128-0355-4bb4-b2af-7f486a39a378" providerId="ADAL" clId="{A67310B2-C94F-46CE-B798-F4D13789798F}" dt="2019-05-19T12:54:54.329" v="7895"/>
          <ac:picMkLst>
            <pc:docMk/>
            <pc:sldMk cId="1100414844" sldId="1982"/>
            <ac:picMk id="19" creationId="{303E8AB1-ED7E-463E-BFC9-7801C00DE6C4}"/>
          </ac:picMkLst>
        </pc:picChg>
        <pc:picChg chg="add mod modCrop">
          <ac:chgData name="Chris Kent" userId="74e20128-0355-4bb4-b2af-7f486a39a378" providerId="ADAL" clId="{A67310B2-C94F-46CE-B798-F4D13789798F}" dt="2019-05-19T12:56:33.178" v="7921" actId="18131"/>
          <ac:picMkLst>
            <pc:docMk/>
            <pc:sldMk cId="1100414844" sldId="1982"/>
            <ac:picMk id="21" creationId="{DEB28FBC-EEEE-48F6-847D-32A0185E37F7}"/>
          </ac:picMkLst>
        </pc:picChg>
        <pc:picChg chg="add mod modCrop">
          <ac:chgData name="Chris Kent" userId="74e20128-0355-4bb4-b2af-7f486a39a378" providerId="ADAL" clId="{A67310B2-C94F-46CE-B798-F4D13789798F}" dt="2019-05-19T12:57:28.878" v="7928" actId="732"/>
          <ac:picMkLst>
            <pc:docMk/>
            <pc:sldMk cId="1100414844" sldId="1982"/>
            <ac:picMk id="23" creationId="{01A21EC4-F195-4B69-8B15-2E55E981F6A6}"/>
          </ac:picMkLst>
        </pc:picChg>
        <pc:picChg chg="add mod ord modCrop">
          <ac:chgData name="Chris Kent" userId="74e20128-0355-4bb4-b2af-7f486a39a378" providerId="ADAL" clId="{A67310B2-C94F-46CE-B798-F4D13789798F}" dt="2019-05-19T12:55:38.574" v="7918" actId="167"/>
          <ac:picMkLst>
            <pc:docMk/>
            <pc:sldMk cId="1100414844" sldId="1982"/>
            <ac:picMk id="25" creationId="{BFBF15C6-7ADD-4CA8-943A-EE76A66ADE3C}"/>
          </ac:picMkLst>
        </pc:picChg>
      </pc:sldChg>
      <pc:sldChg chg="ord">
        <pc:chgData name="Chris Kent" userId="74e20128-0355-4bb4-b2af-7f486a39a378" providerId="ADAL" clId="{A67310B2-C94F-46CE-B798-F4D13789798F}" dt="2019-05-17T02:44:13.438" v="951"/>
        <pc:sldMkLst>
          <pc:docMk/>
          <pc:sldMk cId="2683895579" sldId="1990"/>
        </pc:sldMkLst>
      </pc:sldChg>
      <pc:sldChg chg="addSp delSp modSp ord">
        <pc:chgData name="Chris Kent" userId="74e20128-0355-4bb4-b2af-7f486a39a378" providerId="ADAL" clId="{A67310B2-C94F-46CE-B798-F4D13789798F}" dt="2019-05-17T02:44:13.438" v="951"/>
        <pc:sldMkLst>
          <pc:docMk/>
          <pc:sldMk cId="3761932644" sldId="1995"/>
        </pc:sldMkLst>
        <pc:spChg chg="add del mod">
          <ac:chgData name="Chris Kent" userId="74e20128-0355-4bb4-b2af-7f486a39a378" providerId="ADAL" clId="{A67310B2-C94F-46CE-B798-F4D13789798F}" dt="2019-05-17T02:20:31.844" v="109" actId="478"/>
          <ac:spMkLst>
            <pc:docMk/>
            <pc:sldMk cId="3761932644" sldId="1995"/>
            <ac:spMk id="2" creationId="{5FC54E81-456E-46C8-BE0D-F3D9D8A38D14}"/>
          </ac:spMkLst>
        </pc:spChg>
        <pc:spChg chg="mod">
          <ac:chgData name="Chris Kent" userId="74e20128-0355-4bb4-b2af-7f486a39a378" providerId="ADAL" clId="{A67310B2-C94F-46CE-B798-F4D13789798F}" dt="2019-05-17T02:20:25.162" v="108" actId="14100"/>
          <ac:spMkLst>
            <pc:docMk/>
            <pc:sldMk cId="3761932644" sldId="1995"/>
            <ac:spMk id="4" creationId="{0C82DA13-5EC3-497F-8CB1-9F7AC0CCB6BF}"/>
          </ac:spMkLst>
        </pc:spChg>
      </pc:sldChg>
      <pc:sldChg chg="delSp modSp modTransition delAnim modAnim">
        <pc:chgData name="Chris Kent" userId="74e20128-0355-4bb4-b2af-7f486a39a378" providerId="ADAL" clId="{A67310B2-C94F-46CE-B798-F4D13789798F}" dt="2019-05-20T21:05:37.387" v="10943"/>
        <pc:sldMkLst>
          <pc:docMk/>
          <pc:sldMk cId="678362808" sldId="2022"/>
        </pc:sldMkLst>
        <pc:spChg chg="mod">
          <ac:chgData name="Chris Kent" userId="74e20128-0355-4bb4-b2af-7f486a39a378" providerId="ADAL" clId="{A67310B2-C94F-46CE-B798-F4D13789798F}" dt="2019-05-17T02:28:39" v="299" actId="1037"/>
          <ac:spMkLst>
            <pc:docMk/>
            <pc:sldMk cId="678362808" sldId="2022"/>
            <ac:spMk id="3" creationId="{1CE7F52E-7EB3-4AD4-9173-197C2D1B2B01}"/>
          </ac:spMkLst>
        </pc:spChg>
        <pc:grpChg chg="del">
          <ac:chgData name="Chris Kent" userId="74e20128-0355-4bb4-b2af-7f486a39a378" providerId="ADAL" clId="{A67310B2-C94F-46CE-B798-F4D13789798F}" dt="2019-05-18T03:27:56.297" v="2437" actId="478"/>
          <ac:grpSpMkLst>
            <pc:docMk/>
            <pc:sldMk cId="678362808" sldId="2022"/>
            <ac:grpSpMk id="13" creationId="{54D110E2-A437-460A-9A1C-4D7DC7C6E8C6}"/>
          </ac:grpSpMkLst>
        </pc:grpChg>
      </pc:sldChg>
      <pc:sldChg chg="addSp delSp modSp">
        <pc:chgData name="Chris Kent" userId="74e20128-0355-4bb4-b2af-7f486a39a378" providerId="ADAL" clId="{A67310B2-C94F-46CE-B798-F4D13789798F}" dt="2019-05-19T15:58:38.147" v="9447" actId="478"/>
        <pc:sldMkLst>
          <pc:docMk/>
          <pc:sldMk cId="655547720" sldId="2025"/>
        </pc:sldMkLst>
        <pc:spChg chg="mod">
          <ac:chgData name="Chris Kent" userId="74e20128-0355-4bb4-b2af-7f486a39a378" providerId="ADAL" clId="{A67310B2-C94F-46CE-B798-F4D13789798F}" dt="2019-05-17T02:26:20.285" v="234" actId="27636"/>
          <ac:spMkLst>
            <pc:docMk/>
            <pc:sldMk cId="655547720" sldId="2025"/>
            <ac:spMk id="3" creationId="{1964F2F6-248A-4B46-9C50-8633B927E4D0}"/>
          </ac:spMkLst>
        </pc:spChg>
        <pc:spChg chg="add del mod">
          <ac:chgData name="Chris Kent" userId="74e20128-0355-4bb4-b2af-7f486a39a378" providerId="ADAL" clId="{A67310B2-C94F-46CE-B798-F4D13789798F}" dt="2019-05-17T02:26:25.934" v="235" actId="478"/>
          <ac:spMkLst>
            <pc:docMk/>
            <pc:sldMk cId="655547720" sldId="2025"/>
            <ac:spMk id="6" creationId="{2E90093E-4959-4CF4-90D5-2329FE09E0E4}"/>
          </ac:spMkLst>
        </pc:spChg>
        <pc:spChg chg="add mod">
          <ac:chgData name="Chris Kent" userId="74e20128-0355-4bb4-b2af-7f486a39a378" providerId="ADAL" clId="{A67310B2-C94F-46CE-B798-F4D13789798F}" dt="2019-05-19T15:58:34.860" v="9446" actId="207"/>
          <ac:spMkLst>
            <pc:docMk/>
            <pc:sldMk cId="655547720" sldId="2025"/>
            <ac:spMk id="9" creationId="{5B6AFCFE-D13D-4BBA-AE19-E55EA3BCFD67}"/>
          </ac:spMkLst>
        </pc:spChg>
        <pc:spChg chg="del">
          <ac:chgData name="Chris Kent" userId="74e20128-0355-4bb4-b2af-7f486a39a378" providerId="ADAL" clId="{A67310B2-C94F-46CE-B798-F4D13789798F}" dt="2019-05-19T15:58:38.147" v="9447" actId="478"/>
          <ac:spMkLst>
            <pc:docMk/>
            <pc:sldMk cId="655547720" sldId="2025"/>
            <ac:spMk id="15" creationId="{4EF8ACFF-B8EF-42B9-8052-726349B02C32}"/>
          </ac:spMkLst>
        </pc:spChg>
      </pc:sldChg>
      <pc:sldChg chg="addSp delSp modSp modTransition modAnim">
        <pc:chgData name="Chris Kent" userId="74e20128-0355-4bb4-b2af-7f486a39a378" providerId="ADAL" clId="{A67310B2-C94F-46CE-B798-F4D13789798F}" dt="2019-05-20T21:10:13.949" v="11002" actId="14100"/>
        <pc:sldMkLst>
          <pc:docMk/>
          <pc:sldMk cId="2032573585" sldId="2026"/>
        </pc:sldMkLst>
        <pc:spChg chg="mod topLvl">
          <ac:chgData name="Chris Kent" userId="74e20128-0355-4bb4-b2af-7f486a39a378" providerId="ADAL" clId="{A67310B2-C94F-46CE-B798-F4D13789798F}" dt="2019-05-20T21:10:13.949" v="11002" actId="14100"/>
          <ac:spMkLst>
            <pc:docMk/>
            <pc:sldMk cId="2032573585" sldId="2026"/>
            <ac:spMk id="56" creationId="{D38673CB-A7FE-4405-98A3-C958B5CF19E7}"/>
          </ac:spMkLst>
        </pc:spChg>
        <pc:grpChg chg="mod">
          <ac:chgData name="Chris Kent" userId="74e20128-0355-4bb4-b2af-7f486a39a378" providerId="ADAL" clId="{A67310B2-C94F-46CE-B798-F4D13789798F}" dt="2019-05-20T21:07:38.542" v="10958" actId="1076"/>
          <ac:grpSpMkLst>
            <pc:docMk/>
            <pc:sldMk cId="2032573585" sldId="2026"/>
            <ac:grpSpMk id="23" creationId="{7A688594-40B9-4D5D-8533-D90133B74EFF}"/>
          </ac:grpSpMkLst>
        </pc:grpChg>
        <pc:grpChg chg="add del mod">
          <ac:chgData name="Chris Kent" userId="74e20128-0355-4bb4-b2af-7f486a39a378" providerId="ADAL" clId="{A67310B2-C94F-46CE-B798-F4D13789798F}" dt="2019-05-20T21:07:51.897" v="10992" actId="165"/>
          <ac:grpSpMkLst>
            <pc:docMk/>
            <pc:sldMk cId="2032573585" sldId="2026"/>
            <ac:grpSpMk id="55" creationId="{6D9368AE-C7B2-4FB6-9DB1-EE10DBE04698}"/>
          </ac:grpSpMkLst>
        </pc:grpChg>
        <pc:picChg chg="mod">
          <ac:chgData name="Chris Kent" userId="74e20128-0355-4bb4-b2af-7f486a39a378" providerId="ADAL" clId="{A67310B2-C94F-46CE-B798-F4D13789798F}" dt="2019-05-20T21:07:30.342" v="10956" actId="1076"/>
          <ac:picMkLst>
            <pc:docMk/>
            <pc:sldMk cId="2032573585" sldId="2026"/>
            <ac:picMk id="10" creationId="{FA2B9347-F8B1-4D80-B8F3-78C93AD41FD4}"/>
          </ac:picMkLst>
        </pc:picChg>
        <pc:cxnChg chg="del mod topLvl">
          <ac:chgData name="Chris Kent" userId="74e20128-0355-4bb4-b2af-7f486a39a378" providerId="ADAL" clId="{A67310B2-C94F-46CE-B798-F4D13789798F}" dt="2019-05-20T21:07:55.586" v="10993" actId="478"/>
          <ac:cxnSpMkLst>
            <pc:docMk/>
            <pc:sldMk cId="2032573585" sldId="2026"/>
            <ac:cxnSpMk id="57" creationId="{322C8983-BFFA-4391-9A80-16190692A8E8}"/>
          </ac:cxnSpMkLst>
        </pc:cxnChg>
      </pc:sldChg>
      <pc:sldChg chg="modSp modAnim">
        <pc:chgData name="Chris Kent" userId="74e20128-0355-4bb4-b2af-7f486a39a378" providerId="ADAL" clId="{A67310B2-C94F-46CE-B798-F4D13789798F}" dt="2019-05-19T17:15:04.356" v="9916" actId="20577"/>
        <pc:sldMkLst>
          <pc:docMk/>
          <pc:sldMk cId="356324382" sldId="2029"/>
        </pc:sldMkLst>
        <pc:spChg chg="mod">
          <ac:chgData name="Chris Kent" userId="74e20128-0355-4bb4-b2af-7f486a39a378" providerId="ADAL" clId="{A67310B2-C94F-46CE-B798-F4D13789798F}" dt="2019-05-19T17:15:04.356" v="9916" actId="20577"/>
          <ac:spMkLst>
            <pc:docMk/>
            <pc:sldMk cId="356324382" sldId="2029"/>
            <ac:spMk id="10" creationId="{2FA2468F-497D-43D3-A2CB-ACC71868E7C2}"/>
          </ac:spMkLst>
        </pc:spChg>
      </pc:sldChg>
      <pc:sldChg chg="modSp modAnim">
        <pc:chgData name="Chris Kent" userId="74e20128-0355-4bb4-b2af-7f486a39a378" providerId="ADAL" clId="{A67310B2-C94F-46CE-B798-F4D13789798F}" dt="2019-05-19T17:18:32.754" v="10017" actId="20577"/>
        <pc:sldMkLst>
          <pc:docMk/>
          <pc:sldMk cId="864982293" sldId="2030"/>
        </pc:sldMkLst>
        <pc:spChg chg="mod">
          <ac:chgData name="Chris Kent" userId="74e20128-0355-4bb4-b2af-7f486a39a378" providerId="ADAL" clId="{A67310B2-C94F-46CE-B798-F4D13789798F}" dt="2019-05-19T17:18:32.754" v="10017" actId="20577"/>
          <ac:spMkLst>
            <pc:docMk/>
            <pc:sldMk cId="864982293" sldId="2030"/>
            <ac:spMk id="12" creationId="{902AFACE-2C23-41CA-BF49-44F4F0B3CC2A}"/>
          </ac:spMkLst>
        </pc:spChg>
      </pc:sldChg>
      <pc:sldChg chg="del">
        <pc:chgData name="Chris Kent" userId="74e20128-0355-4bb4-b2af-7f486a39a378" providerId="ADAL" clId="{A67310B2-C94F-46CE-B798-F4D13789798F}" dt="2019-05-19T15:54:58.684" v="9444" actId="2696"/>
        <pc:sldMkLst>
          <pc:docMk/>
          <pc:sldMk cId="1387542249" sldId="2034"/>
        </pc:sldMkLst>
      </pc:sldChg>
      <pc:sldChg chg="delSp modSp">
        <pc:chgData name="Chris Kent" userId="74e20128-0355-4bb4-b2af-7f486a39a378" providerId="ADAL" clId="{A67310B2-C94F-46CE-B798-F4D13789798F}" dt="2019-05-19T16:53:52.886" v="9672" actId="1036"/>
        <pc:sldMkLst>
          <pc:docMk/>
          <pc:sldMk cId="595585445" sldId="2036"/>
        </pc:sldMkLst>
        <pc:spChg chg="mod">
          <ac:chgData name="Chris Kent" userId="74e20128-0355-4bb4-b2af-7f486a39a378" providerId="ADAL" clId="{A67310B2-C94F-46CE-B798-F4D13789798F}" dt="2019-05-19T16:52:35.162" v="9559" actId="1076"/>
          <ac:spMkLst>
            <pc:docMk/>
            <pc:sldMk cId="595585445" sldId="2036"/>
            <ac:spMk id="2" creationId="{EC8D75CB-11AA-4CD1-89B0-8FEBFF7BBC38}"/>
          </ac:spMkLst>
        </pc:spChg>
        <pc:spChg chg="del">
          <ac:chgData name="Chris Kent" userId="74e20128-0355-4bb4-b2af-7f486a39a378" providerId="ADAL" clId="{A67310B2-C94F-46CE-B798-F4D13789798F}" dt="2019-05-19T16:52:30.488" v="9558" actId="478"/>
          <ac:spMkLst>
            <pc:docMk/>
            <pc:sldMk cId="595585445" sldId="2036"/>
            <ac:spMk id="11" creationId="{7DDEBE9D-E062-4EB5-96CB-B325DE9015EC}"/>
          </ac:spMkLst>
        </pc:spChg>
        <pc:spChg chg="mod">
          <ac:chgData name="Chris Kent" userId="74e20128-0355-4bb4-b2af-7f486a39a378" providerId="ADAL" clId="{A67310B2-C94F-46CE-B798-F4D13789798F}" dt="2019-05-19T16:53:52.886" v="9672" actId="1036"/>
          <ac:spMkLst>
            <pc:docMk/>
            <pc:sldMk cId="595585445" sldId="2036"/>
            <ac:spMk id="14" creationId="{2C6DDA28-15AF-45A9-97BF-E8A02C34AC5F}"/>
          </ac:spMkLst>
        </pc:spChg>
        <pc:picChg chg="mod">
          <ac:chgData name="Chris Kent" userId="74e20128-0355-4bb4-b2af-7f486a39a378" providerId="ADAL" clId="{A67310B2-C94F-46CE-B798-F4D13789798F}" dt="2019-05-19T16:52:41.257" v="9617" actId="1037"/>
          <ac:picMkLst>
            <pc:docMk/>
            <pc:sldMk cId="595585445" sldId="2036"/>
            <ac:picMk id="4" creationId="{F470DFC4-5A62-45DA-BF1E-BFDD3CAB9CBF}"/>
          </ac:picMkLst>
        </pc:picChg>
        <pc:picChg chg="del">
          <ac:chgData name="Chris Kent" userId="74e20128-0355-4bb4-b2af-7f486a39a378" providerId="ADAL" clId="{A67310B2-C94F-46CE-B798-F4D13789798F}" dt="2019-05-17T02:18:57.027" v="103" actId="478"/>
          <ac:picMkLst>
            <pc:docMk/>
            <pc:sldMk cId="595585445" sldId="2036"/>
            <ac:picMk id="10" creationId="{831CE8B7-BDD9-4FF5-97C1-59E19D3594F5}"/>
          </ac:picMkLst>
        </pc:picChg>
      </pc:sldChg>
      <pc:sldChg chg="ord">
        <pc:chgData name="Chris Kent" userId="74e20128-0355-4bb4-b2af-7f486a39a378" providerId="ADAL" clId="{A67310B2-C94F-46CE-B798-F4D13789798F}" dt="2019-05-20T23:26:40.877" v="11046"/>
        <pc:sldMkLst>
          <pc:docMk/>
          <pc:sldMk cId="1560668994" sldId="2040"/>
        </pc:sldMkLst>
      </pc:sldChg>
      <pc:sldChg chg="addSp modSp">
        <pc:chgData name="Chris Kent" userId="74e20128-0355-4bb4-b2af-7f486a39a378" providerId="ADAL" clId="{A67310B2-C94F-46CE-B798-F4D13789798F}" dt="2019-05-19T15:59:00.608" v="9448"/>
        <pc:sldMkLst>
          <pc:docMk/>
          <pc:sldMk cId="3978193757" sldId="2042"/>
        </pc:sldMkLst>
        <pc:spChg chg="mod">
          <ac:chgData name="Chris Kent" userId="74e20128-0355-4bb4-b2af-7f486a39a378" providerId="ADAL" clId="{A67310B2-C94F-46CE-B798-F4D13789798F}" dt="2019-05-17T02:28:10.378" v="276" actId="1036"/>
          <ac:spMkLst>
            <pc:docMk/>
            <pc:sldMk cId="3978193757" sldId="2042"/>
            <ac:spMk id="5" creationId="{A5E0A021-E8CF-46D2-8AC3-9781BA2E3EEE}"/>
          </ac:spMkLst>
        </pc:spChg>
        <pc:spChg chg="add">
          <ac:chgData name="Chris Kent" userId="74e20128-0355-4bb4-b2af-7f486a39a378" providerId="ADAL" clId="{A67310B2-C94F-46CE-B798-F4D13789798F}" dt="2019-05-19T15:59:00.608" v="9448"/>
          <ac:spMkLst>
            <pc:docMk/>
            <pc:sldMk cId="3978193757" sldId="2042"/>
            <ac:spMk id="10" creationId="{E09EEDA7-BCAD-4A75-87F7-E27E2B91C4B9}"/>
          </ac:spMkLst>
        </pc:spChg>
      </pc:sldChg>
      <pc:sldChg chg="addSp delSp modSp setBg">
        <pc:chgData name="Chris Kent" userId="74e20128-0355-4bb4-b2af-7f486a39a378" providerId="ADAL" clId="{A67310B2-C94F-46CE-B798-F4D13789798F}" dt="2019-05-18T03:29:36.962" v="2446"/>
        <pc:sldMkLst>
          <pc:docMk/>
          <pc:sldMk cId="3357133605" sldId="2047"/>
        </pc:sldMkLst>
        <pc:spChg chg="del">
          <ac:chgData name="Chris Kent" userId="74e20128-0355-4bb4-b2af-7f486a39a378" providerId="ADAL" clId="{A67310B2-C94F-46CE-B798-F4D13789798F}" dt="2019-05-17T02:30:47.317" v="349" actId="478"/>
          <ac:spMkLst>
            <pc:docMk/>
            <pc:sldMk cId="3357133605" sldId="2047"/>
            <ac:spMk id="2" creationId="{6A8046C3-6643-4C44-A196-9E2CA7965095}"/>
          </ac:spMkLst>
        </pc:spChg>
        <pc:spChg chg="add del mod">
          <ac:chgData name="Chris Kent" userId="74e20128-0355-4bb4-b2af-7f486a39a378" providerId="ADAL" clId="{A67310B2-C94F-46CE-B798-F4D13789798F}" dt="2019-05-17T02:29:45.015" v="306" actId="478"/>
          <ac:spMkLst>
            <pc:docMk/>
            <pc:sldMk cId="3357133605" sldId="2047"/>
            <ac:spMk id="4" creationId="{52804C97-C778-441B-8DFA-E9840FDD13C0}"/>
          </ac:spMkLst>
        </pc:spChg>
        <pc:spChg chg="add del mod">
          <ac:chgData name="Chris Kent" userId="74e20128-0355-4bb4-b2af-7f486a39a378" providerId="ADAL" clId="{A67310B2-C94F-46CE-B798-F4D13789798F}" dt="2019-05-17T02:29:46.764" v="307" actId="478"/>
          <ac:spMkLst>
            <pc:docMk/>
            <pc:sldMk cId="3357133605" sldId="2047"/>
            <ac:spMk id="5" creationId="{8CE1515E-425D-472D-B2F8-6DA9FCB9686B}"/>
          </ac:spMkLst>
        </pc:spChg>
        <pc:spChg chg="add del mod">
          <ac:chgData name="Chris Kent" userId="74e20128-0355-4bb4-b2af-7f486a39a378" providerId="ADAL" clId="{A67310B2-C94F-46CE-B798-F4D13789798F}" dt="2019-05-17T02:30:50.614" v="350" actId="478"/>
          <ac:spMkLst>
            <pc:docMk/>
            <pc:sldMk cId="3357133605" sldId="2047"/>
            <ac:spMk id="8" creationId="{B6BA8777-5E45-4E4E-BA99-0F2159E10C92}"/>
          </ac:spMkLst>
        </pc:spChg>
        <pc:spChg chg="add">
          <ac:chgData name="Chris Kent" userId="74e20128-0355-4bb4-b2af-7f486a39a378" providerId="ADAL" clId="{A67310B2-C94F-46CE-B798-F4D13789798F}" dt="2019-05-17T02:30:51.424" v="351"/>
          <ac:spMkLst>
            <pc:docMk/>
            <pc:sldMk cId="3357133605" sldId="2047"/>
            <ac:spMk id="10" creationId="{11A7BF92-5D89-41BE-A634-9271379AFDAB}"/>
          </ac:spMkLst>
        </pc:spChg>
      </pc:sldChg>
      <pc:sldChg chg="addSp delSp modSp setBg">
        <pc:chgData name="Chris Kent" userId="74e20128-0355-4bb4-b2af-7f486a39a378" providerId="ADAL" clId="{A67310B2-C94F-46CE-B798-F4D13789798F}" dt="2019-05-18T03:29:46.392" v="2448"/>
        <pc:sldMkLst>
          <pc:docMk/>
          <pc:sldMk cId="3990667834" sldId="2048"/>
        </pc:sldMkLst>
        <pc:spChg chg="mod">
          <ac:chgData name="Chris Kent" userId="74e20128-0355-4bb4-b2af-7f486a39a378" providerId="ADAL" clId="{A67310B2-C94F-46CE-B798-F4D13789798F}" dt="2019-05-17T02:30:39.799" v="348" actId="1036"/>
          <ac:spMkLst>
            <pc:docMk/>
            <pc:sldMk cId="3990667834" sldId="2048"/>
            <ac:spMk id="2" creationId="{6A8046C3-6643-4C44-A196-9E2CA7965095}"/>
          </ac:spMkLst>
        </pc:spChg>
        <pc:spChg chg="add del mod">
          <ac:chgData name="Chris Kent" userId="74e20128-0355-4bb4-b2af-7f486a39a378" providerId="ADAL" clId="{A67310B2-C94F-46CE-B798-F4D13789798F}" dt="2019-05-17T02:29:31.494" v="303" actId="478"/>
          <ac:spMkLst>
            <pc:docMk/>
            <pc:sldMk cId="3990667834" sldId="2048"/>
            <ac:spMk id="4" creationId="{FB5C93C2-2487-4AB8-AF8B-A64A30BC6ECA}"/>
          </ac:spMkLst>
        </pc:spChg>
        <pc:spChg chg="add del mod">
          <ac:chgData name="Chris Kent" userId="74e20128-0355-4bb4-b2af-7f486a39a378" providerId="ADAL" clId="{A67310B2-C94F-46CE-B798-F4D13789798F}" dt="2019-05-17T02:29:33.373" v="304" actId="478"/>
          <ac:spMkLst>
            <pc:docMk/>
            <pc:sldMk cId="3990667834" sldId="2048"/>
            <ac:spMk id="5" creationId="{28D29E23-E0FF-4349-9164-EEF7CCA73148}"/>
          </ac:spMkLst>
        </pc:spChg>
      </pc:sldChg>
      <pc:sldChg chg="addSp delSp modSp setBg">
        <pc:chgData name="Chris Kent" userId="74e20128-0355-4bb4-b2af-7f486a39a378" providerId="ADAL" clId="{A67310B2-C94F-46CE-B798-F4D13789798F}" dt="2019-05-18T03:29:51.275" v="2449"/>
        <pc:sldMkLst>
          <pc:docMk/>
          <pc:sldMk cId="1014134092" sldId="2049"/>
        </pc:sldMkLst>
        <pc:spChg chg="del">
          <ac:chgData name="Chris Kent" userId="74e20128-0355-4bb4-b2af-7f486a39a378" providerId="ADAL" clId="{A67310B2-C94F-46CE-B798-F4D13789798F}" dt="2019-05-17T02:30:56.889" v="352" actId="478"/>
          <ac:spMkLst>
            <pc:docMk/>
            <pc:sldMk cId="1014134092" sldId="2049"/>
            <ac:spMk id="2" creationId="{6A8046C3-6643-4C44-A196-9E2CA7965095}"/>
          </ac:spMkLst>
        </pc:spChg>
        <pc:spChg chg="add del mod">
          <ac:chgData name="Chris Kent" userId="74e20128-0355-4bb4-b2af-7f486a39a378" providerId="ADAL" clId="{A67310B2-C94F-46CE-B798-F4D13789798F}" dt="2019-05-17T02:30:04.991" v="309" actId="478"/>
          <ac:spMkLst>
            <pc:docMk/>
            <pc:sldMk cId="1014134092" sldId="2049"/>
            <ac:spMk id="4" creationId="{351C7D58-0517-4E4D-B42B-8EEC18A03B88}"/>
          </ac:spMkLst>
        </pc:spChg>
        <pc:spChg chg="add del mod">
          <ac:chgData name="Chris Kent" userId="74e20128-0355-4bb4-b2af-7f486a39a378" providerId="ADAL" clId="{A67310B2-C94F-46CE-B798-F4D13789798F}" dt="2019-05-17T02:30:22.704" v="311" actId="478"/>
          <ac:spMkLst>
            <pc:docMk/>
            <pc:sldMk cId="1014134092" sldId="2049"/>
            <ac:spMk id="5" creationId="{E3679DBF-DC35-4C11-8113-7A35CD92029C}"/>
          </ac:spMkLst>
        </pc:spChg>
        <pc:spChg chg="add del mod">
          <ac:chgData name="Chris Kent" userId="74e20128-0355-4bb4-b2af-7f486a39a378" providerId="ADAL" clId="{A67310B2-C94F-46CE-B798-F4D13789798F}" dt="2019-05-17T02:31:00.550" v="353" actId="478"/>
          <ac:spMkLst>
            <pc:docMk/>
            <pc:sldMk cId="1014134092" sldId="2049"/>
            <ac:spMk id="8" creationId="{55B72D98-558D-45B4-827C-15F54BA212F5}"/>
          </ac:spMkLst>
        </pc:spChg>
        <pc:spChg chg="add">
          <ac:chgData name="Chris Kent" userId="74e20128-0355-4bb4-b2af-7f486a39a378" providerId="ADAL" clId="{A67310B2-C94F-46CE-B798-F4D13789798F}" dt="2019-05-17T02:31:02.595" v="354"/>
          <ac:spMkLst>
            <pc:docMk/>
            <pc:sldMk cId="1014134092" sldId="2049"/>
            <ac:spMk id="10" creationId="{FA9D7E2A-CF2D-4912-B2C6-85030A7C747A}"/>
          </ac:spMkLst>
        </pc:spChg>
        <pc:spChg chg="ord">
          <ac:chgData name="Chris Kent" userId="74e20128-0355-4bb4-b2af-7f486a39a378" providerId="ADAL" clId="{A67310B2-C94F-46CE-B798-F4D13789798F}" dt="2019-05-17T02:30:17.452" v="310" actId="167"/>
          <ac:spMkLst>
            <pc:docMk/>
            <pc:sldMk cId="1014134092" sldId="2049"/>
            <ac:spMk id="20" creationId="{6AC71AE9-172C-42CA-A4E8-8FE91CDCC570}"/>
          </ac:spMkLst>
        </pc:spChg>
      </pc:sldChg>
      <pc:sldChg chg="modSp modTransition">
        <pc:chgData name="Chris Kent" userId="74e20128-0355-4bb4-b2af-7f486a39a378" providerId="ADAL" clId="{A67310B2-C94F-46CE-B798-F4D13789798F}" dt="2019-05-18T03:42:26.577" v="2533"/>
        <pc:sldMkLst>
          <pc:docMk/>
          <pc:sldMk cId="945808303" sldId="2053"/>
        </pc:sldMkLst>
        <pc:spChg chg="mod">
          <ac:chgData name="Chris Kent" userId="74e20128-0355-4bb4-b2af-7f486a39a378" providerId="ADAL" clId="{A67310B2-C94F-46CE-B798-F4D13789798F}" dt="2019-05-17T02:14:43.612" v="48" actId="14100"/>
          <ac:spMkLst>
            <pc:docMk/>
            <pc:sldMk cId="945808303" sldId="2053"/>
            <ac:spMk id="3" creationId="{143F3FDA-377D-4AAC-8A47-43CE47C162DE}"/>
          </ac:spMkLst>
        </pc:spChg>
      </pc:sldChg>
      <pc:sldChg chg="addSp delSp modSp modTransition modAnim">
        <pc:chgData name="Chris Kent" userId="74e20128-0355-4bb4-b2af-7f486a39a378" providerId="ADAL" clId="{A67310B2-C94F-46CE-B798-F4D13789798F}" dt="2019-05-20T21:11:43.436" v="11023" actId="1036"/>
        <pc:sldMkLst>
          <pc:docMk/>
          <pc:sldMk cId="670118003" sldId="2054"/>
        </pc:sldMkLst>
        <pc:spChg chg="mod">
          <ac:chgData name="Chris Kent" userId="74e20128-0355-4bb4-b2af-7f486a39a378" providerId="ADAL" clId="{A67310B2-C94F-46CE-B798-F4D13789798F}" dt="2019-05-20T21:11:43.436" v="11023" actId="1036"/>
          <ac:spMkLst>
            <pc:docMk/>
            <pc:sldMk cId="670118003" sldId="2054"/>
            <ac:spMk id="2" creationId="{230C6410-61E2-4C7C-AC66-3C24C4F932AA}"/>
          </ac:spMkLst>
        </pc:spChg>
        <pc:spChg chg="mod">
          <ac:chgData name="Chris Kent" userId="74e20128-0355-4bb4-b2af-7f486a39a378" providerId="ADAL" clId="{A67310B2-C94F-46CE-B798-F4D13789798F}" dt="2019-05-18T03:56:25.687" v="2853" actId="1035"/>
          <ac:spMkLst>
            <pc:docMk/>
            <pc:sldMk cId="670118003" sldId="2054"/>
            <ac:spMk id="3" creationId="{3A54635C-1452-4876-80C7-0A1AEC5B2638}"/>
          </ac:spMkLst>
        </pc:spChg>
        <pc:spChg chg="add del mod">
          <ac:chgData name="Chris Kent" userId="74e20128-0355-4bb4-b2af-7f486a39a378" providerId="ADAL" clId="{A67310B2-C94F-46CE-B798-F4D13789798F}" dt="2019-05-18T03:37:25.521" v="2462" actId="478"/>
          <ac:spMkLst>
            <pc:docMk/>
            <pc:sldMk cId="670118003" sldId="2054"/>
            <ac:spMk id="4" creationId="{B3A72E42-3A81-4315-837A-90C4903B872B}"/>
          </ac:spMkLst>
        </pc:spChg>
        <pc:spChg chg="add mod">
          <ac:chgData name="Chris Kent" userId="74e20128-0355-4bb4-b2af-7f486a39a378" providerId="ADAL" clId="{A67310B2-C94F-46CE-B798-F4D13789798F}" dt="2019-05-18T03:41:15.864" v="2526" actId="1076"/>
          <ac:spMkLst>
            <pc:docMk/>
            <pc:sldMk cId="670118003" sldId="2054"/>
            <ac:spMk id="6" creationId="{D2CC18BD-38CB-43EC-A516-A2959CA0D396}"/>
          </ac:spMkLst>
        </pc:spChg>
        <pc:picChg chg="mod">
          <ac:chgData name="Chris Kent" userId="74e20128-0355-4bb4-b2af-7f486a39a378" providerId="ADAL" clId="{A67310B2-C94F-46CE-B798-F4D13789798F}" dt="2019-05-18T03:38:24.018" v="2487" actId="1076"/>
          <ac:picMkLst>
            <pc:docMk/>
            <pc:sldMk cId="670118003" sldId="2054"/>
            <ac:picMk id="4098" creationId="{6B98F133-5EA0-4383-96A8-CF067AC81B8E}"/>
          </ac:picMkLst>
        </pc:picChg>
      </pc:sldChg>
      <pc:sldChg chg="modNotesTx">
        <pc:chgData name="Chris Kent" userId="74e20128-0355-4bb4-b2af-7f486a39a378" providerId="ADAL" clId="{A67310B2-C94F-46CE-B798-F4D13789798F}" dt="2019-05-18T04:07:53.397" v="3022" actId="6549"/>
        <pc:sldMkLst>
          <pc:docMk/>
          <pc:sldMk cId="4151508747" sldId="2055"/>
        </pc:sldMkLst>
      </pc:sldChg>
      <pc:sldChg chg="ord modTransition">
        <pc:chgData name="Chris Kent" userId="74e20128-0355-4bb4-b2af-7f486a39a378" providerId="ADAL" clId="{A67310B2-C94F-46CE-B798-F4D13789798F}" dt="2019-05-19T23:24:56.023" v="10938"/>
        <pc:sldMkLst>
          <pc:docMk/>
          <pc:sldMk cId="2257611042" sldId="2056"/>
        </pc:sldMkLst>
      </pc:sldChg>
      <pc:sldChg chg="modSp ord">
        <pc:chgData name="Chris Kent" userId="74e20128-0355-4bb4-b2af-7f486a39a378" providerId="ADAL" clId="{A67310B2-C94F-46CE-B798-F4D13789798F}" dt="2019-05-17T02:51:04.625" v="1072"/>
        <pc:sldMkLst>
          <pc:docMk/>
          <pc:sldMk cId="3130660139" sldId="2057"/>
        </pc:sldMkLst>
        <pc:spChg chg="mod">
          <ac:chgData name="Chris Kent" userId="74e20128-0355-4bb4-b2af-7f486a39a378" providerId="ADAL" clId="{A67310B2-C94F-46CE-B798-F4D13789798F}" dt="2019-05-17T02:17:40.616" v="100" actId="14100"/>
          <ac:spMkLst>
            <pc:docMk/>
            <pc:sldMk cId="3130660139" sldId="2057"/>
            <ac:spMk id="3" creationId="{778D3087-D9C3-40ED-BDDE-BB2C837D4DF5}"/>
          </ac:spMkLst>
        </pc:spChg>
      </pc:sldChg>
      <pc:sldChg chg="modSp ord">
        <pc:chgData name="Chris Kent" userId="74e20128-0355-4bb4-b2af-7f486a39a378" providerId="ADAL" clId="{A67310B2-C94F-46CE-B798-F4D13789798F}" dt="2019-05-19T17:23:39.644" v="10101" actId="20577"/>
        <pc:sldMkLst>
          <pc:docMk/>
          <pc:sldMk cId="1372019285" sldId="2058"/>
        </pc:sldMkLst>
        <pc:spChg chg="mod">
          <ac:chgData name="Chris Kent" userId="74e20128-0355-4bb4-b2af-7f486a39a378" providerId="ADAL" clId="{A67310B2-C94F-46CE-B798-F4D13789798F}" dt="2019-05-19T17:23:39.644" v="10101" actId="20577"/>
          <ac:spMkLst>
            <pc:docMk/>
            <pc:sldMk cId="1372019285" sldId="2058"/>
            <ac:spMk id="9" creationId="{34492ACE-A8B5-47A5-822A-76DAD975C78F}"/>
          </ac:spMkLst>
        </pc:spChg>
      </pc:sldChg>
      <pc:sldChg chg="modSp modTransition">
        <pc:chgData name="Chris Kent" userId="74e20128-0355-4bb4-b2af-7f486a39a378" providerId="ADAL" clId="{A67310B2-C94F-46CE-B798-F4D13789798F}" dt="2019-05-20T21:12:41.265" v="11031" actId="20577"/>
        <pc:sldMkLst>
          <pc:docMk/>
          <pc:sldMk cId="1845311662" sldId="2060"/>
        </pc:sldMkLst>
        <pc:spChg chg="mod">
          <ac:chgData name="Chris Kent" userId="74e20128-0355-4bb4-b2af-7f486a39a378" providerId="ADAL" clId="{A67310B2-C94F-46CE-B798-F4D13789798F}" dt="2019-05-20T21:12:41.265" v="11031" actId="20577"/>
          <ac:spMkLst>
            <pc:docMk/>
            <pc:sldMk cId="1845311662" sldId="2060"/>
            <ac:spMk id="8" creationId="{7FC0EDB4-46BB-4764-9E78-780B3A4B3AD2}"/>
          </ac:spMkLst>
        </pc:spChg>
      </pc:sldChg>
      <pc:sldChg chg="addSp delSp modSp modAnim">
        <pc:chgData name="Chris Kent" userId="74e20128-0355-4bb4-b2af-7f486a39a378" providerId="ADAL" clId="{A67310B2-C94F-46CE-B798-F4D13789798F}" dt="2019-05-20T21:15:06.262" v="11040" actId="14100"/>
        <pc:sldMkLst>
          <pc:docMk/>
          <pc:sldMk cId="1372015937" sldId="2061"/>
        </pc:sldMkLst>
        <pc:spChg chg="mod">
          <ac:chgData name="Chris Kent" userId="74e20128-0355-4bb4-b2af-7f486a39a378" providerId="ADAL" clId="{A67310B2-C94F-46CE-B798-F4D13789798F}" dt="2019-05-19T16:47:25.629" v="9500" actId="1076"/>
          <ac:spMkLst>
            <pc:docMk/>
            <pc:sldMk cId="1372015937" sldId="2061"/>
            <ac:spMk id="2" creationId="{EC8D75CB-11AA-4CD1-89B0-8FEBFF7BBC38}"/>
          </ac:spMkLst>
        </pc:spChg>
        <pc:spChg chg="add del">
          <ac:chgData name="Chris Kent" userId="74e20128-0355-4bb4-b2af-7f486a39a378" providerId="ADAL" clId="{A67310B2-C94F-46CE-B798-F4D13789798F}" dt="2019-05-20T21:13:06.582" v="11033"/>
          <ac:spMkLst>
            <pc:docMk/>
            <pc:sldMk cId="1372015937" sldId="2061"/>
            <ac:spMk id="10" creationId="{B2DF0D1F-CD74-4856-81DB-89E7E2BA52AA}"/>
          </ac:spMkLst>
        </pc:spChg>
        <pc:spChg chg="del">
          <ac:chgData name="Chris Kent" userId="74e20128-0355-4bb4-b2af-7f486a39a378" providerId="ADAL" clId="{A67310B2-C94F-46CE-B798-F4D13789798F}" dt="2019-05-19T16:47:21.175" v="9499" actId="478"/>
          <ac:spMkLst>
            <pc:docMk/>
            <pc:sldMk cId="1372015937" sldId="2061"/>
            <ac:spMk id="11" creationId="{7DDEBE9D-E062-4EB5-96CB-B325DE9015EC}"/>
          </ac:spMkLst>
        </pc:spChg>
        <pc:spChg chg="add mod">
          <ac:chgData name="Chris Kent" userId="74e20128-0355-4bb4-b2af-7f486a39a378" providerId="ADAL" clId="{A67310B2-C94F-46CE-B798-F4D13789798F}" dt="2019-05-20T21:15:06.262" v="11040" actId="14100"/>
          <ac:spMkLst>
            <pc:docMk/>
            <pc:sldMk cId="1372015937" sldId="2061"/>
            <ac:spMk id="13" creationId="{A2ABE1FD-A637-4146-9CB3-5D38DA4DC0F0}"/>
          </ac:spMkLst>
        </pc:spChg>
        <pc:picChg chg="del">
          <ac:chgData name="Chris Kent" userId="74e20128-0355-4bb4-b2af-7f486a39a378" providerId="ADAL" clId="{A67310B2-C94F-46CE-B798-F4D13789798F}" dt="2019-05-17T02:18:46.557" v="101" actId="478"/>
          <ac:picMkLst>
            <pc:docMk/>
            <pc:sldMk cId="1372015937" sldId="2061"/>
            <ac:picMk id="10" creationId="{831CE8B7-BDD9-4FF5-97C1-59E19D3594F5}"/>
          </ac:picMkLst>
        </pc:picChg>
        <pc:picChg chg="ord">
          <ac:chgData name="Chris Kent" userId="74e20128-0355-4bb4-b2af-7f486a39a378" providerId="ADAL" clId="{A67310B2-C94F-46CE-B798-F4D13789798F}" dt="2019-05-19T16:51:07.603" v="9503" actId="167"/>
          <ac:picMkLst>
            <pc:docMk/>
            <pc:sldMk cId="1372015937" sldId="2061"/>
            <ac:picMk id="12" creationId="{BE25710B-598F-4ACC-8C0E-39AFC707000B}"/>
          </ac:picMkLst>
        </pc:picChg>
      </pc:sldChg>
      <pc:sldChg chg="delSp modSp">
        <pc:chgData name="Chris Kent" userId="74e20128-0355-4bb4-b2af-7f486a39a378" providerId="ADAL" clId="{A67310B2-C94F-46CE-B798-F4D13789798F}" dt="2019-05-19T16:51:26.275" v="9508" actId="166"/>
        <pc:sldMkLst>
          <pc:docMk/>
          <pc:sldMk cId="3540016167" sldId="2062"/>
        </pc:sldMkLst>
        <pc:spChg chg="mod">
          <ac:chgData name="Chris Kent" userId="74e20128-0355-4bb4-b2af-7f486a39a378" providerId="ADAL" clId="{A67310B2-C94F-46CE-B798-F4D13789798F}" dt="2019-05-19T16:51:21.783" v="9507" actId="1076"/>
          <ac:spMkLst>
            <pc:docMk/>
            <pc:sldMk cId="3540016167" sldId="2062"/>
            <ac:spMk id="2" creationId="{EC8D75CB-11AA-4CD1-89B0-8FEBFF7BBC38}"/>
          </ac:spMkLst>
        </pc:spChg>
        <pc:spChg chg="del">
          <ac:chgData name="Chris Kent" userId="74e20128-0355-4bb4-b2af-7f486a39a378" providerId="ADAL" clId="{A67310B2-C94F-46CE-B798-F4D13789798F}" dt="2019-05-19T16:51:17.830" v="9506" actId="478"/>
          <ac:spMkLst>
            <pc:docMk/>
            <pc:sldMk cId="3540016167" sldId="2062"/>
            <ac:spMk id="11" creationId="{7DDEBE9D-E062-4EB5-96CB-B325DE9015EC}"/>
          </ac:spMkLst>
        </pc:spChg>
        <pc:picChg chg="del">
          <ac:chgData name="Chris Kent" userId="74e20128-0355-4bb4-b2af-7f486a39a378" providerId="ADAL" clId="{A67310B2-C94F-46CE-B798-F4D13789798F}" dt="2019-05-17T02:18:52.816" v="102" actId="478"/>
          <ac:picMkLst>
            <pc:docMk/>
            <pc:sldMk cId="3540016167" sldId="2062"/>
            <ac:picMk id="10" creationId="{831CE8B7-BDD9-4FF5-97C1-59E19D3594F5}"/>
          </ac:picMkLst>
        </pc:picChg>
        <pc:picChg chg="ord">
          <ac:chgData name="Chris Kent" userId="74e20128-0355-4bb4-b2af-7f486a39a378" providerId="ADAL" clId="{A67310B2-C94F-46CE-B798-F4D13789798F}" dt="2019-05-19T16:51:26.275" v="9508" actId="166"/>
          <ac:picMkLst>
            <pc:docMk/>
            <pc:sldMk cId="3540016167" sldId="2062"/>
            <ac:picMk id="12" creationId="{BE25710B-598F-4ACC-8C0E-39AFC707000B}"/>
          </ac:picMkLst>
        </pc:picChg>
      </pc:sldChg>
      <pc:sldChg chg="addSp delSp modSp ord modTransition">
        <pc:chgData name="Chris Kent" userId="74e20128-0355-4bb4-b2af-7f486a39a378" providerId="ADAL" clId="{A67310B2-C94F-46CE-B798-F4D13789798F}" dt="2019-05-20T21:16:23.077" v="11045"/>
        <pc:sldMkLst>
          <pc:docMk/>
          <pc:sldMk cId="2596648648" sldId="2063"/>
        </pc:sldMkLst>
        <pc:spChg chg="add del mod">
          <ac:chgData name="Chris Kent" userId="74e20128-0355-4bb4-b2af-7f486a39a378" providerId="ADAL" clId="{A67310B2-C94F-46CE-B798-F4D13789798F}" dt="2019-05-17T02:24:54.690" v="228" actId="478"/>
          <ac:spMkLst>
            <pc:docMk/>
            <pc:sldMk cId="2596648648" sldId="2063"/>
            <ac:spMk id="4" creationId="{EFB34E4C-32D9-45E0-8CFC-0DC266DEC738}"/>
          </ac:spMkLst>
        </pc:spChg>
      </pc:sldChg>
      <pc:sldChg chg="modSp add ord">
        <pc:chgData name="Chris Kent" userId="74e20128-0355-4bb4-b2af-7f486a39a378" providerId="ADAL" clId="{A67310B2-C94F-46CE-B798-F4D13789798F}" dt="2019-05-20T21:06:44.877" v="10954" actId="20577"/>
        <pc:sldMkLst>
          <pc:docMk/>
          <pc:sldMk cId="1267404257" sldId="4221"/>
        </pc:sldMkLst>
        <pc:spChg chg="mod">
          <ac:chgData name="Chris Kent" userId="74e20128-0355-4bb4-b2af-7f486a39a378" providerId="ADAL" clId="{A67310B2-C94F-46CE-B798-F4D13789798F}" dt="2019-05-20T21:06:44.877" v="10954" actId="20577"/>
          <ac:spMkLst>
            <pc:docMk/>
            <pc:sldMk cId="1267404257" sldId="4221"/>
            <ac:spMk id="3" creationId="{9911EB45-97EF-4164-97C3-65BAC2875D78}"/>
          </ac:spMkLst>
        </pc:spChg>
      </pc:sldChg>
      <pc:sldChg chg="addSp delSp modSp add ord modAnim">
        <pc:chgData name="Chris Kent" userId="74e20128-0355-4bb4-b2af-7f486a39a378" providerId="ADAL" clId="{A67310B2-C94F-46CE-B798-F4D13789798F}" dt="2019-05-17T02:45:25.222" v="967" actId="20577"/>
        <pc:sldMkLst>
          <pc:docMk/>
          <pc:sldMk cId="691240959" sldId="4222"/>
        </pc:sldMkLst>
        <pc:spChg chg="add del mod">
          <ac:chgData name="Chris Kent" userId="74e20128-0355-4bb4-b2af-7f486a39a378" providerId="ADAL" clId="{A67310B2-C94F-46CE-B798-F4D13789798F}" dt="2019-05-17T02:21:02.950" v="119" actId="478"/>
          <ac:spMkLst>
            <pc:docMk/>
            <pc:sldMk cId="691240959" sldId="4222"/>
            <ac:spMk id="2" creationId="{C8D9CA57-3E22-4328-985D-52DB4DFB0468}"/>
          </ac:spMkLst>
        </pc:spChg>
        <pc:spChg chg="add del mod">
          <ac:chgData name="Chris Kent" userId="74e20128-0355-4bb4-b2af-7f486a39a378" providerId="ADAL" clId="{A67310B2-C94F-46CE-B798-F4D13789798F}" dt="2019-05-17T02:21:04.037" v="120" actId="478"/>
          <ac:spMkLst>
            <pc:docMk/>
            <pc:sldMk cId="691240959" sldId="4222"/>
            <ac:spMk id="3" creationId="{CACF4A3B-87B7-4490-A178-313DD89A12D1}"/>
          </ac:spMkLst>
        </pc:spChg>
        <pc:spChg chg="mod">
          <ac:chgData name="Chris Kent" userId="74e20128-0355-4bb4-b2af-7f486a39a378" providerId="ADAL" clId="{A67310B2-C94F-46CE-B798-F4D13789798F}" dt="2019-05-17T02:21:00.068" v="118" actId="27636"/>
          <ac:spMkLst>
            <pc:docMk/>
            <pc:sldMk cId="691240959" sldId="4222"/>
            <ac:spMk id="5" creationId="{A4B510FE-E607-4DD5-921B-2F52E7350102}"/>
          </ac:spMkLst>
        </pc:spChg>
        <pc:spChg chg="add mod">
          <ac:chgData name="Chris Kent" userId="74e20128-0355-4bb4-b2af-7f486a39a378" providerId="ADAL" clId="{A67310B2-C94F-46CE-B798-F4D13789798F}" dt="2019-05-17T02:45:25.222" v="967" actId="20577"/>
          <ac:spMkLst>
            <pc:docMk/>
            <pc:sldMk cId="691240959" sldId="4222"/>
            <ac:spMk id="8" creationId="{13CB8EDB-49D7-44D6-B37F-090A59147314}"/>
          </ac:spMkLst>
        </pc:spChg>
      </pc:sldChg>
      <pc:sldChg chg="addSp delSp modSp add ord">
        <pc:chgData name="Chris Kent" userId="74e20128-0355-4bb4-b2af-7f486a39a378" providerId="ADAL" clId="{A67310B2-C94F-46CE-B798-F4D13789798F}" dt="2019-05-17T02:44:13.438" v="951"/>
        <pc:sldMkLst>
          <pc:docMk/>
          <pc:sldMk cId="3998594862" sldId="4223"/>
        </pc:sldMkLst>
        <pc:spChg chg="add del mod">
          <ac:chgData name="Chris Kent" userId="74e20128-0355-4bb4-b2af-7f486a39a378" providerId="ADAL" clId="{A67310B2-C94F-46CE-B798-F4D13789798F}" dt="2019-05-17T02:23:56.703" v="208" actId="478"/>
          <ac:spMkLst>
            <pc:docMk/>
            <pc:sldMk cId="3998594862" sldId="4223"/>
            <ac:spMk id="2" creationId="{5F7EF731-E0EF-4AE2-B249-13D6C07E6AC3}"/>
          </ac:spMkLst>
        </pc:spChg>
        <pc:picChg chg="mod">
          <ac:chgData name="Chris Kent" userId="74e20128-0355-4bb4-b2af-7f486a39a378" providerId="ADAL" clId="{A67310B2-C94F-46CE-B798-F4D13789798F}" dt="2019-05-17T02:24:32.361" v="225" actId="1035"/>
          <ac:picMkLst>
            <pc:docMk/>
            <pc:sldMk cId="3998594862" sldId="4223"/>
            <ac:picMk id="13" creationId="{244F596D-5D35-4AB3-998D-1F112E0A0B0D}"/>
          </ac:picMkLst>
        </pc:picChg>
        <pc:picChg chg="mod">
          <ac:chgData name="Chris Kent" userId="74e20128-0355-4bb4-b2af-7f486a39a378" providerId="ADAL" clId="{A67310B2-C94F-46CE-B798-F4D13789798F}" dt="2019-05-17T02:24:32.361" v="225" actId="1035"/>
          <ac:picMkLst>
            <pc:docMk/>
            <pc:sldMk cId="3998594862" sldId="4223"/>
            <ac:picMk id="15" creationId="{521DEFB8-53F2-43E7-81A5-9C37007C133B}"/>
          </ac:picMkLst>
        </pc:picChg>
        <pc:picChg chg="mod">
          <ac:chgData name="Chris Kent" userId="74e20128-0355-4bb4-b2af-7f486a39a378" providerId="ADAL" clId="{A67310B2-C94F-46CE-B798-F4D13789798F}" dt="2019-05-17T02:24:32.361" v="225" actId="1035"/>
          <ac:picMkLst>
            <pc:docMk/>
            <pc:sldMk cId="3998594862" sldId="4223"/>
            <ac:picMk id="22" creationId="{6D6F19C4-25E9-4952-A0F3-C3F6022AE41F}"/>
          </ac:picMkLst>
        </pc:picChg>
      </pc:sldChg>
      <pc:sldChg chg="addSp delSp modSp add modTransition setBg modNotesTx">
        <pc:chgData name="Chris Kent" userId="74e20128-0355-4bb4-b2af-7f486a39a378" providerId="ADAL" clId="{A67310B2-C94F-46CE-B798-F4D13789798F}" dt="2019-05-19T23:22:08.381" v="10936" actId="20577"/>
        <pc:sldMkLst>
          <pc:docMk/>
          <pc:sldMk cId="2821321757" sldId="4224"/>
        </pc:sldMkLst>
        <pc:spChg chg="del">
          <ac:chgData name="Chris Kent" userId="74e20128-0355-4bb4-b2af-7f486a39a378" providerId="ADAL" clId="{A67310B2-C94F-46CE-B798-F4D13789798F}" dt="2019-05-17T02:45:44.563" v="969"/>
          <ac:spMkLst>
            <pc:docMk/>
            <pc:sldMk cId="2821321757" sldId="4224"/>
            <ac:spMk id="2" creationId="{2D964D49-5219-4E9E-A5FB-8AB94AABA56B}"/>
          </ac:spMkLst>
        </pc:spChg>
        <pc:spChg chg="add mod">
          <ac:chgData name="Chris Kent" userId="74e20128-0355-4bb4-b2af-7f486a39a378" providerId="ADAL" clId="{A67310B2-C94F-46CE-B798-F4D13789798F}" dt="2019-05-19T23:21:00.059" v="10921" actId="1076"/>
          <ac:spMkLst>
            <pc:docMk/>
            <pc:sldMk cId="2821321757" sldId="4224"/>
            <ac:spMk id="2" creationId="{B3945F4E-BF9B-42A0-A7D9-9437A6AD0DE7}"/>
          </ac:spMkLst>
        </pc:spChg>
        <pc:spChg chg="del">
          <ac:chgData name="Chris Kent" userId="74e20128-0355-4bb4-b2af-7f486a39a378" providerId="ADAL" clId="{A67310B2-C94F-46CE-B798-F4D13789798F}" dt="2019-05-17T02:45:44.563" v="969"/>
          <ac:spMkLst>
            <pc:docMk/>
            <pc:sldMk cId="2821321757" sldId="4224"/>
            <ac:spMk id="3" creationId="{37E8AB69-F20D-4C7F-AC6A-1EF2C00D53D5}"/>
          </ac:spMkLst>
        </pc:spChg>
        <pc:spChg chg="add mod">
          <ac:chgData name="Chris Kent" userId="74e20128-0355-4bb4-b2af-7f486a39a378" providerId="ADAL" clId="{A67310B2-C94F-46CE-B798-F4D13789798F}" dt="2019-05-19T23:20:01.011" v="10916" actId="1076"/>
          <ac:spMkLst>
            <pc:docMk/>
            <pc:sldMk cId="2821321757" sldId="4224"/>
            <ac:spMk id="3" creationId="{888F56B1-6C7E-4F66-B274-79CF8D07138F}"/>
          </ac:spMkLst>
        </pc:spChg>
        <pc:spChg chg="add mod">
          <ac:chgData name="Chris Kent" userId="74e20128-0355-4bb4-b2af-7f486a39a378" providerId="ADAL" clId="{A67310B2-C94F-46CE-B798-F4D13789798F}" dt="2019-05-19T23:20:04.758" v="10917" actId="1076"/>
          <ac:spMkLst>
            <pc:docMk/>
            <pc:sldMk cId="2821321757" sldId="4224"/>
            <ac:spMk id="4" creationId="{B6D79E82-1B76-4768-91DA-7E7DCB54D845}"/>
          </ac:spMkLst>
        </pc:spChg>
        <pc:spChg chg="del">
          <ac:chgData name="Chris Kent" userId="74e20128-0355-4bb4-b2af-7f486a39a378" providerId="ADAL" clId="{A67310B2-C94F-46CE-B798-F4D13789798F}" dt="2019-05-17T02:45:44.563" v="969"/>
          <ac:spMkLst>
            <pc:docMk/>
            <pc:sldMk cId="2821321757" sldId="4224"/>
            <ac:spMk id="4" creationId="{F8CEFA8D-3F5F-4CA5-8669-806030535446}"/>
          </ac:spMkLst>
        </pc:spChg>
        <pc:spChg chg="add mod">
          <ac:chgData name="Chris Kent" userId="74e20128-0355-4bb4-b2af-7f486a39a378" providerId="ADAL" clId="{A67310B2-C94F-46CE-B798-F4D13789798F}" dt="2019-05-19T23:18:45.059" v="10909" actId="20577"/>
          <ac:spMkLst>
            <pc:docMk/>
            <pc:sldMk cId="2821321757" sldId="4224"/>
            <ac:spMk id="5" creationId="{328CC601-BA71-4583-802A-DDD66C4891B2}"/>
          </ac:spMkLst>
        </pc:spChg>
        <pc:grpChg chg="add mod">
          <ac:chgData name="Chris Kent" userId="74e20128-0355-4bb4-b2af-7f486a39a378" providerId="ADAL" clId="{A67310B2-C94F-46CE-B798-F4D13789798F}" dt="2019-05-19T23:18:28.395" v="10902" actId="1036"/>
          <ac:grpSpMkLst>
            <pc:docMk/>
            <pc:sldMk cId="2821321757" sldId="4224"/>
            <ac:grpSpMk id="12" creationId="{65C3D42A-FC04-4018-B996-9326F38DDBAA}"/>
          </ac:grpSpMkLst>
        </pc:grpChg>
        <pc:picChg chg="add mod">
          <ac:chgData name="Chris Kent" userId="74e20128-0355-4bb4-b2af-7f486a39a378" providerId="ADAL" clId="{A67310B2-C94F-46CE-B798-F4D13789798F}" dt="2019-05-19T23:17:51.388" v="10870" actId="164"/>
          <ac:picMkLst>
            <pc:docMk/>
            <pc:sldMk cId="2821321757" sldId="4224"/>
            <ac:picMk id="7" creationId="{6523EBCA-9342-400B-BA80-C83CAA274823}"/>
          </ac:picMkLst>
        </pc:picChg>
        <pc:picChg chg="add mod">
          <ac:chgData name="Chris Kent" userId="74e20128-0355-4bb4-b2af-7f486a39a378" providerId="ADAL" clId="{A67310B2-C94F-46CE-B798-F4D13789798F}" dt="2019-05-19T23:17:51.388" v="10870" actId="164"/>
          <ac:picMkLst>
            <pc:docMk/>
            <pc:sldMk cId="2821321757" sldId="4224"/>
            <ac:picMk id="9" creationId="{90F3463C-89F2-4A76-9D30-F51DAD11B17A}"/>
          </ac:picMkLst>
        </pc:picChg>
        <pc:picChg chg="add mod">
          <ac:chgData name="Chris Kent" userId="74e20128-0355-4bb4-b2af-7f486a39a378" providerId="ADAL" clId="{A67310B2-C94F-46CE-B798-F4D13789798F}" dt="2019-05-19T23:17:51.388" v="10870" actId="164"/>
          <ac:picMkLst>
            <pc:docMk/>
            <pc:sldMk cId="2821321757" sldId="4224"/>
            <ac:picMk id="11" creationId="{E82899EC-8E58-405C-A7B1-A6CBB63E04B6}"/>
          </ac:picMkLst>
        </pc:picChg>
        <pc:picChg chg="add del mod">
          <ac:chgData name="Chris Kent" userId="74e20128-0355-4bb4-b2af-7f486a39a378" providerId="ADAL" clId="{A67310B2-C94F-46CE-B798-F4D13789798F}" dt="2019-05-19T23:21:23.573" v="10925" actId="478"/>
          <ac:picMkLst>
            <pc:docMk/>
            <pc:sldMk cId="2821321757" sldId="4224"/>
            <ac:picMk id="14" creationId="{68AEB356-D9CF-4BB9-9E63-BCE54898577F}"/>
          </ac:picMkLst>
        </pc:picChg>
      </pc:sldChg>
      <pc:sldChg chg="addSp delSp modSp add modTransition setBg">
        <pc:chgData name="Chris Kent" userId="74e20128-0355-4bb4-b2af-7f486a39a378" providerId="ADAL" clId="{A67310B2-C94F-46CE-B798-F4D13789798F}" dt="2019-05-18T03:26:19.047" v="2436" actId="20577"/>
        <pc:sldMkLst>
          <pc:docMk/>
          <pc:sldMk cId="4133842457" sldId="4225"/>
        </pc:sldMkLst>
        <pc:spChg chg="add mod">
          <ac:chgData name="Chris Kent" userId="74e20128-0355-4bb4-b2af-7f486a39a378" providerId="ADAL" clId="{A67310B2-C94F-46CE-B798-F4D13789798F}" dt="2019-05-18T03:26:19.047" v="2436" actId="20577"/>
          <ac:spMkLst>
            <pc:docMk/>
            <pc:sldMk cId="4133842457" sldId="4225"/>
            <ac:spMk id="2" creationId="{854F26ED-4A66-47FE-AD2B-28FD6E1951F4}"/>
          </ac:spMkLst>
        </pc:spChg>
        <pc:spChg chg="del">
          <ac:chgData name="Chris Kent" userId="74e20128-0355-4bb4-b2af-7f486a39a378" providerId="ADAL" clId="{A67310B2-C94F-46CE-B798-F4D13789798F}" dt="2019-05-17T02:47:06.099" v="998"/>
          <ac:spMkLst>
            <pc:docMk/>
            <pc:sldMk cId="4133842457" sldId="4225"/>
            <ac:spMk id="2" creationId="{927048AB-F63E-4391-88BB-0580366D1008}"/>
          </ac:spMkLst>
        </pc:spChg>
        <pc:spChg chg="del">
          <ac:chgData name="Chris Kent" userId="74e20128-0355-4bb4-b2af-7f486a39a378" providerId="ADAL" clId="{A67310B2-C94F-46CE-B798-F4D13789798F}" dt="2019-05-17T02:47:06.099" v="998"/>
          <ac:spMkLst>
            <pc:docMk/>
            <pc:sldMk cId="4133842457" sldId="4225"/>
            <ac:spMk id="3" creationId="{F3D9745E-E605-4101-B1C3-FB25AA93E2F0}"/>
          </ac:spMkLst>
        </pc:spChg>
        <pc:spChg chg="add del mod">
          <ac:chgData name="Chris Kent" userId="74e20128-0355-4bb4-b2af-7f486a39a378" providerId="ADAL" clId="{A67310B2-C94F-46CE-B798-F4D13789798F}" dt="2019-05-18T03:22:22.951" v="2402" actId="478"/>
          <ac:spMkLst>
            <pc:docMk/>
            <pc:sldMk cId="4133842457" sldId="4225"/>
            <ac:spMk id="4" creationId="{35410A5F-59EF-44B0-9F41-327B1F94C4C8}"/>
          </ac:spMkLst>
        </pc:spChg>
        <pc:spChg chg="add del mod">
          <ac:chgData name="Chris Kent" userId="74e20128-0355-4bb4-b2af-7f486a39a378" providerId="ADAL" clId="{A67310B2-C94F-46CE-B798-F4D13789798F}" dt="2019-05-18T03:22:26.975" v="2403" actId="478"/>
          <ac:spMkLst>
            <pc:docMk/>
            <pc:sldMk cId="4133842457" sldId="4225"/>
            <ac:spMk id="5" creationId="{9D31E179-E849-4668-B4DB-94CE76B12CDA}"/>
          </ac:spMkLst>
        </pc:spChg>
        <pc:spChg chg="add del mod ord">
          <ac:chgData name="Chris Kent" userId="74e20128-0355-4bb4-b2af-7f486a39a378" providerId="ADAL" clId="{A67310B2-C94F-46CE-B798-F4D13789798F}" dt="2019-05-18T03:24:42.339" v="2426" actId="478"/>
          <ac:spMkLst>
            <pc:docMk/>
            <pc:sldMk cId="4133842457" sldId="4225"/>
            <ac:spMk id="6" creationId="{4006E538-3AE5-4119-A382-F61141A5D6B9}"/>
          </ac:spMkLst>
        </pc:spChg>
        <pc:picChg chg="add del mod">
          <ac:chgData name="Chris Kent" userId="74e20128-0355-4bb4-b2af-7f486a39a378" providerId="ADAL" clId="{A67310B2-C94F-46CE-B798-F4D13789798F}" dt="2019-05-18T03:21:42.446" v="2359" actId="478"/>
          <ac:picMkLst>
            <pc:docMk/>
            <pc:sldMk cId="4133842457" sldId="4225"/>
            <ac:picMk id="2050" creationId="{231A0229-910D-426F-8CBD-0005B5359AF6}"/>
          </ac:picMkLst>
        </pc:picChg>
      </pc:sldChg>
      <pc:sldChg chg="addSp delSp modSp add ord modTransition setBg">
        <pc:chgData name="Chris Kent" userId="74e20128-0355-4bb4-b2af-7f486a39a378" providerId="ADAL" clId="{A67310B2-C94F-46CE-B798-F4D13789798F}" dt="2019-05-19T23:24:56.023" v="10938"/>
        <pc:sldMkLst>
          <pc:docMk/>
          <pc:sldMk cId="3412103565" sldId="4227"/>
        </pc:sldMkLst>
        <pc:spChg chg="del">
          <ac:chgData name="Chris Kent" userId="74e20128-0355-4bb4-b2af-7f486a39a378" providerId="ADAL" clId="{A67310B2-C94F-46CE-B798-F4D13789798F}" dt="2019-05-17T02:51:34.589" v="1074"/>
          <ac:spMkLst>
            <pc:docMk/>
            <pc:sldMk cId="3412103565" sldId="4227"/>
            <ac:spMk id="2" creationId="{21366F5B-664A-41B0-8213-56E263EC4400}"/>
          </ac:spMkLst>
        </pc:spChg>
        <pc:spChg chg="add mod ord">
          <ac:chgData name="Chris Kent" userId="74e20128-0355-4bb4-b2af-7f486a39a378" providerId="ADAL" clId="{A67310B2-C94F-46CE-B798-F4D13789798F}" dt="2019-05-19T17:30:03.433" v="10197" actId="14100"/>
          <ac:spMkLst>
            <pc:docMk/>
            <pc:sldMk cId="3412103565" sldId="4227"/>
            <ac:spMk id="2" creationId="{D56AA2A1-10D0-4918-90BC-418007E0D772}"/>
          </ac:spMkLst>
        </pc:spChg>
        <pc:spChg chg="del">
          <ac:chgData name="Chris Kent" userId="74e20128-0355-4bb4-b2af-7f486a39a378" providerId="ADAL" clId="{A67310B2-C94F-46CE-B798-F4D13789798F}" dt="2019-05-17T02:51:34.589" v="1074"/>
          <ac:spMkLst>
            <pc:docMk/>
            <pc:sldMk cId="3412103565" sldId="4227"/>
            <ac:spMk id="3" creationId="{2A89DDD2-4485-43E4-AB1B-543ED8DFCC78}"/>
          </ac:spMkLst>
        </pc:spChg>
        <pc:spChg chg="add mod">
          <ac:chgData name="Chris Kent" userId="74e20128-0355-4bb4-b2af-7f486a39a378" providerId="ADAL" clId="{A67310B2-C94F-46CE-B798-F4D13789798F}" dt="2019-05-19T17:24:57.949" v="10146" actId="20577"/>
          <ac:spMkLst>
            <pc:docMk/>
            <pc:sldMk cId="3412103565" sldId="4227"/>
            <ac:spMk id="4" creationId="{BA2BB4DB-6D0F-4A30-8D85-7E9D284120FC}"/>
          </ac:spMkLst>
        </pc:spChg>
        <pc:spChg chg="add mod ord">
          <ac:chgData name="Chris Kent" userId="74e20128-0355-4bb4-b2af-7f486a39a378" providerId="ADAL" clId="{A67310B2-C94F-46CE-B798-F4D13789798F}" dt="2019-05-19T17:31:24.495" v="10207" actId="167"/>
          <ac:spMkLst>
            <pc:docMk/>
            <pc:sldMk cId="3412103565" sldId="4227"/>
            <ac:spMk id="6" creationId="{C2D95275-1F37-44D7-9B62-E33D753F9656}"/>
          </ac:spMkLst>
        </pc:spChg>
        <pc:picChg chg="add mod">
          <ac:chgData name="Chris Kent" userId="74e20128-0355-4bb4-b2af-7f486a39a378" providerId="ADAL" clId="{A67310B2-C94F-46CE-B798-F4D13789798F}" dt="2019-05-19T17:29:28.537" v="10187" actId="12788"/>
          <ac:picMkLst>
            <pc:docMk/>
            <pc:sldMk cId="3412103565" sldId="4227"/>
            <ac:picMk id="5" creationId="{1FBC14F2-A843-457C-AD8A-F42BF980A134}"/>
          </ac:picMkLst>
        </pc:picChg>
      </pc:sldChg>
      <pc:sldChg chg="addSp delSp modSp add setBg">
        <pc:chgData name="Chris Kent" userId="74e20128-0355-4bb4-b2af-7f486a39a378" providerId="ADAL" clId="{A67310B2-C94F-46CE-B798-F4D13789798F}" dt="2019-05-19T13:06:06.970" v="8238"/>
        <pc:sldMkLst>
          <pc:docMk/>
          <pc:sldMk cId="2602464306" sldId="4228"/>
        </pc:sldMkLst>
        <pc:spChg chg="del">
          <ac:chgData name="Chris Kent" userId="74e20128-0355-4bb4-b2af-7f486a39a378" providerId="ADAL" clId="{A67310B2-C94F-46CE-B798-F4D13789798F}" dt="2019-05-17T02:54:20.770" v="1121"/>
          <ac:spMkLst>
            <pc:docMk/>
            <pc:sldMk cId="2602464306" sldId="4228"/>
            <ac:spMk id="2" creationId="{77454E60-6E2D-4EBB-8472-99AC0AB72AE6}"/>
          </ac:spMkLst>
        </pc:spChg>
        <pc:spChg chg="del">
          <ac:chgData name="Chris Kent" userId="74e20128-0355-4bb4-b2af-7f486a39a378" providerId="ADAL" clId="{A67310B2-C94F-46CE-B798-F4D13789798F}" dt="2019-05-17T02:54:20.770" v="1121"/>
          <ac:spMkLst>
            <pc:docMk/>
            <pc:sldMk cId="2602464306" sldId="4228"/>
            <ac:spMk id="3" creationId="{4C86A436-289D-4E85-8C61-DCFE5413D581}"/>
          </ac:spMkLst>
        </pc:spChg>
        <pc:spChg chg="add mod">
          <ac:chgData name="Chris Kent" userId="74e20128-0355-4bb4-b2af-7f486a39a378" providerId="ADAL" clId="{A67310B2-C94F-46CE-B798-F4D13789798F}" dt="2019-05-19T13:05:25.693" v="8193" actId="207"/>
          <ac:spMkLst>
            <pc:docMk/>
            <pc:sldMk cId="2602464306" sldId="4228"/>
            <ac:spMk id="4" creationId="{BB3C7B48-0508-4B52-B9AA-D64D76274552}"/>
          </ac:spMkLst>
        </pc:spChg>
        <pc:spChg chg="add mod">
          <ac:chgData name="Chris Kent" userId="74e20128-0355-4bb4-b2af-7f486a39a378" providerId="ADAL" clId="{A67310B2-C94F-46CE-B798-F4D13789798F}" dt="2019-05-19T13:05:21.644" v="8192" actId="207"/>
          <ac:spMkLst>
            <pc:docMk/>
            <pc:sldMk cId="2602464306" sldId="4228"/>
            <ac:spMk id="5" creationId="{AA90FECA-A06E-4D3C-94BF-387026898832}"/>
          </ac:spMkLst>
        </pc:spChg>
      </pc:sldChg>
      <pc:sldChg chg="addSp delSp modSp add modTransition setBg modAnim">
        <pc:chgData name="Chris Kent" userId="74e20128-0355-4bb4-b2af-7f486a39a378" providerId="ADAL" clId="{A67310B2-C94F-46CE-B798-F4D13789798F}" dt="2019-05-19T16:27:59.924" v="9449"/>
        <pc:sldMkLst>
          <pc:docMk/>
          <pc:sldMk cId="3385401553" sldId="4230"/>
        </pc:sldMkLst>
        <pc:spChg chg="add mod">
          <ac:chgData name="Chris Kent" userId="74e20128-0355-4bb4-b2af-7f486a39a378" providerId="ADAL" clId="{A67310B2-C94F-46CE-B798-F4D13789798F}" dt="2019-05-18T01:36:23.717" v="1297" actId="164"/>
          <ac:spMkLst>
            <pc:docMk/>
            <pc:sldMk cId="3385401553" sldId="4230"/>
            <ac:spMk id="4" creationId="{39C8A490-0B99-47FF-9AB8-B3ACFE8F1A56}"/>
          </ac:spMkLst>
        </pc:spChg>
        <pc:spChg chg="add mod">
          <ac:chgData name="Chris Kent" userId="74e20128-0355-4bb4-b2af-7f486a39a378" providerId="ADAL" clId="{A67310B2-C94F-46CE-B798-F4D13789798F}" dt="2019-05-18T01:36:23.717" v="1297" actId="164"/>
          <ac:spMkLst>
            <pc:docMk/>
            <pc:sldMk cId="3385401553" sldId="4230"/>
            <ac:spMk id="9" creationId="{392963F9-ED72-4843-B731-13ABFD180959}"/>
          </ac:spMkLst>
        </pc:spChg>
        <pc:grpChg chg="add del mod ord">
          <ac:chgData name="Chris Kent" userId="74e20128-0355-4bb4-b2af-7f486a39a378" providerId="ADAL" clId="{A67310B2-C94F-46CE-B798-F4D13789798F}" dt="2019-05-18T02:37:39.120" v="1978" actId="478"/>
          <ac:grpSpMkLst>
            <pc:docMk/>
            <pc:sldMk cId="3385401553" sldId="4230"/>
            <ac:grpSpMk id="5" creationId="{D29F35EE-970A-4B76-86FD-96232B5B94C1}"/>
          </ac:grpSpMkLst>
        </pc:grpChg>
        <pc:grpChg chg="add del mod ord">
          <ac:chgData name="Chris Kent" userId="74e20128-0355-4bb4-b2af-7f486a39a378" providerId="ADAL" clId="{A67310B2-C94F-46CE-B798-F4D13789798F}" dt="2019-05-18T02:37:38.330" v="1977" actId="478"/>
          <ac:grpSpMkLst>
            <pc:docMk/>
            <pc:sldMk cId="3385401553" sldId="4230"/>
            <ac:grpSpMk id="12" creationId="{8F038722-4AEE-44EF-932D-7D6312E90808}"/>
          </ac:grpSpMkLst>
        </pc:grpChg>
        <pc:picChg chg="add mod">
          <ac:chgData name="Chris Kent" userId="74e20128-0355-4bb4-b2af-7f486a39a378" providerId="ADAL" clId="{A67310B2-C94F-46CE-B798-F4D13789798F}" dt="2019-05-18T01:37:30.971" v="1304" actId="1362"/>
          <ac:picMkLst>
            <pc:docMk/>
            <pc:sldMk cId="3385401553" sldId="4230"/>
            <ac:picMk id="3" creationId="{36C9CB53-CCD0-41F2-936D-296F8CBB89E0}"/>
          </ac:picMkLst>
        </pc:picChg>
        <pc:picChg chg="add del mod modCrop">
          <ac:chgData name="Chris Kent" userId="74e20128-0355-4bb4-b2af-7f486a39a378" providerId="ADAL" clId="{A67310B2-C94F-46CE-B798-F4D13789798F}" dt="2019-05-18T01:33:12.238" v="1218" actId="478"/>
          <ac:picMkLst>
            <pc:docMk/>
            <pc:sldMk cId="3385401553" sldId="4230"/>
            <ac:picMk id="6" creationId="{01356E6B-C561-45F1-9C3B-D7BFF8E0983F}"/>
          </ac:picMkLst>
        </pc:picChg>
        <pc:picChg chg="add del mod modCrop">
          <ac:chgData name="Chris Kent" userId="74e20128-0355-4bb4-b2af-7f486a39a378" providerId="ADAL" clId="{A67310B2-C94F-46CE-B798-F4D13789798F}" dt="2019-05-18T01:30:41.073" v="1216" actId="478"/>
          <ac:picMkLst>
            <pc:docMk/>
            <pc:sldMk cId="3385401553" sldId="4230"/>
            <ac:picMk id="7" creationId="{646E6550-3468-448B-8FBD-8397A346E233}"/>
          </ac:picMkLst>
        </pc:picChg>
        <pc:picChg chg="add mod">
          <ac:chgData name="Chris Kent" userId="74e20128-0355-4bb4-b2af-7f486a39a378" providerId="ADAL" clId="{A67310B2-C94F-46CE-B798-F4D13789798F}" dt="2019-05-18T01:45:26.292" v="1349" actId="14861"/>
          <ac:picMkLst>
            <pc:docMk/>
            <pc:sldMk cId="3385401553" sldId="4230"/>
            <ac:picMk id="10" creationId="{E8E84826-AFFC-4612-A780-CC63C796D282}"/>
          </ac:picMkLst>
        </pc:picChg>
        <pc:picChg chg="del">
          <ac:chgData name="Chris Kent" userId="74e20128-0355-4bb4-b2af-7f486a39a378" providerId="ADAL" clId="{A67310B2-C94F-46CE-B798-F4D13789798F}" dt="2019-05-18T02:37:37.517" v="1976" actId="478"/>
          <ac:picMkLst>
            <pc:docMk/>
            <pc:sldMk cId="3385401553" sldId="4230"/>
            <ac:picMk id="11" creationId="{C0A846D0-FDEA-4419-873C-738E0E4D2EAA}"/>
          </ac:picMkLst>
        </pc:picChg>
        <pc:picChg chg="del mod ord">
          <ac:chgData name="Chris Kent" userId="74e20128-0355-4bb4-b2af-7f486a39a378" providerId="ADAL" clId="{A67310B2-C94F-46CE-B798-F4D13789798F}" dt="2019-05-18T02:37:36.429" v="1975" actId="478"/>
          <ac:picMkLst>
            <pc:docMk/>
            <pc:sldMk cId="3385401553" sldId="4230"/>
            <ac:picMk id="13" creationId="{BF47CD68-98F2-4765-AB3A-F12FAE18C5BD}"/>
          </ac:picMkLst>
        </pc:picChg>
      </pc:sldChg>
      <pc:sldChg chg="addSp delSp modSp add modTransition modAnim">
        <pc:chgData name="Chris Kent" userId="74e20128-0355-4bb4-b2af-7f486a39a378" providerId="ADAL" clId="{A67310B2-C94F-46CE-B798-F4D13789798F}" dt="2019-05-18T02:32:18.796" v="1954"/>
        <pc:sldMkLst>
          <pc:docMk/>
          <pc:sldMk cId="2985391584" sldId="4232"/>
        </pc:sldMkLst>
        <pc:spChg chg="add del mod">
          <ac:chgData name="Chris Kent" userId="74e20128-0355-4bb4-b2af-7f486a39a378" providerId="ADAL" clId="{A67310B2-C94F-46CE-B798-F4D13789798F}" dt="2019-05-18T02:14:29.794" v="1672" actId="478"/>
          <ac:spMkLst>
            <pc:docMk/>
            <pc:sldMk cId="2985391584" sldId="4232"/>
            <ac:spMk id="7" creationId="{32DFB617-5D50-4BA7-9C9E-739E6939E5FF}"/>
          </ac:spMkLst>
        </pc:spChg>
        <pc:grpChg chg="del">
          <ac:chgData name="Chris Kent" userId="74e20128-0355-4bb4-b2af-7f486a39a378" providerId="ADAL" clId="{A67310B2-C94F-46CE-B798-F4D13789798F}" dt="2019-05-18T02:14:35.422" v="1677" actId="478"/>
          <ac:grpSpMkLst>
            <pc:docMk/>
            <pc:sldMk cId="2985391584" sldId="4232"/>
            <ac:grpSpMk id="6" creationId="{C032946F-1286-434C-92E2-F88D8C9F07CA}"/>
          </ac:grpSpMkLst>
        </pc:grpChg>
        <pc:grpChg chg="del">
          <ac:chgData name="Chris Kent" userId="74e20128-0355-4bb4-b2af-7f486a39a378" providerId="ADAL" clId="{A67310B2-C94F-46CE-B798-F4D13789798F}" dt="2019-05-18T02:14:33.370" v="1674" actId="478"/>
          <ac:grpSpMkLst>
            <pc:docMk/>
            <pc:sldMk cId="2985391584" sldId="4232"/>
            <ac:grpSpMk id="16" creationId="{4AE347D8-C18B-4085-A9EE-1471645BCD5B}"/>
          </ac:grpSpMkLst>
        </pc:grpChg>
        <pc:grpChg chg="del">
          <ac:chgData name="Chris Kent" userId="74e20128-0355-4bb4-b2af-7f486a39a378" providerId="ADAL" clId="{A67310B2-C94F-46CE-B798-F4D13789798F}" dt="2019-05-18T02:15:45.321" v="1712" actId="165"/>
          <ac:grpSpMkLst>
            <pc:docMk/>
            <pc:sldMk cId="2985391584" sldId="4232"/>
            <ac:grpSpMk id="24" creationId="{A33B36E6-C0D8-4219-B39E-233C8490941B}"/>
          </ac:grpSpMkLst>
        </pc:grpChg>
        <pc:grpChg chg="mod topLvl">
          <ac:chgData name="Chris Kent" userId="74e20128-0355-4bb4-b2af-7f486a39a378" providerId="ADAL" clId="{A67310B2-C94F-46CE-B798-F4D13789798F}" dt="2019-05-18T02:15:45.321" v="1712" actId="165"/>
          <ac:grpSpMkLst>
            <pc:docMk/>
            <pc:sldMk cId="2985391584" sldId="4232"/>
            <ac:grpSpMk id="25" creationId="{1CD0D43F-1C61-4577-A0AA-98A72C25EA11}"/>
          </ac:grpSpMkLst>
        </pc:grpChg>
        <pc:grpChg chg="mod topLvl">
          <ac:chgData name="Chris Kent" userId="74e20128-0355-4bb4-b2af-7f486a39a378" providerId="ADAL" clId="{A67310B2-C94F-46CE-B798-F4D13789798F}" dt="2019-05-18T02:15:45.321" v="1712" actId="165"/>
          <ac:grpSpMkLst>
            <pc:docMk/>
            <pc:sldMk cId="2985391584" sldId="4232"/>
            <ac:grpSpMk id="26" creationId="{151B9661-2BD3-4E97-ADE5-EF2B7A928467}"/>
          </ac:grpSpMkLst>
        </pc:grpChg>
        <pc:grpChg chg="del">
          <ac:chgData name="Chris Kent" userId="74e20128-0355-4bb4-b2af-7f486a39a378" providerId="ADAL" clId="{A67310B2-C94F-46CE-B798-F4D13789798F}" dt="2019-05-18T02:14:34.142" v="1675" actId="478"/>
          <ac:grpSpMkLst>
            <pc:docMk/>
            <pc:sldMk cId="2985391584" sldId="4232"/>
            <ac:grpSpMk id="32" creationId="{E4C850FD-B8D1-4FF9-A9BB-4661D8372ACD}"/>
          </ac:grpSpMkLst>
        </pc:grpChg>
        <pc:grpChg chg="del">
          <ac:chgData name="Chris Kent" userId="74e20128-0355-4bb4-b2af-7f486a39a378" providerId="ADAL" clId="{A67310B2-C94F-46CE-B798-F4D13789798F}" dt="2019-05-18T02:14:34.783" v="1676" actId="478"/>
          <ac:grpSpMkLst>
            <pc:docMk/>
            <pc:sldMk cId="2985391584" sldId="4232"/>
            <ac:grpSpMk id="40" creationId="{68AA3A53-A6F7-4277-B7F2-8895F582B9D7}"/>
          </ac:grpSpMkLst>
        </pc:grpChg>
        <pc:picChg chg="del ord">
          <ac:chgData name="Chris Kent" userId="74e20128-0355-4bb4-b2af-7f486a39a378" providerId="ADAL" clId="{A67310B2-C94F-46CE-B798-F4D13789798F}" dt="2019-05-18T02:09:22.902" v="1646" actId="478"/>
          <ac:picMkLst>
            <pc:docMk/>
            <pc:sldMk cId="2985391584" sldId="4232"/>
            <ac:picMk id="3" creationId="{36C9CB53-CCD0-41F2-936D-296F8CBB89E0}"/>
          </ac:picMkLst>
        </pc:picChg>
        <pc:picChg chg="del">
          <ac:chgData name="Chris Kent" userId="74e20128-0355-4bb4-b2af-7f486a39a378" providerId="ADAL" clId="{A67310B2-C94F-46CE-B798-F4D13789798F}" dt="2019-05-18T02:14:31.580" v="1673" actId="478"/>
          <ac:picMkLst>
            <pc:docMk/>
            <pc:sldMk cId="2985391584" sldId="4232"/>
            <ac:picMk id="11" creationId="{C0A846D0-FDEA-4419-873C-738E0E4D2EAA}"/>
          </ac:picMkLst>
        </pc:picChg>
        <pc:picChg chg="mod topLvl">
          <ac:chgData name="Chris Kent" userId="74e20128-0355-4bb4-b2af-7f486a39a378" providerId="ADAL" clId="{A67310B2-C94F-46CE-B798-F4D13789798F}" dt="2019-05-18T02:15:45.321" v="1712" actId="165"/>
          <ac:picMkLst>
            <pc:docMk/>
            <pc:sldMk cId="2985391584" sldId="4232"/>
            <ac:picMk id="27" creationId="{57FFBE6D-0639-4121-A2AB-20E7A9146E04}"/>
          </ac:picMkLst>
        </pc:picChg>
        <pc:picChg chg="add mod ord">
          <ac:chgData name="Chris Kent" userId="74e20128-0355-4bb4-b2af-7f486a39a378" providerId="ADAL" clId="{A67310B2-C94F-46CE-B798-F4D13789798F}" dt="2019-05-18T02:06:54.471" v="1636" actId="167"/>
          <ac:picMkLst>
            <pc:docMk/>
            <pc:sldMk cId="2985391584" sldId="4232"/>
            <ac:picMk id="48" creationId="{46B0767F-B116-46D9-88D1-07910A44A56E}"/>
          </ac:picMkLst>
        </pc:picChg>
        <pc:picChg chg="add mod ord">
          <ac:chgData name="Chris Kent" userId="74e20128-0355-4bb4-b2af-7f486a39a378" providerId="ADAL" clId="{A67310B2-C94F-46CE-B798-F4D13789798F}" dt="2019-05-18T02:16:04.644" v="1713" actId="166"/>
          <ac:picMkLst>
            <pc:docMk/>
            <pc:sldMk cId="2985391584" sldId="4232"/>
            <ac:picMk id="49" creationId="{37B1D84E-DDF2-4078-931F-970D3A59A229}"/>
          </ac:picMkLst>
        </pc:picChg>
      </pc:sldChg>
      <pc:sldChg chg="addSp delSp modSp add modTransition modAnim">
        <pc:chgData name="Chris Kent" userId="74e20128-0355-4bb4-b2af-7f486a39a378" providerId="ADAL" clId="{A67310B2-C94F-46CE-B798-F4D13789798F}" dt="2019-05-18T02:55:16.806" v="2171"/>
        <pc:sldMkLst>
          <pc:docMk/>
          <pc:sldMk cId="2394302693" sldId="4233"/>
        </pc:sldMkLst>
        <pc:spChg chg="add mod">
          <ac:chgData name="Chris Kent" userId="74e20128-0355-4bb4-b2af-7f486a39a378" providerId="ADAL" clId="{A67310B2-C94F-46CE-B798-F4D13789798F}" dt="2019-05-18T02:43:43.779" v="2004" actId="164"/>
          <ac:spMkLst>
            <pc:docMk/>
            <pc:sldMk cId="2394302693" sldId="4233"/>
            <ac:spMk id="10" creationId="{E9C6EB5E-AF67-4DD2-89AA-32A73963F92E}"/>
          </ac:spMkLst>
        </pc:spChg>
        <pc:spChg chg="add mod">
          <ac:chgData name="Chris Kent" userId="74e20128-0355-4bb4-b2af-7f486a39a378" providerId="ADAL" clId="{A67310B2-C94F-46CE-B798-F4D13789798F}" dt="2019-05-18T02:43:43.779" v="2004" actId="164"/>
          <ac:spMkLst>
            <pc:docMk/>
            <pc:sldMk cId="2394302693" sldId="4233"/>
            <ac:spMk id="48" creationId="{AF02A404-DE92-4EA3-AEC6-6E778842ED05}"/>
          </ac:spMkLst>
        </pc:spChg>
        <pc:spChg chg="add mod">
          <ac:chgData name="Chris Kent" userId="74e20128-0355-4bb4-b2af-7f486a39a378" providerId="ADAL" clId="{A67310B2-C94F-46CE-B798-F4D13789798F}" dt="2019-05-18T02:43:43.779" v="2004" actId="164"/>
          <ac:spMkLst>
            <pc:docMk/>
            <pc:sldMk cId="2394302693" sldId="4233"/>
            <ac:spMk id="49" creationId="{CC9561FD-3B42-4174-A6B0-A7AC2DF6600D}"/>
          </ac:spMkLst>
        </pc:spChg>
        <pc:grpChg chg="del">
          <ac:chgData name="Chris Kent" userId="74e20128-0355-4bb4-b2af-7f486a39a378" providerId="ADAL" clId="{A67310B2-C94F-46CE-B798-F4D13789798F}" dt="2019-05-18T02:10:05.383" v="1651" actId="478"/>
          <ac:grpSpMkLst>
            <pc:docMk/>
            <pc:sldMk cId="2394302693" sldId="4233"/>
            <ac:grpSpMk id="6" creationId="{C032946F-1286-434C-92E2-F88D8C9F07CA}"/>
          </ac:grpSpMkLst>
        </pc:grpChg>
        <pc:grpChg chg="del">
          <ac:chgData name="Chris Kent" userId="74e20128-0355-4bb4-b2af-7f486a39a378" providerId="ADAL" clId="{A67310B2-C94F-46CE-B798-F4D13789798F}" dt="2019-05-18T02:11:44.389" v="1657" actId="165"/>
          <ac:grpSpMkLst>
            <pc:docMk/>
            <pc:sldMk cId="2394302693" sldId="4233"/>
            <ac:grpSpMk id="16" creationId="{4AE347D8-C18B-4085-A9EE-1471645BCD5B}"/>
          </ac:grpSpMkLst>
        </pc:grpChg>
        <pc:grpChg chg="mod ord topLvl">
          <ac:chgData name="Chris Kent" userId="74e20128-0355-4bb4-b2af-7f486a39a378" providerId="ADAL" clId="{A67310B2-C94F-46CE-B798-F4D13789798F}" dt="2019-05-18T02:48:11.866" v="2118" actId="171"/>
          <ac:grpSpMkLst>
            <pc:docMk/>
            <pc:sldMk cId="2394302693" sldId="4233"/>
            <ac:grpSpMk id="17" creationId="{713B5DDD-C59D-4453-9A88-9885CCAB6787}"/>
          </ac:grpSpMkLst>
        </pc:grpChg>
        <pc:grpChg chg="add del mod ord topLvl">
          <ac:chgData name="Chris Kent" userId="74e20128-0355-4bb4-b2af-7f486a39a378" providerId="ADAL" clId="{A67310B2-C94F-46CE-B798-F4D13789798F}" dt="2019-05-18T02:40:32.314" v="1984" actId="478"/>
          <ac:grpSpMkLst>
            <pc:docMk/>
            <pc:sldMk cId="2394302693" sldId="4233"/>
            <ac:grpSpMk id="18" creationId="{A251E9C3-844D-4FCC-84AD-C18506D9979D}"/>
          </ac:grpSpMkLst>
        </pc:grpChg>
        <pc:grpChg chg="del">
          <ac:chgData name="Chris Kent" userId="74e20128-0355-4bb4-b2af-7f486a39a378" providerId="ADAL" clId="{A67310B2-C94F-46CE-B798-F4D13789798F}" dt="2019-05-18T02:10:06.493" v="1652" actId="478"/>
          <ac:grpSpMkLst>
            <pc:docMk/>
            <pc:sldMk cId="2394302693" sldId="4233"/>
            <ac:grpSpMk id="24" creationId="{A33B36E6-C0D8-4219-B39E-233C8490941B}"/>
          </ac:grpSpMkLst>
        </pc:grpChg>
        <pc:grpChg chg="del">
          <ac:chgData name="Chris Kent" userId="74e20128-0355-4bb4-b2af-7f486a39a378" providerId="ADAL" clId="{A67310B2-C94F-46CE-B798-F4D13789798F}" dt="2019-05-18T02:10:03.281" v="1649" actId="478"/>
          <ac:grpSpMkLst>
            <pc:docMk/>
            <pc:sldMk cId="2394302693" sldId="4233"/>
            <ac:grpSpMk id="32" creationId="{E4C850FD-B8D1-4FF9-A9BB-4661D8372ACD}"/>
          </ac:grpSpMkLst>
        </pc:grpChg>
        <pc:grpChg chg="del">
          <ac:chgData name="Chris Kent" userId="74e20128-0355-4bb4-b2af-7f486a39a378" providerId="ADAL" clId="{A67310B2-C94F-46CE-B798-F4D13789798F}" dt="2019-05-18T02:10:04.595" v="1650" actId="478"/>
          <ac:grpSpMkLst>
            <pc:docMk/>
            <pc:sldMk cId="2394302693" sldId="4233"/>
            <ac:grpSpMk id="40" creationId="{68AA3A53-A6F7-4277-B7F2-8895F582B9D7}"/>
          </ac:grpSpMkLst>
        </pc:grpChg>
        <pc:grpChg chg="add del mod ord">
          <ac:chgData name="Chris Kent" userId="74e20128-0355-4bb4-b2af-7f486a39a378" providerId="ADAL" clId="{A67310B2-C94F-46CE-B798-F4D13789798F}" dt="2019-05-18T02:46:28.753" v="2069" actId="165"/>
          <ac:grpSpMkLst>
            <pc:docMk/>
            <pc:sldMk cId="2394302693" sldId="4233"/>
            <ac:grpSpMk id="50" creationId="{4B1C091D-8504-4718-852A-4B7C210BF2B0}"/>
          </ac:grpSpMkLst>
        </pc:grpChg>
        <pc:grpChg chg="add mod">
          <ac:chgData name="Chris Kent" userId="74e20128-0355-4bb4-b2af-7f486a39a378" providerId="ADAL" clId="{A67310B2-C94F-46CE-B798-F4D13789798F}" dt="2019-05-18T02:45:14.430" v="2064" actId="1076"/>
          <ac:grpSpMkLst>
            <pc:docMk/>
            <pc:sldMk cId="2394302693" sldId="4233"/>
            <ac:grpSpMk id="51" creationId="{96FDC1F3-1455-4284-9D2B-D52408FD691A}"/>
          </ac:grpSpMkLst>
        </pc:grpChg>
        <pc:grpChg chg="add mod ord">
          <ac:chgData name="Chris Kent" userId="74e20128-0355-4bb4-b2af-7f486a39a378" providerId="ADAL" clId="{A67310B2-C94F-46CE-B798-F4D13789798F}" dt="2019-05-18T02:48:04.561" v="2117" actId="171"/>
          <ac:grpSpMkLst>
            <pc:docMk/>
            <pc:sldMk cId="2394302693" sldId="4233"/>
            <ac:grpSpMk id="52" creationId="{029257E5-18E3-4B75-A106-8000B36F38E5}"/>
          </ac:grpSpMkLst>
        </pc:grpChg>
        <pc:picChg chg="add mod ord">
          <ac:chgData name="Chris Kent" userId="74e20128-0355-4bb4-b2af-7f486a39a378" providerId="ADAL" clId="{A67310B2-C94F-46CE-B798-F4D13789798F}" dt="2019-05-18T02:43:43.779" v="2004" actId="164"/>
          <ac:picMkLst>
            <pc:docMk/>
            <pc:sldMk cId="2394302693" sldId="4233"/>
            <ac:picMk id="8" creationId="{AC72D0D3-8443-4481-B951-0C6159BA21F8}"/>
          </ac:picMkLst>
        </pc:picChg>
        <pc:picChg chg="del mod">
          <ac:chgData name="Chris Kent" userId="74e20128-0355-4bb4-b2af-7f486a39a378" providerId="ADAL" clId="{A67310B2-C94F-46CE-B798-F4D13789798F}" dt="2019-05-18T02:49:38.651" v="2129"/>
          <ac:picMkLst>
            <pc:docMk/>
            <pc:sldMk cId="2394302693" sldId="4233"/>
            <ac:picMk id="11" creationId="{C0A846D0-FDEA-4419-873C-738E0E4D2EAA}"/>
          </ac:picMkLst>
        </pc:picChg>
        <pc:picChg chg="mod ord topLvl">
          <ac:chgData name="Chris Kent" userId="74e20128-0355-4bb4-b2af-7f486a39a378" providerId="ADAL" clId="{A67310B2-C94F-46CE-B798-F4D13789798F}" dt="2019-05-18T02:48:16.938" v="2119" actId="166"/>
          <ac:picMkLst>
            <pc:docMk/>
            <pc:sldMk cId="2394302693" sldId="4233"/>
            <ac:picMk id="19" creationId="{B585AD21-EF3E-499B-8AA6-BE1877C74500}"/>
          </ac:picMkLst>
        </pc:picChg>
      </pc:sldChg>
      <pc:sldChg chg="addSp delSp modSp add modTransition modAnim">
        <pc:chgData name="Chris Kent" userId="74e20128-0355-4bb4-b2af-7f486a39a378" providerId="ADAL" clId="{A67310B2-C94F-46CE-B798-F4D13789798F}" dt="2019-05-18T02:31:05.845" v="1945"/>
        <pc:sldMkLst>
          <pc:docMk/>
          <pc:sldMk cId="4091792276" sldId="4234"/>
        </pc:sldMkLst>
        <pc:grpChg chg="del">
          <ac:chgData name="Chris Kent" userId="74e20128-0355-4bb4-b2af-7f486a39a378" providerId="ADAL" clId="{A67310B2-C94F-46CE-B798-F4D13789798F}" dt="2019-05-18T02:17:17.745" v="1720" actId="478"/>
          <ac:grpSpMkLst>
            <pc:docMk/>
            <pc:sldMk cId="4091792276" sldId="4234"/>
            <ac:grpSpMk id="6" creationId="{C032946F-1286-434C-92E2-F88D8C9F07CA}"/>
          </ac:grpSpMkLst>
        </pc:grpChg>
        <pc:grpChg chg="del">
          <ac:chgData name="Chris Kent" userId="74e20128-0355-4bb4-b2af-7f486a39a378" providerId="ADAL" clId="{A67310B2-C94F-46CE-B798-F4D13789798F}" dt="2019-05-18T02:17:10.968" v="1717" actId="478"/>
          <ac:grpSpMkLst>
            <pc:docMk/>
            <pc:sldMk cId="4091792276" sldId="4234"/>
            <ac:grpSpMk id="16" creationId="{4AE347D8-C18B-4085-A9EE-1471645BCD5B}"/>
          </ac:grpSpMkLst>
        </pc:grpChg>
        <pc:grpChg chg="del">
          <ac:chgData name="Chris Kent" userId="74e20128-0355-4bb4-b2af-7f486a39a378" providerId="ADAL" clId="{A67310B2-C94F-46CE-B798-F4D13789798F}" dt="2019-05-18T02:17:13.891" v="1718" actId="478"/>
          <ac:grpSpMkLst>
            <pc:docMk/>
            <pc:sldMk cId="4091792276" sldId="4234"/>
            <ac:grpSpMk id="24" creationId="{A33B36E6-C0D8-4219-B39E-233C8490941B}"/>
          </ac:grpSpMkLst>
        </pc:grpChg>
        <pc:grpChg chg="del">
          <ac:chgData name="Chris Kent" userId="74e20128-0355-4bb4-b2af-7f486a39a378" providerId="ADAL" clId="{A67310B2-C94F-46CE-B798-F4D13789798F}" dt="2019-05-18T02:18:26.893" v="1769" actId="165"/>
          <ac:grpSpMkLst>
            <pc:docMk/>
            <pc:sldMk cId="4091792276" sldId="4234"/>
            <ac:grpSpMk id="32" creationId="{E4C850FD-B8D1-4FF9-A9BB-4661D8372ACD}"/>
          </ac:grpSpMkLst>
        </pc:grpChg>
        <pc:grpChg chg="mod topLvl">
          <ac:chgData name="Chris Kent" userId="74e20128-0355-4bb4-b2af-7f486a39a378" providerId="ADAL" clId="{A67310B2-C94F-46CE-B798-F4D13789798F}" dt="2019-05-18T02:18:26.893" v="1769" actId="165"/>
          <ac:grpSpMkLst>
            <pc:docMk/>
            <pc:sldMk cId="4091792276" sldId="4234"/>
            <ac:grpSpMk id="33" creationId="{D39DD67F-DFEE-412D-BF05-9D1EBFF0DAC7}"/>
          </ac:grpSpMkLst>
        </pc:grpChg>
        <pc:grpChg chg="mod ord topLvl">
          <ac:chgData name="Chris Kent" userId="74e20128-0355-4bb4-b2af-7f486a39a378" providerId="ADAL" clId="{A67310B2-C94F-46CE-B798-F4D13789798F}" dt="2019-05-18T02:25:59.952" v="1904" actId="171"/>
          <ac:grpSpMkLst>
            <pc:docMk/>
            <pc:sldMk cId="4091792276" sldId="4234"/>
            <ac:grpSpMk id="34" creationId="{07D08C71-0309-4401-B704-AD491795E566}"/>
          </ac:grpSpMkLst>
        </pc:grpChg>
        <pc:grpChg chg="del">
          <ac:chgData name="Chris Kent" userId="74e20128-0355-4bb4-b2af-7f486a39a378" providerId="ADAL" clId="{A67310B2-C94F-46CE-B798-F4D13789798F}" dt="2019-05-18T02:17:16.704" v="1719" actId="478"/>
          <ac:grpSpMkLst>
            <pc:docMk/>
            <pc:sldMk cId="4091792276" sldId="4234"/>
            <ac:grpSpMk id="40" creationId="{68AA3A53-A6F7-4277-B7F2-8895F582B9D7}"/>
          </ac:grpSpMkLst>
        </pc:grpChg>
        <pc:picChg chg="del">
          <ac:chgData name="Chris Kent" userId="74e20128-0355-4bb4-b2af-7f486a39a378" providerId="ADAL" clId="{A67310B2-C94F-46CE-B798-F4D13789798F}" dt="2019-05-18T02:17:10.041" v="1716" actId="478"/>
          <ac:picMkLst>
            <pc:docMk/>
            <pc:sldMk cId="4091792276" sldId="4234"/>
            <ac:picMk id="11" creationId="{C0A846D0-FDEA-4419-873C-738E0E4D2EAA}"/>
          </ac:picMkLst>
        </pc:picChg>
        <pc:picChg chg="mod ord topLvl">
          <ac:chgData name="Chris Kent" userId="74e20128-0355-4bb4-b2af-7f486a39a378" providerId="ADAL" clId="{A67310B2-C94F-46CE-B798-F4D13789798F}" dt="2019-05-18T02:25:42.213" v="1901" actId="171"/>
          <ac:picMkLst>
            <pc:docMk/>
            <pc:sldMk cId="4091792276" sldId="4234"/>
            <ac:picMk id="35" creationId="{43DA1048-21D0-4DE4-84AE-4D52F3097D06}"/>
          </ac:picMkLst>
        </pc:picChg>
        <pc:picChg chg="mod">
          <ac:chgData name="Chris Kent" userId="74e20128-0355-4bb4-b2af-7f486a39a378" providerId="ADAL" clId="{A67310B2-C94F-46CE-B798-F4D13789798F}" dt="2019-05-18T02:17:27.395" v="1721" actId="14826"/>
          <ac:picMkLst>
            <pc:docMk/>
            <pc:sldMk cId="4091792276" sldId="4234"/>
            <ac:picMk id="48" creationId="{46B0767F-B116-46D9-88D1-07910A44A56E}"/>
          </ac:picMkLst>
        </pc:picChg>
        <pc:picChg chg="add mod ord">
          <ac:chgData name="Chris Kent" userId="74e20128-0355-4bb4-b2af-7f486a39a378" providerId="ADAL" clId="{A67310B2-C94F-46CE-B798-F4D13789798F}" dt="2019-05-18T02:19:37.770" v="1778" actId="166"/>
          <ac:picMkLst>
            <pc:docMk/>
            <pc:sldMk cId="4091792276" sldId="4234"/>
            <ac:picMk id="49" creationId="{DB32FE13-01AB-47A5-B06B-B1532E499F35}"/>
          </ac:picMkLst>
        </pc:picChg>
      </pc:sldChg>
      <pc:sldChg chg="addSp delSp modSp add modTransition modAnim">
        <pc:chgData name="Chris Kent" userId="74e20128-0355-4bb4-b2af-7f486a39a378" providerId="ADAL" clId="{A67310B2-C94F-46CE-B798-F4D13789798F}" dt="2019-05-18T02:30:53.987" v="1940"/>
        <pc:sldMkLst>
          <pc:docMk/>
          <pc:sldMk cId="1212204480" sldId="4235"/>
        </pc:sldMkLst>
        <pc:spChg chg="add del mod">
          <ac:chgData name="Chris Kent" userId="74e20128-0355-4bb4-b2af-7f486a39a378" providerId="ADAL" clId="{A67310B2-C94F-46CE-B798-F4D13789798F}" dt="2019-05-18T02:19:20.638" v="1775" actId="478"/>
          <ac:spMkLst>
            <pc:docMk/>
            <pc:sldMk cId="1212204480" sldId="4235"/>
            <ac:spMk id="3" creationId="{2E05203F-712C-46FC-A3B1-D02497BFA7CB}"/>
          </ac:spMkLst>
        </pc:spChg>
        <pc:grpChg chg="del">
          <ac:chgData name="Chris Kent" userId="74e20128-0355-4bb4-b2af-7f486a39a378" providerId="ADAL" clId="{A67310B2-C94F-46CE-B798-F4D13789798F}" dt="2019-05-18T02:19:56.530" v="1783" actId="478"/>
          <ac:grpSpMkLst>
            <pc:docMk/>
            <pc:sldMk cId="1212204480" sldId="4235"/>
            <ac:grpSpMk id="6" creationId="{C032946F-1286-434C-92E2-F88D8C9F07CA}"/>
          </ac:grpSpMkLst>
        </pc:grpChg>
        <pc:grpChg chg="del">
          <ac:chgData name="Chris Kent" userId="74e20128-0355-4bb4-b2af-7f486a39a378" providerId="ADAL" clId="{A67310B2-C94F-46CE-B798-F4D13789798F}" dt="2019-05-18T02:19:54.750" v="1781" actId="478"/>
          <ac:grpSpMkLst>
            <pc:docMk/>
            <pc:sldMk cId="1212204480" sldId="4235"/>
            <ac:grpSpMk id="16" creationId="{4AE347D8-C18B-4085-A9EE-1471645BCD5B}"/>
          </ac:grpSpMkLst>
        </pc:grpChg>
        <pc:grpChg chg="del">
          <ac:chgData name="Chris Kent" userId="74e20128-0355-4bb4-b2af-7f486a39a378" providerId="ADAL" clId="{A67310B2-C94F-46CE-B798-F4D13789798F}" dt="2019-05-18T02:19:54.062" v="1780" actId="478"/>
          <ac:grpSpMkLst>
            <pc:docMk/>
            <pc:sldMk cId="1212204480" sldId="4235"/>
            <ac:grpSpMk id="24" creationId="{A33B36E6-C0D8-4219-B39E-233C8490941B}"/>
          </ac:grpSpMkLst>
        </pc:grpChg>
        <pc:grpChg chg="del">
          <ac:chgData name="Chris Kent" userId="74e20128-0355-4bb4-b2af-7f486a39a378" providerId="ADAL" clId="{A67310B2-C94F-46CE-B798-F4D13789798F}" dt="2019-05-18T02:19:53.109" v="1779" actId="478"/>
          <ac:grpSpMkLst>
            <pc:docMk/>
            <pc:sldMk cId="1212204480" sldId="4235"/>
            <ac:grpSpMk id="32" creationId="{E4C850FD-B8D1-4FF9-A9BB-4661D8372ACD}"/>
          </ac:grpSpMkLst>
        </pc:grpChg>
        <pc:grpChg chg="del">
          <ac:chgData name="Chris Kent" userId="74e20128-0355-4bb4-b2af-7f486a39a378" providerId="ADAL" clId="{A67310B2-C94F-46CE-B798-F4D13789798F}" dt="2019-05-18T02:20:02.723" v="1784" actId="165"/>
          <ac:grpSpMkLst>
            <pc:docMk/>
            <pc:sldMk cId="1212204480" sldId="4235"/>
            <ac:grpSpMk id="40" creationId="{68AA3A53-A6F7-4277-B7F2-8895F582B9D7}"/>
          </ac:grpSpMkLst>
        </pc:grpChg>
        <pc:grpChg chg="mod topLvl">
          <ac:chgData name="Chris Kent" userId="74e20128-0355-4bb4-b2af-7f486a39a378" providerId="ADAL" clId="{A67310B2-C94F-46CE-B798-F4D13789798F}" dt="2019-05-18T02:20:02.723" v="1784" actId="165"/>
          <ac:grpSpMkLst>
            <pc:docMk/>
            <pc:sldMk cId="1212204480" sldId="4235"/>
            <ac:grpSpMk id="41" creationId="{60FE1979-8649-444C-9B44-578CC8ED9B78}"/>
          </ac:grpSpMkLst>
        </pc:grpChg>
        <pc:grpChg chg="mod ord topLvl">
          <ac:chgData name="Chris Kent" userId="74e20128-0355-4bb4-b2af-7f486a39a378" providerId="ADAL" clId="{A67310B2-C94F-46CE-B798-F4D13789798F}" dt="2019-05-18T02:22:00.542" v="1836" actId="171"/>
          <ac:grpSpMkLst>
            <pc:docMk/>
            <pc:sldMk cId="1212204480" sldId="4235"/>
            <ac:grpSpMk id="42" creationId="{0C929D37-E0E9-499A-9A56-1E85C732044D}"/>
          </ac:grpSpMkLst>
        </pc:grpChg>
        <pc:picChg chg="del">
          <ac:chgData name="Chris Kent" userId="74e20128-0355-4bb4-b2af-7f486a39a378" providerId="ADAL" clId="{A67310B2-C94F-46CE-B798-F4D13789798F}" dt="2019-05-18T02:19:55.462" v="1782" actId="478"/>
          <ac:picMkLst>
            <pc:docMk/>
            <pc:sldMk cId="1212204480" sldId="4235"/>
            <ac:picMk id="11" creationId="{C0A846D0-FDEA-4419-873C-738E0E4D2EAA}"/>
          </ac:picMkLst>
        </pc:picChg>
        <pc:picChg chg="mod ord topLvl">
          <ac:chgData name="Chris Kent" userId="74e20128-0355-4bb4-b2af-7f486a39a378" providerId="ADAL" clId="{A67310B2-C94F-46CE-B798-F4D13789798F}" dt="2019-05-18T02:21:28.013" v="1833" actId="171"/>
          <ac:picMkLst>
            <pc:docMk/>
            <pc:sldMk cId="1212204480" sldId="4235"/>
            <ac:picMk id="43" creationId="{DE9CD294-0406-4F9F-AB7F-4B76430F756A}"/>
          </ac:picMkLst>
        </pc:picChg>
        <pc:picChg chg="mod">
          <ac:chgData name="Chris Kent" userId="74e20128-0355-4bb4-b2af-7f486a39a378" providerId="ADAL" clId="{A67310B2-C94F-46CE-B798-F4D13789798F}" dt="2019-05-18T02:18:54.871" v="1772" actId="14826"/>
          <ac:picMkLst>
            <pc:docMk/>
            <pc:sldMk cId="1212204480" sldId="4235"/>
            <ac:picMk id="48" creationId="{46B0767F-B116-46D9-88D1-07910A44A56E}"/>
          </ac:picMkLst>
        </pc:picChg>
        <pc:picChg chg="add mod">
          <ac:chgData name="Chris Kent" userId="74e20128-0355-4bb4-b2af-7f486a39a378" providerId="ADAL" clId="{A67310B2-C94F-46CE-B798-F4D13789798F}" dt="2019-05-18T02:20:24.204" v="1826" actId="1038"/>
          <ac:picMkLst>
            <pc:docMk/>
            <pc:sldMk cId="1212204480" sldId="4235"/>
            <ac:picMk id="49" creationId="{BF63F258-AD4E-42B6-BD15-808660776079}"/>
          </ac:picMkLst>
        </pc:picChg>
      </pc:sldChg>
      <pc:sldChg chg="addSp delSp modSp add modTransition modAnim">
        <pc:chgData name="Chris Kent" userId="74e20128-0355-4bb4-b2af-7f486a39a378" providerId="ADAL" clId="{A67310B2-C94F-46CE-B798-F4D13789798F}" dt="2019-05-18T02:30:55.388" v="1941"/>
        <pc:sldMkLst>
          <pc:docMk/>
          <pc:sldMk cId="3186277184" sldId="4236"/>
        </pc:sldMkLst>
        <pc:spChg chg="add del mod">
          <ac:chgData name="Chris Kent" userId="74e20128-0355-4bb4-b2af-7f486a39a378" providerId="ADAL" clId="{A67310B2-C94F-46CE-B798-F4D13789798F}" dt="2019-05-18T02:21:21.268" v="1832" actId="478"/>
          <ac:spMkLst>
            <pc:docMk/>
            <pc:sldMk cId="3186277184" sldId="4236"/>
            <ac:spMk id="3" creationId="{606C6F88-8D47-4224-B9B2-4132F5971D28}"/>
          </ac:spMkLst>
        </pc:spChg>
        <pc:grpChg chg="mod topLvl">
          <ac:chgData name="Chris Kent" userId="74e20128-0355-4bb4-b2af-7f486a39a378" providerId="ADAL" clId="{A67310B2-C94F-46CE-B798-F4D13789798F}" dt="2019-05-18T02:22:41.359" v="1842" actId="165"/>
          <ac:grpSpMkLst>
            <pc:docMk/>
            <pc:sldMk cId="3186277184" sldId="4236"/>
            <ac:grpSpMk id="5" creationId="{D29F35EE-970A-4B76-86FD-96232B5B94C1}"/>
          </ac:grpSpMkLst>
        </pc:grpChg>
        <pc:grpChg chg="del">
          <ac:chgData name="Chris Kent" userId="74e20128-0355-4bb4-b2af-7f486a39a378" providerId="ADAL" clId="{A67310B2-C94F-46CE-B798-F4D13789798F}" dt="2019-05-18T02:22:41.359" v="1842" actId="165"/>
          <ac:grpSpMkLst>
            <pc:docMk/>
            <pc:sldMk cId="3186277184" sldId="4236"/>
            <ac:grpSpMk id="6" creationId="{C032946F-1286-434C-92E2-F88D8C9F07CA}"/>
          </ac:grpSpMkLst>
        </pc:grpChg>
        <pc:grpChg chg="mod ord topLvl">
          <ac:chgData name="Chris Kent" userId="74e20128-0355-4bb4-b2af-7f486a39a378" providerId="ADAL" clId="{A67310B2-C94F-46CE-B798-F4D13789798F}" dt="2019-05-18T02:24:49.120" v="1900" actId="171"/>
          <ac:grpSpMkLst>
            <pc:docMk/>
            <pc:sldMk cId="3186277184" sldId="4236"/>
            <ac:grpSpMk id="12" creationId="{8F038722-4AEE-44EF-932D-7D6312E90808}"/>
          </ac:grpSpMkLst>
        </pc:grpChg>
        <pc:grpChg chg="del">
          <ac:chgData name="Chris Kent" userId="74e20128-0355-4bb4-b2af-7f486a39a378" providerId="ADAL" clId="{A67310B2-C94F-46CE-B798-F4D13789798F}" dt="2019-05-18T02:22:35.743" v="1841" actId="478"/>
          <ac:grpSpMkLst>
            <pc:docMk/>
            <pc:sldMk cId="3186277184" sldId="4236"/>
            <ac:grpSpMk id="16" creationId="{4AE347D8-C18B-4085-A9EE-1471645BCD5B}"/>
          </ac:grpSpMkLst>
        </pc:grpChg>
        <pc:grpChg chg="del">
          <ac:chgData name="Chris Kent" userId="74e20128-0355-4bb4-b2af-7f486a39a378" providerId="ADAL" clId="{A67310B2-C94F-46CE-B798-F4D13789798F}" dt="2019-05-18T02:22:34.303" v="1839" actId="478"/>
          <ac:grpSpMkLst>
            <pc:docMk/>
            <pc:sldMk cId="3186277184" sldId="4236"/>
            <ac:grpSpMk id="24" creationId="{A33B36E6-C0D8-4219-B39E-233C8490941B}"/>
          </ac:grpSpMkLst>
        </pc:grpChg>
        <pc:grpChg chg="del">
          <ac:chgData name="Chris Kent" userId="74e20128-0355-4bb4-b2af-7f486a39a378" providerId="ADAL" clId="{A67310B2-C94F-46CE-B798-F4D13789798F}" dt="2019-05-18T02:22:33.653" v="1838" actId="478"/>
          <ac:grpSpMkLst>
            <pc:docMk/>
            <pc:sldMk cId="3186277184" sldId="4236"/>
            <ac:grpSpMk id="32" creationId="{E4C850FD-B8D1-4FF9-A9BB-4661D8372ACD}"/>
          </ac:grpSpMkLst>
        </pc:grpChg>
        <pc:grpChg chg="del">
          <ac:chgData name="Chris Kent" userId="74e20128-0355-4bb4-b2af-7f486a39a378" providerId="ADAL" clId="{A67310B2-C94F-46CE-B798-F4D13789798F}" dt="2019-05-18T02:22:32.676" v="1837" actId="478"/>
          <ac:grpSpMkLst>
            <pc:docMk/>
            <pc:sldMk cId="3186277184" sldId="4236"/>
            <ac:grpSpMk id="40" creationId="{68AA3A53-A6F7-4277-B7F2-8895F582B9D7}"/>
          </ac:grpSpMkLst>
        </pc:grpChg>
        <pc:picChg chg="del">
          <ac:chgData name="Chris Kent" userId="74e20128-0355-4bb4-b2af-7f486a39a378" providerId="ADAL" clId="{A67310B2-C94F-46CE-B798-F4D13789798F}" dt="2019-05-18T02:22:35.044" v="1840" actId="478"/>
          <ac:picMkLst>
            <pc:docMk/>
            <pc:sldMk cId="3186277184" sldId="4236"/>
            <ac:picMk id="11" creationId="{C0A846D0-FDEA-4419-873C-738E0E4D2EAA}"/>
          </ac:picMkLst>
        </pc:picChg>
        <pc:picChg chg="mod ord topLvl">
          <ac:chgData name="Chris Kent" userId="74e20128-0355-4bb4-b2af-7f486a39a378" providerId="ADAL" clId="{A67310B2-C94F-46CE-B798-F4D13789798F}" dt="2019-05-18T02:24:31.580" v="1897" actId="171"/>
          <ac:picMkLst>
            <pc:docMk/>
            <pc:sldMk cId="3186277184" sldId="4236"/>
            <ac:picMk id="13" creationId="{BF47CD68-98F2-4765-AB3A-F12FAE18C5BD}"/>
          </ac:picMkLst>
        </pc:picChg>
        <pc:picChg chg="mod">
          <ac:chgData name="Chris Kent" userId="74e20128-0355-4bb4-b2af-7f486a39a378" providerId="ADAL" clId="{A67310B2-C94F-46CE-B798-F4D13789798F}" dt="2019-05-18T02:21:03.825" v="1829" actId="14826"/>
          <ac:picMkLst>
            <pc:docMk/>
            <pc:sldMk cId="3186277184" sldId="4236"/>
            <ac:picMk id="48" creationId="{46B0767F-B116-46D9-88D1-07910A44A56E}"/>
          </ac:picMkLst>
        </pc:picChg>
        <pc:picChg chg="add mod">
          <ac:chgData name="Chris Kent" userId="74e20128-0355-4bb4-b2af-7f486a39a378" providerId="ADAL" clId="{A67310B2-C94F-46CE-B798-F4D13789798F}" dt="2019-05-18T02:23:37.360" v="1891" actId="1036"/>
          <ac:picMkLst>
            <pc:docMk/>
            <pc:sldMk cId="3186277184" sldId="4236"/>
            <ac:picMk id="49" creationId="{E024AD27-DD2B-4DC0-87B7-F91939D578AA}"/>
          </ac:picMkLst>
        </pc:picChg>
      </pc:sldChg>
      <pc:sldChg chg="addSp delSp modSp add modTransition modAnim">
        <pc:chgData name="Chris Kent" userId="74e20128-0355-4bb4-b2af-7f486a39a378" providerId="ADAL" clId="{A67310B2-C94F-46CE-B798-F4D13789798F}" dt="2019-05-18T02:36:41.147" v="1974"/>
        <pc:sldMkLst>
          <pc:docMk/>
          <pc:sldMk cId="159639303" sldId="4237"/>
        </pc:sldMkLst>
        <pc:spChg chg="add del mod">
          <ac:chgData name="Chris Kent" userId="74e20128-0355-4bb4-b2af-7f486a39a378" providerId="ADAL" clId="{A67310B2-C94F-46CE-B798-F4D13789798F}" dt="2019-05-18T02:24:18.489" v="1896" actId="478"/>
          <ac:spMkLst>
            <pc:docMk/>
            <pc:sldMk cId="159639303" sldId="4237"/>
            <ac:spMk id="3" creationId="{5778F899-B793-41D9-9A52-39AF1666979E}"/>
          </ac:spMkLst>
        </pc:spChg>
        <pc:grpChg chg="del">
          <ac:chgData name="Chris Kent" userId="74e20128-0355-4bb4-b2af-7f486a39a378" providerId="ADAL" clId="{A67310B2-C94F-46CE-B798-F4D13789798F}" dt="2019-05-18T02:28:17.240" v="1917" actId="478"/>
          <ac:grpSpMkLst>
            <pc:docMk/>
            <pc:sldMk cId="159639303" sldId="4237"/>
            <ac:grpSpMk id="6" creationId="{C032946F-1286-434C-92E2-F88D8C9F07CA}"/>
          </ac:grpSpMkLst>
        </pc:grpChg>
        <pc:grpChg chg="del mod">
          <ac:chgData name="Chris Kent" userId="74e20128-0355-4bb4-b2af-7f486a39a378" providerId="ADAL" clId="{A67310B2-C94F-46CE-B798-F4D13789798F}" dt="2019-05-18T02:28:34.769" v="1923" actId="165"/>
          <ac:grpSpMkLst>
            <pc:docMk/>
            <pc:sldMk cId="159639303" sldId="4237"/>
            <ac:grpSpMk id="16" creationId="{4AE347D8-C18B-4085-A9EE-1471645BCD5B}"/>
          </ac:grpSpMkLst>
        </pc:grpChg>
        <pc:grpChg chg="mod topLvl">
          <ac:chgData name="Chris Kent" userId="74e20128-0355-4bb4-b2af-7f486a39a378" providerId="ADAL" clId="{A67310B2-C94F-46CE-B798-F4D13789798F}" dt="2019-05-18T02:28:34.769" v="1923" actId="165"/>
          <ac:grpSpMkLst>
            <pc:docMk/>
            <pc:sldMk cId="159639303" sldId="4237"/>
            <ac:grpSpMk id="17" creationId="{713B5DDD-C59D-4453-9A88-9885CCAB6787}"/>
          </ac:grpSpMkLst>
        </pc:grpChg>
        <pc:grpChg chg="mod topLvl">
          <ac:chgData name="Chris Kent" userId="74e20128-0355-4bb4-b2af-7f486a39a378" providerId="ADAL" clId="{A67310B2-C94F-46CE-B798-F4D13789798F}" dt="2019-05-18T02:28:34.769" v="1923" actId="165"/>
          <ac:grpSpMkLst>
            <pc:docMk/>
            <pc:sldMk cId="159639303" sldId="4237"/>
            <ac:grpSpMk id="18" creationId="{A251E9C3-844D-4FCC-84AD-C18506D9979D}"/>
          </ac:grpSpMkLst>
        </pc:grpChg>
        <pc:grpChg chg="del">
          <ac:chgData name="Chris Kent" userId="74e20128-0355-4bb4-b2af-7f486a39a378" providerId="ADAL" clId="{A67310B2-C94F-46CE-B798-F4D13789798F}" dt="2019-05-18T02:28:19.289" v="1920" actId="478"/>
          <ac:grpSpMkLst>
            <pc:docMk/>
            <pc:sldMk cId="159639303" sldId="4237"/>
            <ac:grpSpMk id="24" creationId="{A33B36E6-C0D8-4219-B39E-233C8490941B}"/>
          </ac:grpSpMkLst>
        </pc:grpChg>
        <pc:grpChg chg="del">
          <ac:chgData name="Chris Kent" userId="74e20128-0355-4bb4-b2af-7f486a39a378" providerId="ADAL" clId="{A67310B2-C94F-46CE-B798-F4D13789798F}" dt="2019-05-18T02:28:18.683" v="1919" actId="478"/>
          <ac:grpSpMkLst>
            <pc:docMk/>
            <pc:sldMk cId="159639303" sldId="4237"/>
            <ac:grpSpMk id="32" creationId="{E4C850FD-B8D1-4FF9-A9BB-4661D8372ACD}"/>
          </ac:grpSpMkLst>
        </pc:grpChg>
        <pc:grpChg chg="del">
          <ac:chgData name="Chris Kent" userId="74e20128-0355-4bb4-b2af-7f486a39a378" providerId="ADAL" clId="{A67310B2-C94F-46CE-B798-F4D13789798F}" dt="2019-05-18T02:28:18.085" v="1918" actId="478"/>
          <ac:grpSpMkLst>
            <pc:docMk/>
            <pc:sldMk cId="159639303" sldId="4237"/>
            <ac:grpSpMk id="40" creationId="{68AA3A53-A6F7-4277-B7F2-8895F582B9D7}"/>
          </ac:grpSpMkLst>
        </pc:grpChg>
        <pc:picChg chg="mod">
          <ac:chgData name="Chris Kent" userId="74e20128-0355-4bb4-b2af-7f486a39a378" providerId="ADAL" clId="{A67310B2-C94F-46CE-B798-F4D13789798F}" dt="2019-05-18T02:29:00.092" v="1927" actId="1076"/>
          <ac:picMkLst>
            <pc:docMk/>
            <pc:sldMk cId="159639303" sldId="4237"/>
            <ac:picMk id="11" creationId="{C0A846D0-FDEA-4419-873C-738E0E4D2EAA}"/>
          </ac:picMkLst>
        </pc:picChg>
        <pc:picChg chg="mod topLvl">
          <ac:chgData name="Chris Kent" userId="74e20128-0355-4bb4-b2af-7f486a39a378" providerId="ADAL" clId="{A67310B2-C94F-46CE-B798-F4D13789798F}" dt="2019-05-18T02:28:34.769" v="1923" actId="165"/>
          <ac:picMkLst>
            <pc:docMk/>
            <pc:sldMk cId="159639303" sldId="4237"/>
            <ac:picMk id="19" creationId="{B585AD21-EF3E-499B-8AA6-BE1877C74500}"/>
          </ac:picMkLst>
        </pc:picChg>
        <pc:picChg chg="mod">
          <ac:chgData name="Chris Kent" userId="74e20128-0355-4bb4-b2af-7f486a39a378" providerId="ADAL" clId="{A67310B2-C94F-46CE-B798-F4D13789798F}" dt="2019-05-18T02:24:05.150" v="1893" actId="14826"/>
          <ac:picMkLst>
            <pc:docMk/>
            <pc:sldMk cId="159639303" sldId="4237"/>
            <ac:picMk id="48" creationId="{46B0767F-B116-46D9-88D1-07910A44A56E}"/>
          </ac:picMkLst>
        </pc:picChg>
        <pc:picChg chg="add mod">
          <ac:chgData name="Chris Kent" userId="74e20128-0355-4bb4-b2af-7f486a39a378" providerId="ADAL" clId="{A67310B2-C94F-46CE-B798-F4D13789798F}" dt="2019-05-18T02:35:00.242" v="1969" actId="167"/>
          <ac:picMkLst>
            <pc:docMk/>
            <pc:sldMk cId="159639303" sldId="4237"/>
            <ac:picMk id="1026" creationId="{9632351A-62C5-4E68-9AE1-F6E8327909CB}"/>
          </ac:picMkLst>
        </pc:picChg>
      </pc:sldChg>
      <pc:sldChg chg="add modTransition modAnim">
        <pc:chgData name="Chris Kent" userId="74e20128-0355-4bb4-b2af-7f486a39a378" providerId="ADAL" clId="{A67310B2-C94F-46CE-B798-F4D13789798F}" dt="2019-05-18T02:51:25.919" v="2143"/>
        <pc:sldMkLst>
          <pc:docMk/>
          <pc:sldMk cId="1992777465" sldId="4238"/>
        </pc:sldMkLst>
      </pc:sldChg>
      <pc:sldChg chg="addSp delSp modSp add delAnim modAnim">
        <pc:chgData name="Chris Kent" userId="74e20128-0355-4bb4-b2af-7f486a39a378" providerId="ADAL" clId="{A67310B2-C94F-46CE-B798-F4D13789798F}" dt="2019-05-20T21:11:28.370" v="11014" actId="1036"/>
        <pc:sldMkLst>
          <pc:docMk/>
          <pc:sldMk cId="2696775598" sldId="4239"/>
        </pc:sldMkLst>
        <pc:spChg chg="mod">
          <ac:chgData name="Chris Kent" userId="74e20128-0355-4bb4-b2af-7f486a39a378" providerId="ADAL" clId="{A67310B2-C94F-46CE-B798-F4D13789798F}" dt="2019-05-20T21:11:28.370" v="11014" actId="1036"/>
          <ac:spMkLst>
            <pc:docMk/>
            <pc:sldMk cId="2696775598" sldId="4239"/>
            <ac:spMk id="2" creationId="{230C6410-61E2-4C7C-AC66-3C24C4F932AA}"/>
          </ac:spMkLst>
        </pc:spChg>
        <pc:spChg chg="del mod">
          <ac:chgData name="Chris Kent" userId="74e20128-0355-4bb4-b2af-7f486a39a378" providerId="ADAL" clId="{A67310B2-C94F-46CE-B798-F4D13789798F}" dt="2019-05-18T03:50:39.497" v="2572" actId="478"/>
          <ac:spMkLst>
            <pc:docMk/>
            <pc:sldMk cId="2696775598" sldId="4239"/>
            <ac:spMk id="3" creationId="{3A54635C-1452-4876-80C7-0A1AEC5B2638}"/>
          </ac:spMkLst>
        </pc:spChg>
        <pc:spChg chg="add del mod">
          <ac:chgData name="Chris Kent" userId="74e20128-0355-4bb4-b2af-7f486a39a378" providerId="ADAL" clId="{A67310B2-C94F-46CE-B798-F4D13789798F}" dt="2019-05-18T03:50:42.189" v="2573" actId="478"/>
          <ac:spMkLst>
            <pc:docMk/>
            <pc:sldMk cId="2696775598" sldId="4239"/>
            <ac:spMk id="5" creationId="{A0463BE0-601C-4A7D-8894-3F7123858446}"/>
          </ac:spMkLst>
        </pc:spChg>
        <pc:spChg chg="del">
          <ac:chgData name="Chris Kent" userId="74e20128-0355-4bb4-b2af-7f486a39a378" providerId="ADAL" clId="{A67310B2-C94F-46CE-B798-F4D13789798F}" dt="2019-05-18T03:50:44.508" v="2574" actId="478"/>
          <ac:spMkLst>
            <pc:docMk/>
            <pc:sldMk cId="2696775598" sldId="4239"/>
            <ac:spMk id="6" creationId="{D2CC18BD-38CB-43EC-A516-A2959CA0D396}"/>
          </ac:spMkLst>
        </pc:spChg>
        <pc:spChg chg="add mod">
          <ac:chgData name="Chris Kent" userId="74e20128-0355-4bb4-b2af-7f486a39a378" providerId="ADAL" clId="{A67310B2-C94F-46CE-B798-F4D13789798F}" dt="2019-05-18T03:57:21.326" v="2879" actId="14100"/>
          <ac:spMkLst>
            <pc:docMk/>
            <pc:sldMk cId="2696775598" sldId="4239"/>
            <ac:spMk id="8" creationId="{163D7623-19CC-4F14-ABCD-6740D23154FD}"/>
          </ac:spMkLst>
        </pc:spChg>
        <pc:spChg chg="add del mod">
          <ac:chgData name="Chris Kent" userId="74e20128-0355-4bb4-b2af-7f486a39a378" providerId="ADAL" clId="{A67310B2-C94F-46CE-B798-F4D13789798F}" dt="2019-05-18T04:00:07.090" v="2906"/>
          <ac:spMkLst>
            <pc:docMk/>
            <pc:sldMk cId="2696775598" sldId="4239"/>
            <ac:spMk id="10" creationId="{D31C85EE-4A40-469E-B294-6A9108FC369D}"/>
          </ac:spMkLst>
        </pc:spChg>
        <pc:spChg chg="add del mod">
          <ac:chgData name="Chris Kent" userId="74e20128-0355-4bb4-b2af-7f486a39a378" providerId="ADAL" clId="{A67310B2-C94F-46CE-B798-F4D13789798F}" dt="2019-05-18T04:00:07.090" v="2906"/>
          <ac:spMkLst>
            <pc:docMk/>
            <pc:sldMk cId="2696775598" sldId="4239"/>
            <ac:spMk id="12" creationId="{B5CAF499-CFE0-401C-A919-E1FE9A090670}"/>
          </ac:spMkLst>
        </pc:spChg>
        <pc:spChg chg="add">
          <ac:chgData name="Chris Kent" userId="74e20128-0355-4bb4-b2af-7f486a39a378" providerId="ADAL" clId="{A67310B2-C94F-46CE-B798-F4D13789798F}" dt="2019-05-20T21:11:10.093" v="11005"/>
          <ac:spMkLst>
            <pc:docMk/>
            <pc:sldMk cId="2696775598" sldId="4239"/>
            <ac:spMk id="14" creationId="{C40DD0C3-4524-4235-A6A6-8F1F1C5DDAD3}"/>
          </ac:spMkLst>
        </pc:spChg>
        <pc:picChg chg="add del mod ord">
          <ac:chgData name="Chris Kent" userId="74e20128-0355-4bb4-b2af-7f486a39a378" providerId="ADAL" clId="{A67310B2-C94F-46CE-B798-F4D13789798F}" dt="2019-05-18T03:59:39.948" v="2902" actId="478"/>
          <ac:picMkLst>
            <pc:docMk/>
            <pc:sldMk cId="2696775598" sldId="4239"/>
            <ac:picMk id="9" creationId="{47B2B243-8BB9-4821-B101-4B4D2B4988CF}"/>
          </ac:picMkLst>
        </pc:picChg>
        <pc:picChg chg="add del mod">
          <ac:chgData name="Chris Kent" userId="74e20128-0355-4bb4-b2af-7f486a39a378" providerId="ADAL" clId="{A67310B2-C94F-46CE-B798-F4D13789798F}" dt="2019-05-18T04:01:26.570" v="2953" actId="478"/>
          <ac:picMkLst>
            <pc:docMk/>
            <pc:sldMk cId="2696775598" sldId="4239"/>
            <ac:picMk id="11" creationId="{4219134E-77B0-4673-B2AD-8C45A73424EA}"/>
          </ac:picMkLst>
        </pc:picChg>
        <pc:picChg chg="mod">
          <ac:chgData name="Chris Kent" userId="74e20128-0355-4bb4-b2af-7f486a39a378" providerId="ADAL" clId="{A67310B2-C94F-46CE-B798-F4D13789798F}" dt="2019-05-18T04:00:21.274" v="2909" actId="1362"/>
          <ac:picMkLst>
            <pc:docMk/>
            <pc:sldMk cId="2696775598" sldId="4239"/>
            <ac:picMk id="4098" creationId="{6B98F133-5EA0-4383-96A8-CF067AC81B8E}"/>
          </ac:picMkLst>
        </pc:picChg>
      </pc:sldChg>
      <pc:sldChg chg="addSp modSp add modTransition">
        <pc:chgData name="Chris Kent" userId="74e20128-0355-4bb4-b2af-7f486a39a378" providerId="ADAL" clId="{A67310B2-C94F-46CE-B798-F4D13789798F}" dt="2019-05-19T16:37:34.854" v="9488"/>
        <pc:sldMkLst>
          <pc:docMk/>
          <pc:sldMk cId="2042727130" sldId="4241"/>
        </pc:sldMkLst>
        <pc:spChg chg="add mod">
          <ac:chgData name="Chris Kent" userId="74e20128-0355-4bb4-b2af-7f486a39a378" providerId="ADAL" clId="{A67310B2-C94F-46CE-B798-F4D13789798F}" dt="2019-05-18T04:16:58.457" v="3235" actId="1035"/>
          <ac:spMkLst>
            <pc:docMk/>
            <pc:sldMk cId="2042727130" sldId="4241"/>
            <ac:spMk id="7" creationId="{FA7B72EB-9E2F-4A4B-89BF-73BCDC1272C2}"/>
          </ac:spMkLst>
        </pc:spChg>
        <pc:spChg chg="mod">
          <ac:chgData name="Chris Kent" userId="74e20128-0355-4bb4-b2af-7f486a39a378" providerId="ADAL" clId="{A67310B2-C94F-46CE-B798-F4D13789798F}" dt="2019-05-18T04:16:03.113" v="3170" actId="14100"/>
          <ac:spMkLst>
            <pc:docMk/>
            <pc:sldMk cId="2042727130" sldId="4241"/>
            <ac:spMk id="14" creationId="{45D7169D-4971-4D0D-A2FA-3B4C437A34C5}"/>
          </ac:spMkLst>
        </pc:spChg>
      </pc:sldChg>
      <pc:sldChg chg="addSp delSp modSp add">
        <pc:chgData name="Chris Kent" userId="74e20128-0355-4bb4-b2af-7f486a39a378" providerId="ADAL" clId="{A67310B2-C94F-46CE-B798-F4D13789798F}" dt="2019-05-18T14:37:22.405" v="4473" actId="313"/>
        <pc:sldMkLst>
          <pc:docMk/>
          <pc:sldMk cId="2993052399" sldId="4242"/>
        </pc:sldMkLst>
        <pc:spChg chg="add del mod">
          <ac:chgData name="Chris Kent" userId="74e20128-0355-4bb4-b2af-7f486a39a378" providerId="ADAL" clId="{A67310B2-C94F-46CE-B798-F4D13789798F}" dt="2019-05-18T04:17:19.177" v="3237" actId="478"/>
          <ac:spMkLst>
            <pc:docMk/>
            <pc:sldMk cId="2993052399" sldId="4242"/>
            <ac:spMk id="3" creationId="{9137F5CB-4832-4E6E-87D4-17E933B192C2}"/>
          </ac:spMkLst>
        </pc:spChg>
        <pc:spChg chg="mod">
          <ac:chgData name="Chris Kent" userId="74e20128-0355-4bb4-b2af-7f486a39a378" providerId="ADAL" clId="{A67310B2-C94F-46CE-B798-F4D13789798F}" dt="2019-05-18T14:37:22.405" v="4473" actId="313"/>
          <ac:spMkLst>
            <pc:docMk/>
            <pc:sldMk cId="2993052399" sldId="4242"/>
            <ac:spMk id="6" creationId="{6072EFED-EE1E-45DF-9B2A-ECE82B96FFC4}"/>
          </ac:spMkLst>
        </pc:spChg>
        <pc:spChg chg="add">
          <ac:chgData name="Chris Kent" userId="74e20128-0355-4bb4-b2af-7f486a39a378" providerId="ADAL" clId="{A67310B2-C94F-46CE-B798-F4D13789798F}" dt="2019-05-18T04:17:19.764" v="3238"/>
          <ac:spMkLst>
            <pc:docMk/>
            <pc:sldMk cId="2993052399" sldId="4242"/>
            <ac:spMk id="10" creationId="{22346D9B-6F5B-4CA5-8B5E-ACBF247A80EE}"/>
          </ac:spMkLst>
        </pc:spChg>
        <pc:spChg chg="add mod">
          <ac:chgData name="Chris Kent" userId="74e20128-0355-4bb4-b2af-7f486a39a378" providerId="ADAL" clId="{A67310B2-C94F-46CE-B798-F4D13789798F}" dt="2019-05-18T04:17:23.225" v="3239" actId="207"/>
          <ac:spMkLst>
            <pc:docMk/>
            <pc:sldMk cId="2993052399" sldId="4242"/>
            <ac:spMk id="11" creationId="{09B8F387-0D4F-4167-8B66-B9180E859818}"/>
          </ac:spMkLst>
        </pc:spChg>
        <pc:spChg chg="del">
          <ac:chgData name="Chris Kent" userId="74e20128-0355-4bb4-b2af-7f486a39a378" providerId="ADAL" clId="{A67310B2-C94F-46CE-B798-F4D13789798F}" dt="2019-05-18T04:17:16.109" v="3236" actId="478"/>
          <ac:spMkLst>
            <pc:docMk/>
            <pc:sldMk cId="2993052399" sldId="4242"/>
            <ac:spMk id="15" creationId="{5B86FA6D-9A28-422F-BD09-EBBA9DDB2F57}"/>
          </ac:spMkLst>
        </pc:spChg>
      </pc:sldChg>
      <pc:sldChg chg="addSp delSp modSp add">
        <pc:chgData name="Chris Kent" userId="74e20128-0355-4bb4-b2af-7f486a39a378" providerId="ADAL" clId="{A67310B2-C94F-46CE-B798-F4D13789798F}" dt="2019-05-18T04:17:35.306" v="3243" actId="207"/>
        <pc:sldMkLst>
          <pc:docMk/>
          <pc:sldMk cId="2899792507" sldId="4243"/>
        </pc:sldMkLst>
        <pc:spChg chg="add del mod">
          <ac:chgData name="Chris Kent" userId="74e20128-0355-4bb4-b2af-7f486a39a378" providerId="ADAL" clId="{A67310B2-C94F-46CE-B798-F4D13789798F}" dt="2019-05-18T04:17:31.133" v="3241" actId="478"/>
          <ac:spMkLst>
            <pc:docMk/>
            <pc:sldMk cId="2899792507" sldId="4243"/>
            <ac:spMk id="3" creationId="{49A966B1-3365-4C56-9FCD-93ABFC334EC1}"/>
          </ac:spMkLst>
        </pc:spChg>
        <pc:spChg chg="add">
          <ac:chgData name="Chris Kent" userId="74e20128-0355-4bb4-b2af-7f486a39a378" providerId="ADAL" clId="{A67310B2-C94F-46CE-B798-F4D13789798F}" dt="2019-05-18T04:17:31.687" v="3242"/>
          <ac:spMkLst>
            <pc:docMk/>
            <pc:sldMk cId="2899792507" sldId="4243"/>
            <ac:spMk id="11" creationId="{849DA787-FDB2-4FBF-AA27-6F37ECBA41F8}"/>
          </ac:spMkLst>
        </pc:spChg>
        <pc:spChg chg="add mod">
          <ac:chgData name="Chris Kent" userId="74e20128-0355-4bb4-b2af-7f486a39a378" providerId="ADAL" clId="{A67310B2-C94F-46CE-B798-F4D13789798F}" dt="2019-05-18T04:17:35.306" v="3243" actId="207"/>
          <ac:spMkLst>
            <pc:docMk/>
            <pc:sldMk cId="2899792507" sldId="4243"/>
            <ac:spMk id="12" creationId="{242F5053-1BB3-44ED-A028-740B00E11F2B}"/>
          </ac:spMkLst>
        </pc:spChg>
        <pc:spChg chg="del">
          <ac:chgData name="Chris Kent" userId="74e20128-0355-4bb4-b2af-7f486a39a378" providerId="ADAL" clId="{A67310B2-C94F-46CE-B798-F4D13789798F}" dt="2019-05-18T04:17:28.622" v="3240" actId="478"/>
          <ac:spMkLst>
            <pc:docMk/>
            <pc:sldMk cId="2899792507" sldId="4243"/>
            <ac:spMk id="16" creationId="{FA3C6002-98ED-4284-8597-16D1570C8645}"/>
          </ac:spMkLst>
        </pc:spChg>
      </pc:sldChg>
      <pc:sldChg chg="addSp delSp modSp add">
        <pc:chgData name="Chris Kent" userId="74e20128-0355-4bb4-b2af-7f486a39a378" providerId="ADAL" clId="{A67310B2-C94F-46CE-B798-F4D13789798F}" dt="2019-05-18T04:17:51.129" v="3246"/>
        <pc:sldMkLst>
          <pc:docMk/>
          <pc:sldMk cId="3063620556" sldId="4244"/>
        </pc:sldMkLst>
        <pc:spChg chg="add del mod">
          <ac:chgData name="Chris Kent" userId="74e20128-0355-4bb4-b2af-7f486a39a378" providerId="ADAL" clId="{A67310B2-C94F-46CE-B798-F4D13789798F}" dt="2019-05-18T04:17:49.892" v="3245" actId="478"/>
          <ac:spMkLst>
            <pc:docMk/>
            <pc:sldMk cId="3063620556" sldId="4244"/>
            <ac:spMk id="3" creationId="{54BB6AE4-E175-4241-9BAB-3434ACE6A438}"/>
          </ac:spMkLst>
        </pc:spChg>
        <pc:spChg chg="add">
          <ac:chgData name="Chris Kent" userId="74e20128-0355-4bb4-b2af-7f486a39a378" providerId="ADAL" clId="{A67310B2-C94F-46CE-B798-F4D13789798F}" dt="2019-05-18T04:17:51.129" v="3246"/>
          <ac:spMkLst>
            <pc:docMk/>
            <pc:sldMk cId="3063620556" sldId="4244"/>
            <ac:spMk id="12" creationId="{90B43FF2-86B4-4E03-BA64-CFE470229671}"/>
          </ac:spMkLst>
        </pc:spChg>
        <pc:spChg chg="del">
          <ac:chgData name="Chris Kent" userId="74e20128-0355-4bb4-b2af-7f486a39a378" providerId="ADAL" clId="{A67310B2-C94F-46CE-B798-F4D13789798F}" dt="2019-05-18T04:17:47.986" v="3244" actId="478"/>
          <ac:spMkLst>
            <pc:docMk/>
            <pc:sldMk cId="3063620556" sldId="4244"/>
            <ac:spMk id="17" creationId="{78D9A091-7463-47F9-AA16-98FC60574B5A}"/>
          </ac:spMkLst>
        </pc:spChg>
        <pc:spChg chg="add">
          <ac:chgData name="Chris Kent" userId="74e20128-0355-4bb4-b2af-7f486a39a378" providerId="ADAL" clId="{A67310B2-C94F-46CE-B798-F4D13789798F}" dt="2019-05-18T04:17:51.129" v="3246"/>
          <ac:spMkLst>
            <pc:docMk/>
            <pc:sldMk cId="3063620556" sldId="4244"/>
            <ac:spMk id="18" creationId="{77D56BD5-EBFD-44EA-AEF9-4142E82D838B}"/>
          </ac:spMkLst>
        </pc:spChg>
      </pc:sldChg>
      <pc:sldChg chg="addSp delSp modSp add">
        <pc:chgData name="Chris Kent" userId="74e20128-0355-4bb4-b2af-7f486a39a378" providerId="ADAL" clId="{A67310B2-C94F-46CE-B798-F4D13789798F}" dt="2019-05-18T04:18:00.054" v="3249"/>
        <pc:sldMkLst>
          <pc:docMk/>
          <pc:sldMk cId="1575227872" sldId="4245"/>
        </pc:sldMkLst>
        <pc:spChg chg="add del mod">
          <ac:chgData name="Chris Kent" userId="74e20128-0355-4bb4-b2af-7f486a39a378" providerId="ADAL" clId="{A67310B2-C94F-46CE-B798-F4D13789798F}" dt="2019-05-18T04:17:58.712" v="3248" actId="478"/>
          <ac:spMkLst>
            <pc:docMk/>
            <pc:sldMk cId="1575227872" sldId="4245"/>
            <ac:spMk id="3" creationId="{823BEADE-E618-4480-A6AB-F7C4FB375A80}"/>
          </ac:spMkLst>
        </pc:spChg>
        <pc:spChg chg="del">
          <ac:chgData name="Chris Kent" userId="74e20128-0355-4bb4-b2af-7f486a39a378" providerId="ADAL" clId="{A67310B2-C94F-46CE-B798-F4D13789798F}" dt="2019-05-18T04:17:57.095" v="3247" actId="478"/>
          <ac:spMkLst>
            <pc:docMk/>
            <pc:sldMk cId="1575227872" sldId="4245"/>
            <ac:spMk id="18" creationId="{3670A157-BD7D-49ED-9211-0D7BA0278167}"/>
          </ac:spMkLst>
        </pc:spChg>
        <pc:spChg chg="add">
          <ac:chgData name="Chris Kent" userId="74e20128-0355-4bb4-b2af-7f486a39a378" providerId="ADAL" clId="{A67310B2-C94F-46CE-B798-F4D13789798F}" dt="2019-05-18T04:18:00.054" v="3249"/>
          <ac:spMkLst>
            <pc:docMk/>
            <pc:sldMk cId="1575227872" sldId="4245"/>
            <ac:spMk id="19" creationId="{B2B32FFD-18F7-42CA-BDEA-2E6F87FC0346}"/>
          </ac:spMkLst>
        </pc:spChg>
        <pc:spChg chg="add">
          <ac:chgData name="Chris Kent" userId="74e20128-0355-4bb4-b2af-7f486a39a378" providerId="ADAL" clId="{A67310B2-C94F-46CE-B798-F4D13789798F}" dt="2019-05-18T04:18:00.054" v="3249"/>
          <ac:spMkLst>
            <pc:docMk/>
            <pc:sldMk cId="1575227872" sldId="4245"/>
            <ac:spMk id="20" creationId="{D63DB15B-87A0-42C2-8AB2-1701DFEBEC7E}"/>
          </ac:spMkLst>
        </pc:spChg>
      </pc:sldChg>
      <pc:sldChg chg="addSp delSp modSp add modAnim">
        <pc:chgData name="Chris Kent" userId="74e20128-0355-4bb4-b2af-7f486a39a378" providerId="ADAL" clId="{A67310B2-C94F-46CE-B798-F4D13789798F}" dt="2019-05-19T16:40:06.816" v="9490"/>
        <pc:sldMkLst>
          <pc:docMk/>
          <pc:sldMk cId="3116229303" sldId="4246"/>
        </pc:sldMkLst>
        <pc:spChg chg="add del mod">
          <ac:chgData name="Chris Kent" userId="74e20128-0355-4bb4-b2af-7f486a39a378" providerId="ADAL" clId="{A67310B2-C94F-46CE-B798-F4D13789798F}" dt="2019-05-18T04:18:11.737" v="3251" actId="478"/>
          <ac:spMkLst>
            <pc:docMk/>
            <pc:sldMk cId="3116229303" sldId="4246"/>
            <ac:spMk id="3" creationId="{1F146EAE-DBEF-4DFB-B079-C3C09D523AD3}"/>
          </ac:spMkLst>
        </pc:spChg>
        <pc:spChg chg="mod">
          <ac:chgData name="Chris Kent" userId="74e20128-0355-4bb4-b2af-7f486a39a378" providerId="ADAL" clId="{A67310B2-C94F-46CE-B798-F4D13789798F}" dt="2019-05-18T04:19:32.467" v="3292" actId="207"/>
          <ac:spMkLst>
            <pc:docMk/>
            <pc:sldMk cId="3116229303" sldId="4246"/>
            <ac:spMk id="6" creationId="{6072EFED-EE1E-45DF-9B2A-ECE82B96FFC4}"/>
          </ac:spMkLst>
        </pc:spChg>
        <pc:spChg chg="del">
          <ac:chgData name="Chris Kent" userId="74e20128-0355-4bb4-b2af-7f486a39a378" providerId="ADAL" clId="{A67310B2-C94F-46CE-B798-F4D13789798F}" dt="2019-05-18T04:18:06.836" v="3250" actId="478"/>
          <ac:spMkLst>
            <pc:docMk/>
            <pc:sldMk cId="3116229303" sldId="4246"/>
            <ac:spMk id="19" creationId="{F178C968-7E20-439B-9C7A-DFD1F771329F}"/>
          </ac:spMkLst>
        </pc:spChg>
        <pc:spChg chg="add">
          <ac:chgData name="Chris Kent" userId="74e20128-0355-4bb4-b2af-7f486a39a378" providerId="ADAL" clId="{A67310B2-C94F-46CE-B798-F4D13789798F}" dt="2019-05-18T04:18:13.119" v="3252"/>
          <ac:spMkLst>
            <pc:docMk/>
            <pc:sldMk cId="3116229303" sldId="4246"/>
            <ac:spMk id="20" creationId="{ED427EA6-5DD5-4094-B14C-D3ED39127930}"/>
          </ac:spMkLst>
        </pc:spChg>
        <pc:spChg chg="add">
          <ac:chgData name="Chris Kent" userId="74e20128-0355-4bb4-b2af-7f486a39a378" providerId="ADAL" clId="{A67310B2-C94F-46CE-B798-F4D13789798F}" dt="2019-05-18T04:18:13.119" v="3252"/>
          <ac:spMkLst>
            <pc:docMk/>
            <pc:sldMk cId="3116229303" sldId="4246"/>
            <ac:spMk id="21" creationId="{7119AFC0-F37B-4829-A540-87E2F35D337B}"/>
          </ac:spMkLst>
        </pc:spChg>
      </pc:sldChg>
      <pc:sldChg chg="addSp delSp modSp add modAnim">
        <pc:chgData name="Chris Kent" userId="74e20128-0355-4bb4-b2af-7f486a39a378" providerId="ADAL" clId="{A67310B2-C94F-46CE-B798-F4D13789798F}" dt="2019-05-20T21:12:10.803" v="11024"/>
        <pc:sldMkLst>
          <pc:docMk/>
          <pc:sldMk cId="2170836657" sldId="4247"/>
        </pc:sldMkLst>
        <pc:spChg chg="add del mod">
          <ac:chgData name="Chris Kent" userId="74e20128-0355-4bb4-b2af-7f486a39a378" providerId="ADAL" clId="{A67310B2-C94F-46CE-B798-F4D13789798F}" dt="2019-05-18T04:18:24.247" v="3254" actId="478"/>
          <ac:spMkLst>
            <pc:docMk/>
            <pc:sldMk cId="2170836657" sldId="4247"/>
            <ac:spMk id="11" creationId="{B997B53B-B124-454E-BD87-1CECA094D7B2}"/>
          </ac:spMkLst>
        </pc:spChg>
        <pc:spChg chg="add">
          <ac:chgData name="Chris Kent" userId="74e20128-0355-4bb4-b2af-7f486a39a378" providerId="ADAL" clId="{A67310B2-C94F-46CE-B798-F4D13789798F}" dt="2019-05-18T04:18:25.110" v="3255"/>
          <ac:spMkLst>
            <pc:docMk/>
            <pc:sldMk cId="2170836657" sldId="4247"/>
            <ac:spMk id="17" creationId="{DCA17B2E-8F21-4278-AB58-77B2AADC2238}"/>
          </ac:spMkLst>
        </pc:spChg>
        <pc:spChg chg="del">
          <ac:chgData name="Chris Kent" userId="74e20128-0355-4bb4-b2af-7f486a39a378" providerId="ADAL" clId="{A67310B2-C94F-46CE-B798-F4D13789798F}" dt="2019-05-18T04:18:21.431" v="3253" actId="478"/>
          <ac:spMkLst>
            <pc:docMk/>
            <pc:sldMk cId="2170836657" sldId="4247"/>
            <ac:spMk id="18" creationId="{38DAC194-6A65-42C5-8DDC-E7FF651A632D}"/>
          </ac:spMkLst>
        </pc:spChg>
        <pc:spChg chg="add">
          <ac:chgData name="Chris Kent" userId="74e20128-0355-4bb4-b2af-7f486a39a378" providerId="ADAL" clId="{A67310B2-C94F-46CE-B798-F4D13789798F}" dt="2019-05-18T04:18:25.110" v="3255"/>
          <ac:spMkLst>
            <pc:docMk/>
            <pc:sldMk cId="2170836657" sldId="4247"/>
            <ac:spMk id="19" creationId="{52C5318C-A9C5-47B9-979E-A6EDA9D0CCC3}"/>
          </ac:spMkLst>
        </pc:spChg>
        <pc:spChg chg="add">
          <ac:chgData name="Chris Kent" userId="74e20128-0355-4bb4-b2af-7f486a39a378" providerId="ADAL" clId="{A67310B2-C94F-46CE-B798-F4D13789798F}" dt="2019-05-18T04:31:19.896" v="3678"/>
          <ac:spMkLst>
            <pc:docMk/>
            <pc:sldMk cId="2170836657" sldId="4247"/>
            <ac:spMk id="20" creationId="{F9C8A088-6A66-4435-94E2-9DBF0AB6E3D3}"/>
          </ac:spMkLst>
        </pc:spChg>
      </pc:sldChg>
      <pc:sldChg chg="addSp delSp modSp add delAnim modAnim">
        <pc:chgData name="Chris Kent" userId="74e20128-0355-4bb4-b2af-7f486a39a378" providerId="ADAL" clId="{A67310B2-C94F-46CE-B798-F4D13789798F}" dt="2019-05-19T16:42:24.433" v="9494"/>
        <pc:sldMkLst>
          <pc:docMk/>
          <pc:sldMk cId="818358479" sldId="4248"/>
        </pc:sldMkLst>
        <pc:spChg chg="add mod">
          <ac:chgData name="Chris Kent" userId="74e20128-0355-4bb4-b2af-7f486a39a378" providerId="ADAL" clId="{A67310B2-C94F-46CE-B798-F4D13789798F}" dt="2019-05-18T04:31:03.726" v="3676" actId="207"/>
          <ac:spMkLst>
            <pc:docMk/>
            <pc:sldMk cId="818358479" sldId="4248"/>
            <ac:spMk id="3" creationId="{10EE7FDA-0F31-498B-B7E9-27DC16EB109B}"/>
          </ac:spMkLst>
        </pc:spChg>
        <pc:spChg chg="mod">
          <ac:chgData name="Chris Kent" userId="74e20128-0355-4bb4-b2af-7f486a39a378" providerId="ADAL" clId="{A67310B2-C94F-46CE-B798-F4D13789798F}" dt="2019-05-18T04:23:39.591" v="3470" actId="20577"/>
          <ac:spMkLst>
            <pc:docMk/>
            <pc:sldMk cId="818358479" sldId="4248"/>
            <ac:spMk id="4" creationId="{803FE1C5-3723-4DA8-911C-7140393ED4E0}"/>
          </ac:spMkLst>
        </pc:spChg>
        <pc:spChg chg="mod">
          <ac:chgData name="Chris Kent" userId="74e20128-0355-4bb4-b2af-7f486a39a378" providerId="ADAL" clId="{A67310B2-C94F-46CE-B798-F4D13789798F}" dt="2019-05-18T04:21:43.668" v="3429" actId="1035"/>
          <ac:spMkLst>
            <pc:docMk/>
            <pc:sldMk cId="818358479" sldId="4248"/>
            <ac:spMk id="5" creationId="{E661EDBF-5576-4BD2-98A8-FCA666F1E642}"/>
          </ac:spMkLst>
        </pc:spChg>
        <pc:spChg chg="mod">
          <ac:chgData name="Chris Kent" userId="74e20128-0355-4bb4-b2af-7f486a39a378" providerId="ADAL" clId="{A67310B2-C94F-46CE-B798-F4D13789798F}" dt="2019-05-18T14:47:35.410" v="4828" actId="114"/>
          <ac:spMkLst>
            <pc:docMk/>
            <pc:sldMk cId="818358479" sldId="4248"/>
            <ac:spMk id="6" creationId="{6072EFED-EE1E-45DF-9B2A-ECE82B96FFC4}"/>
          </ac:spMkLst>
        </pc:spChg>
        <pc:spChg chg="del">
          <ac:chgData name="Chris Kent" userId="74e20128-0355-4bb4-b2af-7f486a39a378" providerId="ADAL" clId="{A67310B2-C94F-46CE-B798-F4D13789798F}" dt="2019-05-18T04:20:30.941" v="3299" actId="478"/>
          <ac:spMkLst>
            <pc:docMk/>
            <pc:sldMk cId="818358479" sldId="4248"/>
            <ac:spMk id="7" creationId="{9B250A22-FAAF-45E3-8476-A4EE5F3FFA40}"/>
          </ac:spMkLst>
        </pc:spChg>
        <pc:spChg chg="del">
          <ac:chgData name="Chris Kent" userId="74e20128-0355-4bb4-b2af-7f486a39a378" providerId="ADAL" clId="{A67310B2-C94F-46CE-B798-F4D13789798F}" dt="2019-05-18T04:20:29.271" v="3298" actId="478"/>
          <ac:spMkLst>
            <pc:docMk/>
            <pc:sldMk cId="818358479" sldId="4248"/>
            <ac:spMk id="8" creationId="{23D386B8-9437-4400-8EBF-4F29338D1590}"/>
          </ac:spMkLst>
        </pc:spChg>
        <pc:spChg chg="mod">
          <ac:chgData name="Chris Kent" userId="74e20128-0355-4bb4-b2af-7f486a39a378" providerId="ADAL" clId="{A67310B2-C94F-46CE-B798-F4D13789798F}" dt="2019-05-18T04:20:42.925" v="3369" actId="1035"/>
          <ac:spMkLst>
            <pc:docMk/>
            <pc:sldMk cId="818358479" sldId="4248"/>
            <ac:spMk id="9" creationId="{F61323E4-E002-42B7-9588-1E0714D420A7}"/>
          </ac:spMkLst>
        </pc:spChg>
        <pc:spChg chg="del">
          <ac:chgData name="Chris Kent" userId="74e20128-0355-4bb4-b2af-7f486a39a378" providerId="ADAL" clId="{A67310B2-C94F-46CE-B798-F4D13789798F}" dt="2019-05-18T04:20:27.386" v="3297" actId="478"/>
          <ac:spMkLst>
            <pc:docMk/>
            <pc:sldMk cId="818358479" sldId="4248"/>
            <ac:spMk id="10" creationId="{7FDD8C6B-9CAC-4B90-A5A5-63FF0AB72493}"/>
          </ac:spMkLst>
        </pc:spChg>
        <pc:spChg chg="mod">
          <ac:chgData name="Chris Kent" userId="74e20128-0355-4bb4-b2af-7f486a39a378" providerId="ADAL" clId="{A67310B2-C94F-46CE-B798-F4D13789798F}" dt="2019-05-18T04:20:42.925" v="3369" actId="1035"/>
          <ac:spMkLst>
            <pc:docMk/>
            <pc:sldMk cId="818358479" sldId="4248"/>
            <ac:spMk id="12" creationId="{7A4715E8-CE57-4BBF-8389-482EBDF7477C}"/>
          </ac:spMkLst>
        </pc:spChg>
        <pc:spChg chg="mod">
          <ac:chgData name="Chris Kent" userId="74e20128-0355-4bb4-b2af-7f486a39a378" providerId="ADAL" clId="{A67310B2-C94F-46CE-B798-F4D13789798F}" dt="2019-05-18T04:20:42.925" v="3369" actId="1035"/>
          <ac:spMkLst>
            <pc:docMk/>
            <pc:sldMk cId="818358479" sldId="4248"/>
            <ac:spMk id="13" creationId="{E8BE6C2F-BA2C-4222-AA8D-6941DD552E70}"/>
          </ac:spMkLst>
        </pc:spChg>
        <pc:spChg chg="del">
          <ac:chgData name="Chris Kent" userId="74e20128-0355-4bb4-b2af-7f486a39a378" providerId="ADAL" clId="{A67310B2-C94F-46CE-B798-F4D13789798F}" dt="2019-05-18T04:24:55.114" v="3541" actId="478"/>
          <ac:spMkLst>
            <pc:docMk/>
            <pc:sldMk cId="818358479" sldId="4248"/>
            <ac:spMk id="15" creationId="{BD5FC9BA-1423-4FF0-9754-D23874335396}"/>
          </ac:spMkLst>
        </pc:spChg>
        <pc:spChg chg="add mod">
          <ac:chgData name="Chris Kent" userId="74e20128-0355-4bb4-b2af-7f486a39a378" providerId="ADAL" clId="{A67310B2-C94F-46CE-B798-F4D13789798F}" dt="2019-05-18T04:21:37.323" v="3382" actId="207"/>
          <ac:spMkLst>
            <pc:docMk/>
            <pc:sldMk cId="818358479" sldId="4248"/>
            <ac:spMk id="16" creationId="{C2A7BB8C-E58F-44B7-8AC4-9082074E0E85}"/>
          </ac:spMkLst>
        </pc:spChg>
        <pc:spChg chg="add mod">
          <ac:chgData name="Chris Kent" userId="74e20128-0355-4bb4-b2af-7f486a39a378" providerId="ADAL" clId="{A67310B2-C94F-46CE-B798-F4D13789798F}" dt="2019-05-18T04:35:55.177" v="3729" actId="313"/>
          <ac:spMkLst>
            <pc:docMk/>
            <pc:sldMk cId="818358479" sldId="4248"/>
            <ac:spMk id="18" creationId="{9E84DC1C-9CFF-4271-BBC7-C7524D769A30}"/>
          </ac:spMkLst>
        </pc:spChg>
        <pc:spChg chg="del">
          <ac:chgData name="Chris Kent" userId="74e20128-0355-4bb4-b2af-7f486a39a378" providerId="ADAL" clId="{A67310B2-C94F-46CE-B798-F4D13789798F}" dt="2019-05-18T04:20:32.600" v="3300" actId="478"/>
          <ac:spMkLst>
            <pc:docMk/>
            <pc:sldMk cId="818358479" sldId="4248"/>
            <ac:spMk id="19" creationId="{52C5318C-A9C5-47B9-979E-A6EDA9D0CCC3}"/>
          </ac:spMkLst>
        </pc:spChg>
        <pc:spChg chg="add mod">
          <ac:chgData name="Chris Kent" userId="74e20128-0355-4bb4-b2af-7f486a39a378" providerId="ADAL" clId="{A67310B2-C94F-46CE-B798-F4D13789798F}" dt="2019-05-18T04:28:14.036" v="3615" actId="1038"/>
          <ac:spMkLst>
            <pc:docMk/>
            <pc:sldMk cId="818358479" sldId="4248"/>
            <ac:spMk id="20" creationId="{647F8995-30D2-4DA1-9A40-37D3DA82EB6C}"/>
          </ac:spMkLst>
        </pc:spChg>
        <pc:spChg chg="add mod">
          <ac:chgData name="Chris Kent" userId="74e20128-0355-4bb4-b2af-7f486a39a378" providerId="ADAL" clId="{A67310B2-C94F-46CE-B798-F4D13789798F}" dt="2019-05-18T04:28:18.705" v="3616" actId="14100"/>
          <ac:spMkLst>
            <pc:docMk/>
            <pc:sldMk cId="818358479" sldId="4248"/>
            <ac:spMk id="21" creationId="{4A094466-562C-4F34-9C4A-0E0B5CB1FFB0}"/>
          </ac:spMkLst>
        </pc:spChg>
        <pc:picChg chg="add del mod">
          <ac:chgData name="Chris Kent" userId="74e20128-0355-4bb4-b2af-7f486a39a378" providerId="ADAL" clId="{A67310B2-C94F-46CE-B798-F4D13789798F}" dt="2019-05-18T04:26:54.698" v="3562" actId="478"/>
          <ac:picMkLst>
            <pc:docMk/>
            <pc:sldMk cId="818358479" sldId="4248"/>
            <ac:picMk id="22" creationId="{E74DFFA4-A2C6-425A-B325-771B50274AFA}"/>
          </ac:picMkLst>
        </pc:picChg>
        <pc:picChg chg="add mod">
          <ac:chgData name="Chris Kent" userId="74e20128-0355-4bb4-b2af-7f486a39a378" providerId="ADAL" clId="{A67310B2-C94F-46CE-B798-F4D13789798F}" dt="2019-05-18T04:28:24.334" v="3641" actId="1037"/>
          <ac:picMkLst>
            <pc:docMk/>
            <pc:sldMk cId="818358479" sldId="4248"/>
            <ac:picMk id="23" creationId="{2D1C8D33-EDCC-4931-AAA6-9C7AE033AA3A}"/>
          </ac:picMkLst>
        </pc:picChg>
        <pc:picChg chg="add mod">
          <ac:chgData name="Chris Kent" userId="74e20128-0355-4bb4-b2af-7f486a39a378" providerId="ADAL" clId="{A67310B2-C94F-46CE-B798-F4D13789798F}" dt="2019-05-18T04:28:24.334" v="3641" actId="1037"/>
          <ac:picMkLst>
            <pc:docMk/>
            <pc:sldMk cId="818358479" sldId="4248"/>
            <ac:picMk id="24" creationId="{95125F2B-F438-4A66-A978-9B969D9D2379}"/>
          </ac:picMkLst>
        </pc:picChg>
      </pc:sldChg>
      <pc:sldChg chg="addSp delSp modSp add delAnim modAnim">
        <pc:chgData name="Chris Kent" userId="74e20128-0355-4bb4-b2af-7f486a39a378" providerId="ADAL" clId="{A67310B2-C94F-46CE-B798-F4D13789798F}" dt="2019-05-20T21:12:26.129" v="11025"/>
        <pc:sldMkLst>
          <pc:docMk/>
          <pc:sldMk cId="3920379201" sldId="4249"/>
        </pc:sldMkLst>
        <pc:spChg chg="mod">
          <ac:chgData name="Chris Kent" userId="74e20128-0355-4bb4-b2af-7f486a39a378" providerId="ADAL" clId="{A67310B2-C94F-46CE-B798-F4D13789798F}" dt="2019-05-18T04:31:58.400" v="3690" actId="20577"/>
          <ac:spMkLst>
            <pc:docMk/>
            <pc:sldMk cId="3920379201" sldId="4249"/>
            <ac:spMk id="4" creationId="{803FE1C5-3723-4DA8-911C-7140393ED4E0}"/>
          </ac:spMkLst>
        </pc:spChg>
        <pc:spChg chg="mod">
          <ac:chgData name="Chris Kent" userId="74e20128-0355-4bb4-b2af-7f486a39a378" providerId="ADAL" clId="{A67310B2-C94F-46CE-B798-F4D13789798F}" dt="2019-05-18T04:36:08.669" v="3752" actId="1036"/>
          <ac:spMkLst>
            <pc:docMk/>
            <pc:sldMk cId="3920379201" sldId="4249"/>
            <ac:spMk id="5" creationId="{E661EDBF-5576-4BD2-98A8-FCA666F1E642}"/>
          </ac:spMkLst>
        </pc:spChg>
        <pc:spChg chg="mod">
          <ac:chgData name="Chris Kent" userId="74e20128-0355-4bb4-b2af-7f486a39a378" providerId="ADAL" clId="{A67310B2-C94F-46CE-B798-F4D13789798F}" dt="2019-05-18T04:39:49.023" v="3918" actId="404"/>
          <ac:spMkLst>
            <pc:docMk/>
            <pc:sldMk cId="3920379201" sldId="4249"/>
            <ac:spMk id="6" creationId="{6072EFED-EE1E-45DF-9B2A-ECE82B96FFC4}"/>
          </ac:spMkLst>
        </pc:spChg>
        <pc:spChg chg="del">
          <ac:chgData name="Chris Kent" userId="74e20128-0355-4bb4-b2af-7f486a39a378" providerId="ADAL" clId="{A67310B2-C94F-46CE-B798-F4D13789798F}" dt="2019-05-18T04:31:44.013" v="3682" actId="478"/>
          <ac:spMkLst>
            <pc:docMk/>
            <pc:sldMk cId="3920379201" sldId="4249"/>
            <ac:spMk id="9" creationId="{F61323E4-E002-42B7-9588-1E0714D420A7}"/>
          </ac:spMkLst>
        </pc:spChg>
        <pc:spChg chg="mod">
          <ac:chgData name="Chris Kent" userId="74e20128-0355-4bb4-b2af-7f486a39a378" providerId="ADAL" clId="{A67310B2-C94F-46CE-B798-F4D13789798F}" dt="2019-05-18T04:31:34.042" v="3680" actId="207"/>
          <ac:spMkLst>
            <pc:docMk/>
            <pc:sldMk cId="3920379201" sldId="4249"/>
            <ac:spMk id="16" creationId="{C2A7BB8C-E58F-44B7-8AC4-9082074E0E85}"/>
          </ac:spMkLst>
        </pc:spChg>
        <pc:spChg chg="mod">
          <ac:chgData name="Chris Kent" userId="74e20128-0355-4bb4-b2af-7f486a39a378" providerId="ADAL" clId="{A67310B2-C94F-46CE-B798-F4D13789798F}" dt="2019-05-18T04:35:48.494" v="3725" actId="313"/>
          <ac:spMkLst>
            <pc:docMk/>
            <pc:sldMk cId="3920379201" sldId="4249"/>
            <ac:spMk id="18" creationId="{9E84DC1C-9CFF-4271-BBC7-C7524D769A30}"/>
          </ac:spMkLst>
        </pc:spChg>
        <pc:spChg chg="add mod">
          <ac:chgData name="Chris Kent" userId="74e20128-0355-4bb4-b2af-7f486a39a378" providerId="ADAL" clId="{A67310B2-C94F-46CE-B798-F4D13789798F}" dt="2019-05-18T04:36:02.952" v="3730" actId="207"/>
          <ac:spMkLst>
            <pc:docMk/>
            <pc:sldMk cId="3920379201" sldId="4249"/>
            <ac:spMk id="19" creationId="{8B2D4282-788F-4A74-82BA-90A835F8B6DB}"/>
          </ac:spMkLst>
        </pc:spChg>
        <pc:spChg chg="del">
          <ac:chgData name="Chris Kent" userId="74e20128-0355-4bb4-b2af-7f486a39a378" providerId="ADAL" clId="{A67310B2-C94F-46CE-B798-F4D13789798F}" dt="2019-05-18T04:36:19.513" v="3753" actId="478"/>
          <ac:spMkLst>
            <pc:docMk/>
            <pc:sldMk cId="3920379201" sldId="4249"/>
            <ac:spMk id="20" creationId="{647F8995-30D2-4DA1-9A40-37D3DA82EB6C}"/>
          </ac:spMkLst>
        </pc:spChg>
        <pc:spChg chg="del">
          <ac:chgData name="Chris Kent" userId="74e20128-0355-4bb4-b2af-7f486a39a378" providerId="ADAL" clId="{A67310B2-C94F-46CE-B798-F4D13789798F}" dt="2019-05-18T04:36:21.671" v="3754" actId="478"/>
          <ac:spMkLst>
            <pc:docMk/>
            <pc:sldMk cId="3920379201" sldId="4249"/>
            <ac:spMk id="21" creationId="{4A094466-562C-4F34-9C4A-0E0B5CB1FFB0}"/>
          </ac:spMkLst>
        </pc:spChg>
        <pc:picChg chg="add mod">
          <ac:chgData name="Chris Kent" userId="74e20128-0355-4bb4-b2af-7f486a39a378" providerId="ADAL" clId="{A67310B2-C94F-46CE-B798-F4D13789798F}" dt="2019-05-18T04:40:29.261" v="3925" actId="207"/>
          <ac:picMkLst>
            <pc:docMk/>
            <pc:sldMk cId="3920379201" sldId="4249"/>
            <ac:picMk id="8" creationId="{9C1E70E6-1B81-4E34-9786-5076C3C58223}"/>
          </ac:picMkLst>
        </pc:picChg>
        <pc:picChg chg="del">
          <ac:chgData name="Chris Kent" userId="74e20128-0355-4bb4-b2af-7f486a39a378" providerId="ADAL" clId="{A67310B2-C94F-46CE-B798-F4D13789798F}" dt="2019-05-18T04:36:23.408" v="3756" actId="478"/>
          <ac:picMkLst>
            <pc:docMk/>
            <pc:sldMk cId="3920379201" sldId="4249"/>
            <ac:picMk id="23" creationId="{2D1C8D33-EDCC-4931-AAA6-9C7AE033AA3A}"/>
          </ac:picMkLst>
        </pc:picChg>
        <pc:picChg chg="del">
          <ac:chgData name="Chris Kent" userId="74e20128-0355-4bb4-b2af-7f486a39a378" providerId="ADAL" clId="{A67310B2-C94F-46CE-B798-F4D13789798F}" dt="2019-05-18T04:36:22.779" v="3755" actId="478"/>
          <ac:picMkLst>
            <pc:docMk/>
            <pc:sldMk cId="3920379201" sldId="4249"/>
            <ac:picMk id="24" creationId="{95125F2B-F438-4A66-A978-9B969D9D2379}"/>
          </ac:picMkLst>
        </pc:picChg>
        <pc:picChg chg="add mod">
          <ac:chgData name="Chris Kent" userId="74e20128-0355-4bb4-b2af-7f486a39a378" providerId="ADAL" clId="{A67310B2-C94F-46CE-B798-F4D13789798F}" dt="2019-05-18T04:38:51.303" v="3867" actId="1076"/>
          <ac:picMkLst>
            <pc:docMk/>
            <pc:sldMk cId="3920379201" sldId="4249"/>
            <ac:picMk id="3074" creationId="{A2D1219F-09E6-491A-A506-6E9B2E43BD94}"/>
          </ac:picMkLst>
        </pc:picChg>
      </pc:sldChg>
      <pc:sldChg chg="addSp delSp modSp add modTransition setBg delAnim">
        <pc:chgData name="Chris Kent" userId="74e20128-0355-4bb4-b2af-7f486a39a378" providerId="ADAL" clId="{A67310B2-C94F-46CE-B798-F4D13789798F}" dt="2019-05-19T17:07:31.252" v="9785"/>
        <pc:sldMkLst>
          <pc:docMk/>
          <pc:sldMk cId="4201268507" sldId="4250"/>
        </pc:sldMkLst>
        <pc:spChg chg="add del mod">
          <ac:chgData name="Chris Kent" userId="74e20128-0355-4bb4-b2af-7f486a39a378" providerId="ADAL" clId="{A67310B2-C94F-46CE-B798-F4D13789798F}" dt="2019-05-18T14:31:41.805" v="4341" actId="478"/>
          <ac:spMkLst>
            <pc:docMk/>
            <pc:sldMk cId="4201268507" sldId="4250"/>
            <ac:spMk id="4" creationId="{EE00F566-2581-4A03-852B-DCBFFE65475A}"/>
          </ac:spMkLst>
        </pc:spChg>
        <pc:spChg chg="del">
          <ac:chgData name="Chris Kent" userId="74e20128-0355-4bb4-b2af-7f486a39a378" providerId="ADAL" clId="{A67310B2-C94F-46CE-B798-F4D13789798F}" dt="2019-05-18T14:31:34.596" v="4338" actId="478"/>
          <ac:spMkLst>
            <pc:docMk/>
            <pc:sldMk cId="4201268507" sldId="4250"/>
            <ac:spMk id="6" creationId="{39953897-8BB1-4297-B14F-2B6BB39E763A}"/>
          </ac:spMkLst>
        </pc:spChg>
        <pc:spChg chg="add del mod">
          <ac:chgData name="Chris Kent" userId="74e20128-0355-4bb4-b2af-7f486a39a378" providerId="ADAL" clId="{A67310B2-C94F-46CE-B798-F4D13789798F}" dt="2019-05-18T15:07:33.406" v="5214" actId="478"/>
          <ac:spMkLst>
            <pc:docMk/>
            <pc:sldMk cId="4201268507" sldId="4250"/>
            <ac:spMk id="7" creationId="{EAE89608-8881-4B59-AC1C-15CAD0430D4E}"/>
          </ac:spMkLst>
        </pc:spChg>
        <pc:spChg chg="add del mod">
          <ac:chgData name="Chris Kent" userId="74e20128-0355-4bb4-b2af-7f486a39a378" providerId="ADAL" clId="{A67310B2-C94F-46CE-B798-F4D13789798F}" dt="2019-05-19T17:07:30.293" v="9784" actId="478"/>
          <ac:spMkLst>
            <pc:docMk/>
            <pc:sldMk cId="4201268507" sldId="4250"/>
            <ac:spMk id="11" creationId="{3889A530-E537-4453-9382-B438C4B3ACCC}"/>
          </ac:spMkLst>
        </pc:spChg>
        <pc:spChg chg="add">
          <ac:chgData name="Chris Kent" userId="74e20128-0355-4bb4-b2af-7f486a39a378" providerId="ADAL" clId="{A67310B2-C94F-46CE-B798-F4D13789798F}" dt="2019-05-19T17:07:31.252" v="9785"/>
          <ac:spMkLst>
            <pc:docMk/>
            <pc:sldMk cId="4201268507" sldId="4250"/>
            <ac:spMk id="12" creationId="{C2A2569B-29F9-414D-B0FC-78C66487A465}"/>
          </ac:spMkLst>
        </pc:spChg>
        <pc:graphicFrameChg chg="add mod modGraphic">
          <ac:chgData name="Chris Kent" userId="74e20128-0355-4bb4-b2af-7f486a39a378" providerId="ADAL" clId="{A67310B2-C94F-46CE-B798-F4D13789798F}" dt="2019-05-19T17:07:18.498" v="9783" actId="207"/>
          <ac:graphicFrameMkLst>
            <pc:docMk/>
            <pc:sldMk cId="4201268507" sldId="4250"/>
            <ac:graphicFrameMk id="2" creationId="{DB2FBA65-03A4-445D-93C6-30C2C50E88A5}"/>
          </ac:graphicFrameMkLst>
        </pc:graphicFrameChg>
        <pc:picChg chg="del">
          <ac:chgData name="Chris Kent" userId="74e20128-0355-4bb4-b2af-7f486a39a378" providerId="ADAL" clId="{A67310B2-C94F-46CE-B798-F4D13789798F}" dt="2019-05-18T14:25:44.377" v="4053" actId="478"/>
          <ac:picMkLst>
            <pc:docMk/>
            <pc:sldMk cId="4201268507" sldId="4250"/>
            <ac:picMk id="8" creationId="{94871788-2B27-44C3-8AEB-A5298F6B200A}"/>
          </ac:picMkLst>
        </pc:picChg>
        <pc:picChg chg="add del mod">
          <ac:chgData name="Chris Kent" userId="74e20128-0355-4bb4-b2af-7f486a39a378" providerId="ADAL" clId="{A67310B2-C94F-46CE-B798-F4D13789798F}" dt="2019-05-18T18:55:23.546" v="6711" actId="478"/>
          <ac:picMkLst>
            <pc:docMk/>
            <pc:sldMk cId="4201268507" sldId="4250"/>
            <ac:picMk id="10" creationId="{EB66AF1F-BB8A-40D1-99B2-AF39530AC4D1}"/>
          </ac:picMkLst>
        </pc:picChg>
        <pc:picChg chg="add del mod">
          <ac:chgData name="Chris Kent" userId="74e20128-0355-4bb4-b2af-7f486a39a378" providerId="ADAL" clId="{A67310B2-C94F-46CE-B798-F4D13789798F}" dt="2019-05-18T15:03:18.314" v="5201" actId="14100"/>
          <ac:picMkLst>
            <pc:docMk/>
            <pc:sldMk cId="4201268507" sldId="4250"/>
            <ac:picMk id="5122" creationId="{15DE6B0A-53AF-465F-8B8D-555C0131A3FA}"/>
          </ac:picMkLst>
        </pc:picChg>
      </pc:sldChg>
      <pc:sldChg chg="addSp delSp modSp add modTransition setBg delAnim modAnim">
        <pc:chgData name="Chris Kent" userId="74e20128-0355-4bb4-b2af-7f486a39a378" providerId="ADAL" clId="{A67310B2-C94F-46CE-B798-F4D13789798F}" dt="2019-05-19T17:07:01.059" v="9780" actId="207"/>
        <pc:sldMkLst>
          <pc:docMk/>
          <pc:sldMk cId="925041911" sldId="4252"/>
        </pc:sldMkLst>
        <pc:spChg chg="add del mod">
          <ac:chgData name="Chris Kent" userId="74e20128-0355-4bb4-b2af-7f486a39a378" providerId="ADAL" clId="{A67310B2-C94F-46CE-B798-F4D13789798F}" dt="2019-05-18T18:51:48.003" v="6565" actId="478"/>
          <ac:spMkLst>
            <pc:docMk/>
            <pc:sldMk cId="925041911" sldId="4252"/>
            <ac:spMk id="2" creationId="{13F733C7-5A9C-4D5A-9C12-05A618C8CB1D}"/>
          </ac:spMkLst>
        </pc:spChg>
        <pc:spChg chg="add del mod">
          <ac:chgData name="Chris Kent" userId="74e20128-0355-4bb4-b2af-7f486a39a378" providerId="ADAL" clId="{A67310B2-C94F-46CE-B798-F4D13789798F}" dt="2019-05-18T18:27:42.571" v="6007" actId="478"/>
          <ac:spMkLst>
            <pc:docMk/>
            <pc:sldMk cId="925041911" sldId="4252"/>
            <ac:spMk id="4" creationId="{5E38399B-62BF-4748-AC63-0DDB01368D5E}"/>
          </ac:spMkLst>
        </pc:spChg>
        <pc:spChg chg="del mod">
          <ac:chgData name="Chris Kent" userId="74e20128-0355-4bb4-b2af-7f486a39a378" providerId="ADAL" clId="{A67310B2-C94F-46CE-B798-F4D13789798F}" dt="2019-05-18T18:27:13.683" v="6006" actId="478"/>
          <ac:spMkLst>
            <pc:docMk/>
            <pc:sldMk cId="925041911" sldId="4252"/>
            <ac:spMk id="6" creationId="{39953897-8BB1-4297-B14F-2B6BB39E763A}"/>
          </ac:spMkLst>
        </pc:spChg>
        <pc:spChg chg="add del mod">
          <ac:chgData name="Chris Kent" userId="74e20128-0355-4bb4-b2af-7f486a39a378" providerId="ADAL" clId="{A67310B2-C94F-46CE-B798-F4D13789798F}" dt="2019-05-19T17:06:39.970" v="9772" actId="478"/>
          <ac:spMkLst>
            <pc:docMk/>
            <pc:sldMk cId="925041911" sldId="4252"/>
            <ac:spMk id="12" creationId="{B4ADEFC8-6AD5-4CB6-AEC9-485784504E08}"/>
          </ac:spMkLst>
        </pc:spChg>
        <pc:spChg chg="add mod">
          <ac:chgData name="Chris Kent" userId="74e20128-0355-4bb4-b2af-7f486a39a378" providerId="ADAL" clId="{A67310B2-C94F-46CE-B798-F4D13789798F}" dt="2019-05-19T17:07:01.059" v="9780" actId="207"/>
          <ac:spMkLst>
            <pc:docMk/>
            <pc:sldMk cId="925041911" sldId="4252"/>
            <ac:spMk id="13" creationId="{F7192DC9-BC65-462B-B2B6-F160C1828D19}"/>
          </ac:spMkLst>
        </pc:spChg>
        <pc:graphicFrameChg chg="add mod modGraphic">
          <ac:chgData name="Chris Kent" userId="74e20128-0355-4bb4-b2af-7f486a39a378" providerId="ADAL" clId="{A67310B2-C94F-46CE-B798-F4D13789798F}" dt="2019-05-19T17:06:56.840" v="9779" actId="207"/>
          <ac:graphicFrameMkLst>
            <pc:docMk/>
            <pc:sldMk cId="925041911" sldId="4252"/>
            <ac:graphicFrameMk id="7" creationId="{58490E3F-F1DA-4D4C-AA98-8E5C1F2296CA}"/>
          </ac:graphicFrameMkLst>
        </pc:graphicFrameChg>
        <pc:picChg chg="del">
          <ac:chgData name="Chris Kent" userId="74e20128-0355-4bb4-b2af-7f486a39a378" providerId="ADAL" clId="{A67310B2-C94F-46CE-B798-F4D13789798F}" dt="2019-05-18T18:26:19.609" v="5891" actId="478"/>
          <ac:picMkLst>
            <pc:docMk/>
            <pc:sldMk cId="925041911" sldId="4252"/>
            <ac:picMk id="8" creationId="{94871788-2B27-44C3-8AEB-A5298F6B200A}"/>
          </ac:picMkLst>
        </pc:picChg>
        <pc:picChg chg="add del mod">
          <ac:chgData name="Chris Kent" userId="74e20128-0355-4bb4-b2af-7f486a39a378" providerId="ADAL" clId="{A67310B2-C94F-46CE-B798-F4D13789798F}" dt="2019-05-18T18:25:53.402" v="5888" actId="478"/>
          <ac:picMkLst>
            <pc:docMk/>
            <pc:sldMk cId="925041911" sldId="4252"/>
            <ac:picMk id="9" creationId="{DB10632F-7C8D-4BEB-BDB5-AC8055540037}"/>
          </ac:picMkLst>
        </pc:picChg>
        <pc:picChg chg="add mod">
          <ac:chgData name="Chris Kent" userId="74e20128-0355-4bb4-b2af-7f486a39a378" providerId="ADAL" clId="{A67310B2-C94F-46CE-B798-F4D13789798F}" dt="2019-05-18T18:53:55.571" v="6625"/>
          <ac:picMkLst>
            <pc:docMk/>
            <pc:sldMk cId="925041911" sldId="4252"/>
            <ac:picMk id="11" creationId="{B11632B9-082C-4C55-B950-9539DA58D347}"/>
          </ac:picMkLst>
        </pc:picChg>
        <pc:picChg chg="mod">
          <ac:chgData name="Chris Kent" userId="74e20128-0355-4bb4-b2af-7f486a39a378" providerId="ADAL" clId="{A67310B2-C94F-46CE-B798-F4D13789798F}" dt="2019-05-18T18:51:26.480" v="6543" actId="14100"/>
          <ac:picMkLst>
            <pc:docMk/>
            <pc:sldMk cId="925041911" sldId="4252"/>
            <ac:picMk id="5122" creationId="{15DE6B0A-53AF-465F-8B8D-555C0131A3FA}"/>
          </ac:picMkLst>
        </pc:picChg>
      </pc:sldChg>
      <pc:sldChg chg="addSp delSp modSp add modTransition setBg delAnim">
        <pc:chgData name="Chris Kent" userId="74e20128-0355-4bb4-b2af-7f486a39a378" providerId="ADAL" clId="{A67310B2-C94F-46CE-B798-F4D13789798F}" dt="2019-05-19T17:09:44.145" v="9808" actId="313"/>
        <pc:sldMkLst>
          <pc:docMk/>
          <pc:sldMk cId="1204794604" sldId="4253"/>
        </pc:sldMkLst>
        <pc:spChg chg="add del mod">
          <ac:chgData name="Chris Kent" userId="74e20128-0355-4bb4-b2af-7f486a39a378" providerId="ADAL" clId="{A67310B2-C94F-46CE-B798-F4D13789798F}" dt="2019-05-18T19:00:18.873" v="6923" actId="478"/>
          <ac:spMkLst>
            <pc:docMk/>
            <pc:sldMk cId="1204794604" sldId="4253"/>
            <ac:spMk id="3" creationId="{A8BEA54B-5AE8-4DFD-A1E8-F9E768831F68}"/>
          </ac:spMkLst>
        </pc:spChg>
        <pc:spChg chg="add del mod">
          <ac:chgData name="Chris Kent" userId="74e20128-0355-4bb4-b2af-7f486a39a378" providerId="ADAL" clId="{A67310B2-C94F-46CE-B798-F4D13789798F}" dt="2019-05-18T19:03:38.523" v="7024" actId="14826"/>
          <ac:spMkLst>
            <pc:docMk/>
            <pc:sldMk cId="1204794604" sldId="4253"/>
            <ac:spMk id="4" creationId="{4788FC88-86D9-43B5-97D7-914837A5943D}"/>
          </ac:spMkLst>
        </pc:spChg>
        <pc:spChg chg="mod">
          <ac:chgData name="Chris Kent" userId="74e20128-0355-4bb4-b2af-7f486a39a378" providerId="ADAL" clId="{A67310B2-C94F-46CE-B798-F4D13789798F}" dt="2019-05-18T19:00:47.904" v="6950" actId="20577"/>
          <ac:spMkLst>
            <pc:docMk/>
            <pc:sldMk cId="1204794604" sldId="4253"/>
            <ac:spMk id="5" creationId="{FFEBF67C-785A-4A04-888C-FD9BCA0BA80F}"/>
          </ac:spMkLst>
        </pc:spChg>
        <pc:spChg chg="del mod">
          <ac:chgData name="Chris Kent" userId="74e20128-0355-4bb4-b2af-7f486a39a378" providerId="ADAL" clId="{A67310B2-C94F-46CE-B798-F4D13789798F}" dt="2019-05-18T18:59:38.182" v="6920" actId="478"/>
          <ac:spMkLst>
            <pc:docMk/>
            <pc:sldMk cId="1204794604" sldId="4253"/>
            <ac:spMk id="6" creationId="{39953897-8BB1-4297-B14F-2B6BB39E763A}"/>
          </ac:spMkLst>
        </pc:spChg>
        <pc:spChg chg="add del">
          <ac:chgData name="Chris Kent" userId="74e20128-0355-4bb4-b2af-7f486a39a378" providerId="ADAL" clId="{A67310B2-C94F-46CE-B798-F4D13789798F}" dt="2019-05-19T17:05:08.511" v="9760" actId="478"/>
          <ac:spMkLst>
            <pc:docMk/>
            <pc:sldMk cId="1204794604" sldId="4253"/>
            <ac:spMk id="11" creationId="{6B34FFA3-CA23-4D0A-9F37-0382EACD5572}"/>
          </ac:spMkLst>
        </pc:spChg>
        <pc:spChg chg="add">
          <ac:chgData name="Chris Kent" userId="74e20128-0355-4bb4-b2af-7f486a39a378" providerId="ADAL" clId="{A67310B2-C94F-46CE-B798-F4D13789798F}" dt="2019-05-19T17:05:03.294" v="9759"/>
          <ac:spMkLst>
            <pc:docMk/>
            <pc:sldMk cId="1204794604" sldId="4253"/>
            <ac:spMk id="12" creationId="{E6333E05-C137-4EDB-8C5C-04BE50CAF7A3}"/>
          </ac:spMkLst>
        </pc:spChg>
        <pc:graphicFrameChg chg="add mod modGraphic">
          <ac:chgData name="Chris Kent" userId="74e20128-0355-4bb4-b2af-7f486a39a378" providerId="ADAL" clId="{A67310B2-C94F-46CE-B798-F4D13789798F}" dt="2019-05-19T17:09:44.145" v="9808" actId="313"/>
          <ac:graphicFrameMkLst>
            <pc:docMk/>
            <pc:sldMk cId="1204794604" sldId="4253"/>
            <ac:graphicFrameMk id="7" creationId="{69C3ABDC-76ED-4C5C-BAA3-88F856307044}"/>
          </ac:graphicFrameMkLst>
        </pc:graphicFrameChg>
        <pc:picChg chg="del">
          <ac:chgData name="Chris Kent" userId="74e20128-0355-4bb4-b2af-7f486a39a378" providerId="ADAL" clId="{A67310B2-C94F-46CE-B798-F4D13789798F}" dt="2019-05-18T18:56:19.506" v="6712" actId="478"/>
          <ac:picMkLst>
            <pc:docMk/>
            <pc:sldMk cId="1204794604" sldId="4253"/>
            <ac:picMk id="8" creationId="{94871788-2B27-44C3-8AEB-A5298F6B200A}"/>
          </ac:picMkLst>
        </pc:picChg>
        <pc:picChg chg="add mod">
          <ac:chgData name="Chris Kent" userId="74e20128-0355-4bb4-b2af-7f486a39a378" providerId="ADAL" clId="{A67310B2-C94F-46CE-B798-F4D13789798F}" dt="2019-05-18T19:05:34.353" v="7088"/>
          <ac:picMkLst>
            <pc:docMk/>
            <pc:sldMk cId="1204794604" sldId="4253"/>
            <ac:picMk id="10" creationId="{6BD92AD6-51BE-4C42-BDC5-119870AEA483}"/>
          </ac:picMkLst>
        </pc:picChg>
        <pc:picChg chg="add del mod">
          <ac:chgData name="Chris Kent" userId="74e20128-0355-4bb4-b2af-7f486a39a378" providerId="ADAL" clId="{A67310B2-C94F-46CE-B798-F4D13789798F}" dt="2019-05-18T19:05:06.240" v="7049" actId="732"/>
          <ac:picMkLst>
            <pc:docMk/>
            <pc:sldMk cId="1204794604" sldId="4253"/>
            <ac:picMk id="5122" creationId="{15DE6B0A-53AF-465F-8B8D-555C0131A3FA}"/>
          </ac:picMkLst>
        </pc:picChg>
      </pc:sldChg>
      <pc:sldChg chg="addSp delSp modSp add delAnim modAnim">
        <pc:chgData name="Chris Kent" userId="74e20128-0355-4bb4-b2af-7f486a39a378" providerId="ADAL" clId="{A67310B2-C94F-46CE-B798-F4D13789798F}" dt="2019-05-18T14:52:09.424" v="4999" actId="1035"/>
        <pc:sldMkLst>
          <pc:docMk/>
          <pc:sldMk cId="1223505044" sldId="4254"/>
        </pc:sldMkLst>
        <pc:spChg chg="mod">
          <ac:chgData name="Chris Kent" userId="74e20128-0355-4bb4-b2af-7f486a39a378" providerId="ADAL" clId="{A67310B2-C94F-46CE-B798-F4D13789798F}" dt="2019-05-18T14:41:27.609" v="4513" actId="20577"/>
          <ac:spMkLst>
            <pc:docMk/>
            <pc:sldMk cId="1223505044" sldId="4254"/>
            <ac:spMk id="4" creationId="{803FE1C5-3723-4DA8-911C-7140393ED4E0}"/>
          </ac:spMkLst>
        </pc:spChg>
        <pc:spChg chg="mod">
          <ac:chgData name="Chris Kent" userId="74e20128-0355-4bb4-b2af-7f486a39a378" providerId="ADAL" clId="{A67310B2-C94F-46CE-B798-F4D13789798F}" dt="2019-05-18T14:52:09.424" v="4999" actId="1035"/>
          <ac:spMkLst>
            <pc:docMk/>
            <pc:sldMk cId="1223505044" sldId="4254"/>
            <ac:spMk id="5" creationId="{E661EDBF-5576-4BD2-98A8-FCA666F1E642}"/>
          </ac:spMkLst>
        </pc:spChg>
        <pc:spChg chg="mod">
          <ac:chgData name="Chris Kent" userId="74e20128-0355-4bb4-b2af-7f486a39a378" providerId="ADAL" clId="{A67310B2-C94F-46CE-B798-F4D13789798F}" dt="2019-05-18T14:50:55.576" v="4949" actId="404"/>
          <ac:spMkLst>
            <pc:docMk/>
            <pc:sldMk cId="1223505044" sldId="4254"/>
            <ac:spMk id="6" creationId="{6072EFED-EE1E-45DF-9B2A-ECE82B96FFC4}"/>
          </ac:spMkLst>
        </pc:spChg>
        <pc:spChg chg="mod">
          <ac:chgData name="Chris Kent" userId="74e20128-0355-4bb4-b2af-7f486a39a378" providerId="ADAL" clId="{A67310B2-C94F-46CE-B798-F4D13789798F}" dt="2019-05-18T14:40:38.356" v="4477" actId="207"/>
          <ac:spMkLst>
            <pc:docMk/>
            <pc:sldMk cId="1223505044" sldId="4254"/>
            <ac:spMk id="19" creationId="{8B2D4282-788F-4A74-82BA-90A835F8B6DB}"/>
          </ac:spMkLst>
        </pc:spChg>
        <pc:spChg chg="add mod">
          <ac:chgData name="Chris Kent" userId="74e20128-0355-4bb4-b2af-7f486a39a378" providerId="ADAL" clId="{A67310B2-C94F-46CE-B798-F4D13789798F}" dt="2019-05-18T14:40:44.390" v="4486" actId="20577"/>
          <ac:spMkLst>
            <pc:docMk/>
            <pc:sldMk cId="1223505044" sldId="4254"/>
            <ac:spMk id="20" creationId="{C2E173AA-3D64-47C6-9ABB-B985D6DF7D37}"/>
          </ac:spMkLst>
        </pc:spChg>
        <pc:picChg chg="del">
          <ac:chgData name="Chris Kent" userId="74e20128-0355-4bb4-b2af-7f486a39a378" providerId="ADAL" clId="{A67310B2-C94F-46CE-B798-F4D13789798F}" dt="2019-05-18T14:41:32.471" v="4515" actId="478"/>
          <ac:picMkLst>
            <pc:docMk/>
            <pc:sldMk cId="1223505044" sldId="4254"/>
            <ac:picMk id="8" creationId="{9C1E70E6-1B81-4E34-9786-5076C3C58223}"/>
          </ac:picMkLst>
        </pc:picChg>
        <pc:picChg chg="del">
          <ac:chgData name="Chris Kent" userId="74e20128-0355-4bb4-b2af-7f486a39a378" providerId="ADAL" clId="{A67310B2-C94F-46CE-B798-F4D13789798F}" dt="2019-05-18T14:41:31.553" v="4514" actId="478"/>
          <ac:picMkLst>
            <pc:docMk/>
            <pc:sldMk cId="1223505044" sldId="4254"/>
            <ac:picMk id="3074" creationId="{A2D1219F-09E6-491A-A506-6E9B2E43BD94}"/>
          </ac:picMkLst>
        </pc:picChg>
      </pc:sldChg>
      <pc:sldChg chg="addSp delSp modSp add modTransition setBg delAnim modAnim">
        <pc:chgData name="Chris Kent" userId="74e20128-0355-4bb4-b2af-7f486a39a378" providerId="ADAL" clId="{A67310B2-C94F-46CE-B798-F4D13789798F}" dt="2019-05-19T16:56:13.924" v="9674"/>
        <pc:sldMkLst>
          <pc:docMk/>
          <pc:sldMk cId="2582017063" sldId="4255"/>
        </pc:sldMkLst>
        <pc:spChg chg="add del mod">
          <ac:chgData name="Chris Kent" userId="74e20128-0355-4bb4-b2af-7f486a39a378" providerId="ADAL" clId="{A67310B2-C94F-46CE-B798-F4D13789798F}" dt="2019-05-18T15:11:56.915" v="5424" actId="478"/>
          <ac:spMkLst>
            <pc:docMk/>
            <pc:sldMk cId="2582017063" sldId="4255"/>
            <ac:spMk id="4" creationId="{06002AC7-F564-40DB-95F0-133DE0D7549D}"/>
          </ac:spMkLst>
        </pc:spChg>
        <pc:spChg chg="mod">
          <ac:chgData name="Chris Kent" userId="74e20128-0355-4bb4-b2af-7f486a39a378" providerId="ADAL" clId="{A67310B2-C94F-46CE-B798-F4D13789798F}" dt="2019-05-18T15:08:49.908" v="5237" actId="20577"/>
          <ac:spMkLst>
            <pc:docMk/>
            <pc:sldMk cId="2582017063" sldId="4255"/>
            <ac:spMk id="5" creationId="{FFEBF67C-785A-4A04-888C-FD9BCA0BA80F}"/>
          </ac:spMkLst>
        </pc:spChg>
        <pc:spChg chg="add del mod">
          <ac:chgData name="Chris Kent" userId="74e20128-0355-4bb4-b2af-7f486a39a378" providerId="ADAL" clId="{A67310B2-C94F-46CE-B798-F4D13789798F}" dt="2019-05-18T15:11:52.993" v="5423" actId="478"/>
          <ac:spMkLst>
            <pc:docMk/>
            <pc:sldMk cId="2582017063" sldId="4255"/>
            <ac:spMk id="7" creationId="{8403A658-356D-42CB-99B4-505FBE18E2F7}"/>
          </ac:spMkLst>
        </pc:spChg>
        <pc:spChg chg="add mod">
          <ac:chgData name="Chris Kent" userId="74e20128-0355-4bb4-b2af-7f486a39a378" providerId="ADAL" clId="{A67310B2-C94F-46CE-B798-F4D13789798F}" dt="2019-05-18T15:22:13.095" v="5697" actId="14826"/>
          <ac:spMkLst>
            <pc:docMk/>
            <pc:sldMk cId="2582017063" sldId="4255"/>
            <ac:spMk id="8" creationId="{441D26B3-48A8-4E55-878A-984597FDBA83}"/>
          </ac:spMkLst>
        </pc:spChg>
        <pc:graphicFrameChg chg="mod modGraphic">
          <ac:chgData name="Chris Kent" userId="74e20128-0355-4bb4-b2af-7f486a39a378" providerId="ADAL" clId="{A67310B2-C94F-46CE-B798-F4D13789798F}" dt="2019-05-18T15:26:52.248" v="5724"/>
          <ac:graphicFrameMkLst>
            <pc:docMk/>
            <pc:sldMk cId="2582017063" sldId="4255"/>
            <ac:graphicFrameMk id="2" creationId="{DB2FBA65-03A4-445D-93C6-30C2C50E88A5}"/>
          </ac:graphicFrameMkLst>
        </pc:graphicFrameChg>
        <pc:picChg chg="add del">
          <ac:chgData name="Chris Kent" userId="74e20128-0355-4bb4-b2af-7f486a39a378" providerId="ADAL" clId="{A67310B2-C94F-46CE-B798-F4D13789798F}" dt="2019-05-18T15:09:00.068" v="5239"/>
          <ac:picMkLst>
            <pc:docMk/>
            <pc:sldMk cId="2582017063" sldId="4255"/>
            <ac:picMk id="6" creationId="{BF0FEABA-A664-4188-8C5F-565468BF761C}"/>
          </ac:picMkLst>
        </pc:picChg>
        <pc:picChg chg="add mod">
          <ac:chgData name="Chris Kent" userId="74e20128-0355-4bb4-b2af-7f486a39a378" providerId="ADAL" clId="{A67310B2-C94F-46CE-B798-F4D13789798F}" dt="2019-05-18T15:24:35.135" v="5707"/>
          <ac:picMkLst>
            <pc:docMk/>
            <pc:sldMk cId="2582017063" sldId="4255"/>
            <ac:picMk id="10" creationId="{F117C018-1F7A-4654-8E31-F99F8661E543}"/>
          </ac:picMkLst>
        </pc:picChg>
        <pc:picChg chg="mod">
          <ac:chgData name="Chris Kent" userId="74e20128-0355-4bb4-b2af-7f486a39a378" providerId="ADAL" clId="{A67310B2-C94F-46CE-B798-F4D13789798F}" dt="2019-05-18T15:23:51.309" v="5703" actId="732"/>
          <ac:picMkLst>
            <pc:docMk/>
            <pc:sldMk cId="2582017063" sldId="4255"/>
            <ac:picMk id="5122" creationId="{15DE6B0A-53AF-465F-8B8D-555C0131A3FA}"/>
          </ac:picMkLst>
        </pc:picChg>
      </pc:sldChg>
      <pc:sldChg chg="addSp delSp modSp add mod setBg">
        <pc:chgData name="Chris Kent" userId="74e20128-0355-4bb4-b2af-7f486a39a378" providerId="ADAL" clId="{A67310B2-C94F-46CE-B798-F4D13789798F}" dt="2019-05-19T12:55:00.445" v="7901" actId="26606"/>
        <pc:sldMkLst>
          <pc:docMk/>
          <pc:sldMk cId="3094650598" sldId="4256"/>
        </pc:sldMkLst>
        <pc:spChg chg="del">
          <ac:chgData name="Chris Kent" userId="74e20128-0355-4bb4-b2af-7f486a39a378" providerId="ADAL" clId="{A67310B2-C94F-46CE-B798-F4D13789798F}" dt="2019-05-19T12:51:36.446" v="7869"/>
          <ac:spMkLst>
            <pc:docMk/>
            <pc:sldMk cId="3094650598" sldId="4256"/>
            <ac:spMk id="2" creationId="{034E87A3-83AD-49EF-BF0D-6986DFF36162}"/>
          </ac:spMkLst>
        </pc:spChg>
        <pc:spChg chg="del">
          <ac:chgData name="Chris Kent" userId="74e20128-0355-4bb4-b2af-7f486a39a378" providerId="ADAL" clId="{A67310B2-C94F-46CE-B798-F4D13789798F}" dt="2019-05-19T12:51:36.446" v="7869"/>
          <ac:spMkLst>
            <pc:docMk/>
            <pc:sldMk cId="3094650598" sldId="4256"/>
            <ac:spMk id="3" creationId="{234B992C-3322-4D67-87ED-DEBA57ABFF5C}"/>
          </ac:spMkLst>
        </pc:spChg>
        <pc:spChg chg="del">
          <ac:chgData name="Chris Kent" userId="74e20128-0355-4bb4-b2af-7f486a39a378" providerId="ADAL" clId="{A67310B2-C94F-46CE-B798-F4D13789798F}" dt="2019-05-19T12:51:36.446" v="7869"/>
          <ac:spMkLst>
            <pc:docMk/>
            <pc:sldMk cId="3094650598" sldId="4256"/>
            <ac:spMk id="4" creationId="{FD461BC3-F213-4217-9388-965612AEE59C}"/>
          </ac:spMkLst>
        </pc:spChg>
        <pc:spChg chg="del">
          <ac:chgData name="Chris Kent" userId="74e20128-0355-4bb4-b2af-7f486a39a378" providerId="ADAL" clId="{A67310B2-C94F-46CE-B798-F4D13789798F}" dt="2019-05-19T12:51:36.446" v="7869"/>
          <ac:spMkLst>
            <pc:docMk/>
            <pc:sldMk cId="3094650598" sldId="4256"/>
            <ac:spMk id="5" creationId="{DE1D12FD-A430-489E-B827-D593A894DE94}"/>
          </ac:spMkLst>
        </pc:spChg>
        <pc:spChg chg="del">
          <ac:chgData name="Chris Kent" userId="74e20128-0355-4bb4-b2af-7f486a39a378" providerId="ADAL" clId="{A67310B2-C94F-46CE-B798-F4D13789798F}" dt="2019-05-19T12:51:36.446" v="7869"/>
          <ac:spMkLst>
            <pc:docMk/>
            <pc:sldMk cId="3094650598" sldId="4256"/>
            <ac:spMk id="6" creationId="{EC27EBA4-F2A8-4014-A19E-903A45402AF1}"/>
          </ac:spMkLst>
        </pc:spChg>
        <pc:spChg chg="del">
          <ac:chgData name="Chris Kent" userId="74e20128-0355-4bb4-b2af-7f486a39a378" providerId="ADAL" clId="{A67310B2-C94F-46CE-B798-F4D13789798F}" dt="2019-05-19T12:51:36.446" v="7869"/>
          <ac:spMkLst>
            <pc:docMk/>
            <pc:sldMk cId="3094650598" sldId="4256"/>
            <ac:spMk id="7" creationId="{B25CD4A8-1FAC-467B-A64D-1A7DF46D7E0A}"/>
          </ac:spMkLst>
        </pc:spChg>
        <pc:spChg chg="del">
          <ac:chgData name="Chris Kent" userId="74e20128-0355-4bb4-b2af-7f486a39a378" providerId="ADAL" clId="{A67310B2-C94F-46CE-B798-F4D13789798F}" dt="2019-05-19T12:51:36.446" v="7869"/>
          <ac:spMkLst>
            <pc:docMk/>
            <pc:sldMk cId="3094650598" sldId="4256"/>
            <ac:spMk id="8" creationId="{2162150B-D151-414E-8080-C8672E436F30}"/>
          </ac:spMkLst>
        </pc:spChg>
        <pc:spChg chg="add del">
          <ac:chgData name="Chris Kent" userId="74e20128-0355-4bb4-b2af-7f486a39a378" providerId="ADAL" clId="{A67310B2-C94F-46CE-B798-F4D13789798F}" dt="2019-05-19T12:51:39.587" v="7871"/>
          <ac:spMkLst>
            <pc:docMk/>
            <pc:sldMk cId="3094650598" sldId="4256"/>
            <ac:spMk id="9" creationId="{E20730F3-35A3-49AE-8750-E553EA896E8A}"/>
          </ac:spMkLst>
        </pc:spChg>
        <pc:picChg chg="add mod">
          <ac:chgData name="Chris Kent" userId="74e20128-0355-4bb4-b2af-7f486a39a378" providerId="ADAL" clId="{A67310B2-C94F-46CE-B798-F4D13789798F}" dt="2019-05-19T12:55:00.445" v="7901" actId="26606"/>
          <ac:picMkLst>
            <pc:docMk/>
            <pc:sldMk cId="3094650598" sldId="4256"/>
            <ac:picMk id="4098" creationId="{1320623C-4CCC-499E-956A-611730C0445A}"/>
          </ac:picMkLst>
        </pc:picChg>
      </pc:sldChg>
      <pc:sldChg chg="addSp delSp modSp add modTransition setBg delAnim">
        <pc:chgData name="Chris Kent" userId="74e20128-0355-4bb4-b2af-7f486a39a378" providerId="ADAL" clId="{A67310B2-C94F-46CE-B798-F4D13789798F}" dt="2019-05-19T15:44:34.820" v="9211"/>
        <pc:sldMkLst>
          <pc:docMk/>
          <pc:sldMk cId="777344599" sldId="4257"/>
        </pc:sldMkLst>
        <pc:spChg chg="add del mod">
          <ac:chgData name="Chris Kent" userId="74e20128-0355-4bb4-b2af-7f486a39a378" providerId="ADAL" clId="{A67310B2-C94F-46CE-B798-F4D13789798F}" dt="2019-05-19T15:28:53.995" v="9142" actId="478"/>
          <ac:spMkLst>
            <pc:docMk/>
            <pc:sldMk cId="777344599" sldId="4257"/>
            <ac:spMk id="5" creationId="{198BC778-C5C6-47A2-B6CC-52E5C598E4E3}"/>
          </ac:spMkLst>
        </pc:spChg>
        <pc:spChg chg="del mod">
          <ac:chgData name="Chris Kent" userId="74e20128-0355-4bb4-b2af-7f486a39a378" providerId="ADAL" clId="{A67310B2-C94F-46CE-B798-F4D13789798F}" dt="2019-05-19T14:57:05.043" v="9026" actId="478"/>
          <ac:spMkLst>
            <pc:docMk/>
            <pc:sldMk cId="777344599" sldId="4257"/>
            <ac:spMk id="7" creationId="{4999038E-A88F-4FEE-8D0A-F7D0A4E2BA22}"/>
          </ac:spMkLst>
        </pc:spChg>
        <pc:spChg chg="add del mod">
          <ac:chgData name="Chris Kent" userId="74e20128-0355-4bb4-b2af-7f486a39a378" providerId="ADAL" clId="{A67310B2-C94F-46CE-B798-F4D13789798F}" dt="2019-05-19T15:11:28.201" v="9049" actId="478"/>
          <ac:spMkLst>
            <pc:docMk/>
            <pc:sldMk cId="777344599" sldId="4257"/>
            <ac:spMk id="9" creationId="{4884D988-7D2B-49F4-8F6C-30A54C1AF66A}"/>
          </ac:spMkLst>
        </pc:spChg>
        <pc:graphicFrameChg chg="del mod modGraphic">
          <ac:chgData name="Chris Kent" userId="74e20128-0355-4bb4-b2af-7f486a39a378" providerId="ADAL" clId="{A67310B2-C94F-46CE-B798-F4D13789798F}" dt="2019-05-19T15:11:18.511" v="9048" actId="478"/>
          <ac:graphicFrameMkLst>
            <pc:docMk/>
            <pc:sldMk cId="777344599" sldId="4257"/>
            <ac:graphicFrameMk id="6" creationId="{6777C2F6-E35E-4944-B295-62F8A2CBACB3}"/>
          </ac:graphicFrameMkLst>
        </pc:graphicFrameChg>
        <pc:picChg chg="add del mod">
          <ac:chgData name="Chris Kent" userId="74e20128-0355-4bb4-b2af-7f486a39a378" providerId="ADAL" clId="{A67310B2-C94F-46CE-B798-F4D13789798F}" dt="2019-05-19T14:57:02.682" v="9025" actId="478"/>
          <ac:picMkLst>
            <pc:docMk/>
            <pc:sldMk cId="777344599" sldId="4257"/>
            <ac:picMk id="3" creationId="{4275589C-6A04-41FC-82CF-8AE229D6C080}"/>
          </ac:picMkLst>
        </pc:picChg>
        <pc:picChg chg="add mod">
          <ac:chgData name="Chris Kent" userId="74e20128-0355-4bb4-b2af-7f486a39a378" providerId="ADAL" clId="{A67310B2-C94F-46CE-B798-F4D13789798F}" dt="2019-05-19T15:18:41.262" v="9090" actId="14826"/>
          <ac:picMkLst>
            <pc:docMk/>
            <pc:sldMk cId="777344599" sldId="4257"/>
            <ac:picMk id="14" creationId="{C78EAABB-3793-4820-A320-CF739DA93808}"/>
          </ac:picMkLst>
        </pc:picChg>
        <pc:picChg chg="del mod">
          <ac:chgData name="Chris Kent" userId="74e20128-0355-4bb4-b2af-7f486a39a378" providerId="ADAL" clId="{A67310B2-C94F-46CE-B798-F4D13789798F}" dt="2019-05-19T14:46:57.676" v="8885" actId="478"/>
          <ac:picMkLst>
            <pc:docMk/>
            <pc:sldMk cId="777344599" sldId="4257"/>
            <ac:picMk id="23" creationId="{697A22B9-A6BE-46F5-8F11-D5C87F977343}"/>
          </ac:picMkLst>
        </pc:picChg>
        <pc:picChg chg="add del mod">
          <ac:chgData name="Chris Kent" userId="74e20128-0355-4bb4-b2af-7f486a39a378" providerId="ADAL" clId="{A67310B2-C94F-46CE-B798-F4D13789798F}" dt="2019-05-19T15:17:53.032" v="9084" actId="478"/>
          <ac:picMkLst>
            <pc:docMk/>
            <pc:sldMk cId="777344599" sldId="4257"/>
            <ac:picMk id="8194" creationId="{3A4646DF-14F3-43A6-B5E2-144951D2E8F0}"/>
          </ac:picMkLst>
        </pc:picChg>
        <pc:picChg chg="add mod">
          <ac:chgData name="Chris Kent" userId="74e20128-0355-4bb4-b2af-7f486a39a378" providerId="ADAL" clId="{A67310B2-C94F-46CE-B798-F4D13789798F}" dt="2019-05-19T14:37:15.184" v="8773" actId="732"/>
          <ac:picMkLst>
            <pc:docMk/>
            <pc:sldMk cId="777344599" sldId="4257"/>
            <ac:picMk id="8196" creationId="{692B4624-ED85-4919-BD04-0BEDAA49A2FA}"/>
          </ac:picMkLst>
        </pc:picChg>
        <pc:picChg chg="add del">
          <ac:chgData name="Chris Kent" userId="74e20128-0355-4bb4-b2af-7f486a39a378" providerId="ADAL" clId="{A67310B2-C94F-46CE-B798-F4D13789798F}" dt="2019-05-19T14:32:43.706" v="8756"/>
          <ac:picMkLst>
            <pc:docMk/>
            <pc:sldMk cId="777344599" sldId="4257"/>
            <ac:picMk id="8198" creationId="{C0281B54-784C-41E2-B692-24898CA37AC4}"/>
          </ac:picMkLst>
        </pc:picChg>
      </pc:sldChg>
      <pc:sldChg chg="addSp delSp modSp add modAnim">
        <pc:chgData name="Chris Kent" userId="74e20128-0355-4bb4-b2af-7f486a39a378" providerId="ADAL" clId="{A67310B2-C94F-46CE-B798-F4D13789798F}" dt="2019-05-19T15:41:52.571" v="9178" actId="1076"/>
        <pc:sldMkLst>
          <pc:docMk/>
          <pc:sldMk cId="3411252890" sldId="4258"/>
        </pc:sldMkLst>
        <pc:spChg chg="add del">
          <ac:chgData name="Chris Kent" userId="74e20128-0355-4bb4-b2af-7f486a39a378" providerId="ADAL" clId="{A67310B2-C94F-46CE-B798-F4D13789798F}" dt="2019-05-19T15:29:45.056" v="9152" actId="478"/>
          <ac:spMkLst>
            <pc:docMk/>
            <pc:sldMk cId="3411252890" sldId="4258"/>
            <ac:spMk id="5" creationId="{198BC778-C5C6-47A2-B6CC-52E5C598E4E3}"/>
          </ac:spMkLst>
        </pc:spChg>
        <pc:graphicFrameChg chg="modGraphic">
          <ac:chgData name="Chris Kent" userId="74e20128-0355-4bb4-b2af-7f486a39a378" providerId="ADAL" clId="{A67310B2-C94F-46CE-B798-F4D13789798F}" dt="2019-05-19T15:26:42.725" v="9139" actId="20577"/>
          <ac:graphicFrameMkLst>
            <pc:docMk/>
            <pc:sldMk cId="3411252890" sldId="4258"/>
            <ac:graphicFrameMk id="6" creationId="{6777C2F6-E35E-4944-B295-62F8A2CBACB3}"/>
          </ac:graphicFrameMkLst>
        </pc:graphicFrameChg>
        <pc:picChg chg="add mod">
          <ac:chgData name="Chris Kent" userId="74e20128-0355-4bb4-b2af-7f486a39a378" providerId="ADAL" clId="{A67310B2-C94F-46CE-B798-F4D13789798F}" dt="2019-05-19T15:41:52.571" v="9178" actId="1076"/>
          <ac:picMkLst>
            <pc:docMk/>
            <pc:sldMk cId="3411252890" sldId="4258"/>
            <ac:picMk id="9" creationId="{96F634F6-488A-4B68-9D0F-38D14ED5F586}"/>
          </ac:picMkLst>
        </pc:picChg>
        <pc:picChg chg="add mod">
          <ac:chgData name="Chris Kent" userId="74e20128-0355-4bb4-b2af-7f486a39a378" providerId="ADAL" clId="{A67310B2-C94F-46CE-B798-F4D13789798F}" dt="2019-05-19T15:41:52.571" v="9178" actId="1076"/>
          <ac:picMkLst>
            <pc:docMk/>
            <pc:sldMk cId="3411252890" sldId="4258"/>
            <ac:picMk id="10" creationId="{7203ED63-0B2D-48A8-920A-CB2270D64951}"/>
          </ac:picMkLst>
        </pc:picChg>
        <pc:picChg chg="add mod">
          <ac:chgData name="Chris Kent" userId="74e20128-0355-4bb4-b2af-7f486a39a378" providerId="ADAL" clId="{A67310B2-C94F-46CE-B798-F4D13789798F}" dt="2019-05-19T15:41:52.571" v="9178" actId="1076"/>
          <ac:picMkLst>
            <pc:docMk/>
            <pc:sldMk cId="3411252890" sldId="4258"/>
            <ac:picMk id="11" creationId="{2BC1F998-F0FA-4767-AF19-69FDD8290B8D}"/>
          </ac:picMkLst>
        </pc:picChg>
        <pc:picChg chg="mod">
          <ac:chgData name="Chris Kent" userId="74e20128-0355-4bb4-b2af-7f486a39a378" providerId="ADAL" clId="{A67310B2-C94F-46CE-B798-F4D13789798F}" dt="2019-05-19T15:41:52.571" v="9178" actId="1076"/>
          <ac:picMkLst>
            <pc:docMk/>
            <pc:sldMk cId="3411252890" sldId="4258"/>
            <ac:picMk id="8194" creationId="{3A4646DF-14F3-43A6-B5E2-144951D2E8F0}"/>
          </ac:picMkLst>
        </pc:picChg>
      </pc:sldChg>
      <pc:sldChg chg="addSp delSp modSp add">
        <pc:chgData name="Chris Kent" userId="74e20128-0355-4bb4-b2af-7f486a39a378" providerId="ADAL" clId="{A67310B2-C94F-46CE-B798-F4D13789798F}" dt="2019-05-19T15:29:12.825" v="9148" actId="478"/>
        <pc:sldMkLst>
          <pc:docMk/>
          <pc:sldMk cId="1776424530" sldId="4259"/>
        </pc:sldMkLst>
        <pc:spChg chg="del">
          <ac:chgData name="Chris Kent" userId="74e20128-0355-4bb4-b2af-7f486a39a378" providerId="ADAL" clId="{A67310B2-C94F-46CE-B798-F4D13789798F}" dt="2019-05-19T15:29:12.825" v="9148" actId="478"/>
          <ac:spMkLst>
            <pc:docMk/>
            <pc:sldMk cId="1776424530" sldId="4259"/>
            <ac:spMk id="5" creationId="{198BC778-C5C6-47A2-B6CC-52E5C598E4E3}"/>
          </ac:spMkLst>
        </pc:spChg>
        <pc:graphicFrameChg chg="mod modGraphic">
          <ac:chgData name="Chris Kent" userId="74e20128-0355-4bb4-b2af-7f486a39a378" providerId="ADAL" clId="{A67310B2-C94F-46CE-B798-F4D13789798F}" dt="2019-05-19T15:26:38.071" v="9132" actId="20577"/>
          <ac:graphicFrameMkLst>
            <pc:docMk/>
            <pc:sldMk cId="1776424530" sldId="4259"/>
            <ac:graphicFrameMk id="6" creationId="{6777C2F6-E35E-4944-B295-62F8A2CBACB3}"/>
          </ac:graphicFrameMkLst>
        </pc:graphicFrameChg>
        <pc:picChg chg="add mod">
          <ac:chgData name="Chris Kent" userId="74e20128-0355-4bb4-b2af-7f486a39a378" providerId="ADAL" clId="{A67310B2-C94F-46CE-B798-F4D13789798F}" dt="2019-05-19T15:25:34.119" v="9105" actId="14826"/>
          <ac:picMkLst>
            <pc:docMk/>
            <pc:sldMk cId="1776424530" sldId="4259"/>
            <ac:picMk id="7" creationId="{E16CBBD7-5214-4D3F-97B7-EAF4DBF35CFE}"/>
          </ac:picMkLst>
        </pc:picChg>
        <pc:picChg chg="del">
          <ac:chgData name="Chris Kent" userId="74e20128-0355-4bb4-b2af-7f486a39a378" providerId="ADAL" clId="{A67310B2-C94F-46CE-B798-F4D13789798F}" dt="2019-05-19T15:17:23.298" v="9074" actId="478"/>
          <ac:picMkLst>
            <pc:docMk/>
            <pc:sldMk cId="1776424530" sldId="4259"/>
            <ac:picMk id="8194" creationId="{3A4646DF-14F3-43A6-B5E2-144951D2E8F0}"/>
          </ac:picMkLst>
        </pc:picChg>
      </pc:sldChg>
      <pc:sldChg chg="addSp delSp modSp add">
        <pc:chgData name="Chris Kent" userId="74e20128-0355-4bb4-b2af-7f486a39a378" providerId="ADAL" clId="{A67310B2-C94F-46CE-B798-F4D13789798F}" dt="2019-05-19T15:29:08.538" v="9147" actId="478"/>
        <pc:sldMkLst>
          <pc:docMk/>
          <pc:sldMk cId="1162819189" sldId="4260"/>
        </pc:sldMkLst>
        <pc:spChg chg="del">
          <ac:chgData name="Chris Kent" userId="74e20128-0355-4bb4-b2af-7f486a39a378" providerId="ADAL" clId="{A67310B2-C94F-46CE-B798-F4D13789798F}" dt="2019-05-19T15:29:08.538" v="9147" actId="478"/>
          <ac:spMkLst>
            <pc:docMk/>
            <pc:sldMk cId="1162819189" sldId="4260"/>
            <ac:spMk id="5" creationId="{198BC778-C5C6-47A2-B6CC-52E5C598E4E3}"/>
          </ac:spMkLst>
        </pc:spChg>
        <pc:graphicFrameChg chg="mod modGraphic">
          <ac:chgData name="Chris Kent" userId="74e20128-0355-4bb4-b2af-7f486a39a378" providerId="ADAL" clId="{A67310B2-C94F-46CE-B798-F4D13789798F}" dt="2019-05-19T15:26:33.342" v="9125" actId="20577"/>
          <ac:graphicFrameMkLst>
            <pc:docMk/>
            <pc:sldMk cId="1162819189" sldId="4260"/>
            <ac:graphicFrameMk id="6" creationId="{6777C2F6-E35E-4944-B295-62F8A2CBACB3}"/>
          </ac:graphicFrameMkLst>
        </pc:graphicFrameChg>
        <pc:picChg chg="add mod">
          <ac:chgData name="Chris Kent" userId="74e20128-0355-4bb4-b2af-7f486a39a378" providerId="ADAL" clId="{A67310B2-C94F-46CE-B798-F4D13789798F}" dt="2019-05-19T15:25:13.982" v="9104" actId="14826"/>
          <ac:picMkLst>
            <pc:docMk/>
            <pc:sldMk cId="1162819189" sldId="4260"/>
            <ac:picMk id="7" creationId="{C5FD5104-D0D5-4C33-94F5-6DC9C5F2E42A}"/>
          </ac:picMkLst>
        </pc:picChg>
        <pc:picChg chg="del">
          <ac:chgData name="Chris Kent" userId="74e20128-0355-4bb4-b2af-7f486a39a378" providerId="ADAL" clId="{A67310B2-C94F-46CE-B798-F4D13789798F}" dt="2019-05-19T15:17:27.488" v="9076" actId="478"/>
          <ac:picMkLst>
            <pc:docMk/>
            <pc:sldMk cId="1162819189" sldId="4260"/>
            <ac:picMk id="8194" creationId="{3A4646DF-14F3-43A6-B5E2-144951D2E8F0}"/>
          </ac:picMkLst>
        </pc:picChg>
      </pc:sldChg>
      <pc:sldChg chg="addSp delSp modSp add">
        <pc:chgData name="Chris Kent" userId="74e20128-0355-4bb4-b2af-7f486a39a378" providerId="ADAL" clId="{A67310B2-C94F-46CE-B798-F4D13789798F}" dt="2019-05-19T15:29:05.824" v="9146" actId="478"/>
        <pc:sldMkLst>
          <pc:docMk/>
          <pc:sldMk cId="3442731819" sldId="4261"/>
        </pc:sldMkLst>
        <pc:spChg chg="del">
          <ac:chgData name="Chris Kent" userId="74e20128-0355-4bb4-b2af-7f486a39a378" providerId="ADAL" clId="{A67310B2-C94F-46CE-B798-F4D13789798F}" dt="2019-05-19T15:29:05.824" v="9146" actId="478"/>
          <ac:spMkLst>
            <pc:docMk/>
            <pc:sldMk cId="3442731819" sldId="4261"/>
            <ac:spMk id="5" creationId="{198BC778-C5C6-47A2-B6CC-52E5C598E4E3}"/>
          </ac:spMkLst>
        </pc:spChg>
        <pc:graphicFrameChg chg="mod modGraphic">
          <ac:chgData name="Chris Kent" userId="74e20128-0355-4bb4-b2af-7f486a39a378" providerId="ADAL" clId="{A67310B2-C94F-46CE-B798-F4D13789798F}" dt="2019-05-19T15:26:29.060" v="9118" actId="20577"/>
          <ac:graphicFrameMkLst>
            <pc:docMk/>
            <pc:sldMk cId="3442731819" sldId="4261"/>
            <ac:graphicFrameMk id="6" creationId="{6777C2F6-E35E-4944-B295-62F8A2CBACB3}"/>
          </ac:graphicFrameMkLst>
        </pc:graphicFrameChg>
        <pc:picChg chg="add mod">
          <ac:chgData name="Chris Kent" userId="74e20128-0355-4bb4-b2af-7f486a39a378" providerId="ADAL" clId="{A67310B2-C94F-46CE-B798-F4D13789798F}" dt="2019-05-19T15:25:00.032" v="9103" actId="14826"/>
          <ac:picMkLst>
            <pc:docMk/>
            <pc:sldMk cId="3442731819" sldId="4261"/>
            <ac:picMk id="7" creationId="{D8B41376-C022-43A4-A030-730B59355EB5}"/>
          </ac:picMkLst>
        </pc:picChg>
        <pc:picChg chg="del">
          <ac:chgData name="Chris Kent" userId="74e20128-0355-4bb4-b2af-7f486a39a378" providerId="ADAL" clId="{A67310B2-C94F-46CE-B798-F4D13789798F}" dt="2019-05-19T15:17:31.765" v="9078" actId="478"/>
          <ac:picMkLst>
            <pc:docMk/>
            <pc:sldMk cId="3442731819" sldId="4261"/>
            <ac:picMk id="8194" creationId="{3A4646DF-14F3-43A6-B5E2-144951D2E8F0}"/>
          </ac:picMkLst>
        </pc:picChg>
      </pc:sldChg>
      <pc:sldChg chg="addSp delSp modSp add modTransition">
        <pc:chgData name="Chris Kent" userId="74e20128-0355-4bb4-b2af-7f486a39a378" providerId="ADAL" clId="{A67310B2-C94F-46CE-B798-F4D13789798F}" dt="2019-05-19T15:29:02.459" v="9145" actId="478"/>
        <pc:sldMkLst>
          <pc:docMk/>
          <pc:sldMk cId="905212719" sldId="4262"/>
        </pc:sldMkLst>
        <pc:spChg chg="del mod">
          <ac:chgData name="Chris Kent" userId="74e20128-0355-4bb4-b2af-7f486a39a378" providerId="ADAL" clId="{A67310B2-C94F-46CE-B798-F4D13789798F}" dt="2019-05-19T15:29:02.459" v="9145" actId="478"/>
          <ac:spMkLst>
            <pc:docMk/>
            <pc:sldMk cId="905212719" sldId="4262"/>
            <ac:spMk id="5" creationId="{198BC778-C5C6-47A2-B6CC-52E5C598E4E3}"/>
          </ac:spMkLst>
        </pc:spChg>
        <pc:graphicFrameChg chg="mod modGraphic">
          <ac:chgData name="Chris Kent" userId="74e20128-0355-4bb4-b2af-7f486a39a378" providerId="ADAL" clId="{A67310B2-C94F-46CE-B798-F4D13789798F}" dt="2019-05-19T15:26:23.197" v="9111" actId="20577"/>
          <ac:graphicFrameMkLst>
            <pc:docMk/>
            <pc:sldMk cId="905212719" sldId="4262"/>
            <ac:graphicFrameMk id="6" creationId="{6777C2F6-E35E-4944-B295-62F8A2CBACB3}"/>
          </ac:graphicFrameMkLst>
        </pc:graphicFrameChg>
        <pc:picChg chg="add mod">
          <ac:chgData name="Chris Kent" userId="74e20128-0355-4bb4-b2af-7f486a39a378" providerId="ADAL" clId="{A67310B2-C94F-46CE-B798-F4D13789798F}" dt="2019-05-19T15:24:47.558" v="9102" actId="14826"/>
          <ac:picMkLst>
            <pc:docMk/>
            <pc:sldMk cId="905212719" sldId="4262"/>
            <ac:picMk id="7" creationId="{564C4259-E6F7-408B-B422-6380AFE79072}"/>
          </ac:picMkLst>
        </pc:picChg>
        <pc:picChg chg="del">
          <ac:chgData name="Chris Kent" userId="74e20128-0355-4bb4-b2af-7f486a39a378" providerId="ADAL" clId="{A67310B2-C94F-46CE-B798-F4D13789798F}" dt="2019-05-19T15:17:35.522" v="9080" actId="478"/>
          <ac:picMkLst>
            <pc:docMk/>
            <pc:sldMk cId="905212719" sldId="4262"/>
            <ac:picMk id="8194" creationId="{3A4646DF-14F3-43A6-B5E2-144951D2E8F0}"/>
          </ac:picMkLst>
        </pc:picChg>
      </pc:sldChg>
      <pc:sldChg chg="addSp delSp modSp add modTransition modAnim">
        <pc:chgData name="Chris Kent" userId="74e20128-0355-4bb4-b2af-7f486a39a378" providerId="ADAL" clId="{A67310B2-C94F-46CE-B798-F4D13789798F}" dt="2019-05-19T15:28:57.980" v="9143" actId="478"/>
        <pc:sldMkLst>
          <pc:docMk/>
          <pc:sldMk cId="2505662151" sldId="4263"/>
        </pc:sldMkLst>
        <pc:spChg chg="del">
          <ac:chgData name="Chris Kent" userId="74e20128-0355-4bb4-b2af-7f486a39a378" providerId="ADAL" clId="{A67310B2-C94F-46CE-B798-F4D13789798F}" dt="2019-05-19T15:28:57.980" v="9143" actId="478"/>
          <ac:spMkLst>
            <pc:docMk/>
            <pc:sldMk cId="2505662151" sldId="4263"/>
            <ac:spMk id="5" creationId="{198BC778-C5C6-47A2-B6CC-52E5C598E4E3}"/>
          </ac:spMkLst>
        </pc:spChg>
        <pc:picChg chg="add mod">
          <ac:chgData name="Chris Kent" userId="74e20128-0355-4bb4-b2af-7f486a39a378" providerId="ADAL" clId="{A67310B2-C94F-46CE-B798-F4D13789798F}" dt="2019-05-19T15:19:10.819" v="9091" actId="14826"/>
          <ac:picMkLst>
            <pc:docMk/>
            <pc:sldMk cId="2505662151" sldId="4263"/>
            <ac:picMk id="7" creationId="{30327B8C-3D2F-47E9-8102-F3E39C7CB169}"/>
          </ac:picMkLst>
        </pc:picChg>
        <pc:picChg chg="add mod">
          <ac:chgData name="Chris Kent" userId="74e20128-0355-4bb4-b2af-7f486a39a378" providerId="ADAL" clId="{A67310B2-C94F-46CE-B798-F4D13789798F}" dt="2019-05-19T15:23:39.075" v="9098" actId="14826"/>
          <ac:picMkLst>
            <pc:docMk/>
            <pc:sldMk cId="2505662151" sldId="4263"/>
            <ac:picMk id="8" creationId="{850A443C-DC12-486D-91A0-0783F251E580}"/>
          </ac:picMkLst>
        </pc:picChg>
        <pc:picChg chg="del mod">
          <ac:chgData name="Chris Kent" userId="74e20128-0355-4bb4-b2af-7f486a39a378" providerId="ADAL" clId="{A67310B2-C94F-46CE-B798-F4D13789798F}" dt="2019-05-19T15:17:39.428" v="9082" actId="478"/>
          <ac:picMkLst>
            <pc:docMk/>
            <pc:sldMk cId="2505662151" sldId="4263"/>
            <ac:picMk id="8194" creationId="{3A4646DF-14F3-43A6-B5E2-144951D2E8F0}"/>
          </ac:picMkLst>
        </pc:picChg>
      </pc:sldChg>
      <pc:sldMasterChg chg="addSp delSp modSp">
        <pc:chgData name="Chris Kent" userId="74e20128-0355-4bb4-b2af-7f486a39a378" providerId="ADAL" clId="{A67310B2-C94F-46CE-B798-F4D13789798F}" dt="2019-05-17T02:10:40.471" v="38" actId="207"/>
        <pc:sldMasterMkLst>
          <pc:docMk/>
          <pc:sldMasterMk cId="1159727797" sldId="2147483702"/>
        </pc:sldMasterMkLst>
        <pc:spChg chg="mod">
          <ac:chgData name="Chris Kent" userId="74e20128-0355-4bb4-b2af-7f486a39a378" providerId="ADAL" clId="{A67310B2-C94F-46CE-B798-F4D13789798F}" dt="2019-05-17T02:10:40.471" v="38" actId="207"/>
          <ac:spMkLst>
            <pc:docMk/>
            <pc:sldMasterMk cId="1159727797" sldId="2147483702"/>
            <ac:spMk id="12" creationId="{F5FF4D40-1C3B-451E-B422-C9A8F798820B}"/>
          </ac:spMkLst>
        </pc:spChg>
        <pc:picChg chg="del mod">
          <ac:chgData name="Chris Kent" userId="74e20128-0355-4bb4-b2af-7f486a39a378" providerId="ADAL" clId="{A67310B2-C94F-46CE-B798-F4D13789798F}" dt="2019-05-17T02:10:11.581" v="36" actId="478"/>
          <ac:picMkLst>
            <pc:docMk/>
            <pc:sldMasterMk cId="1159727797" sldId="2147483702"/>
            <ac:picMk id="6" creationId="{EC4C135A-322C-4670-8ADB-2B0EFE325794}"/>
          </ac:picMkLst>
        </pc:picChg>
        <pc:picChg chg="add">
          <ac:chgData name="Chris Kent" userId="74e20128-0355-4bb4-b2af-7f486a39a378" providerId="ADAL" clId="{A67310B2-C94F-46CE-B798-F4D13789798F}" dt="2019-05-17T02:10:13.536" v="37"/>
          <ac:picMkLst>
            <pc:docMk/>
            <pc:sldMasterMk cId="1159727797" sldId="2147483702"/>
            <ac:picMk id="8" creationId="{95B72F69-06EC-4718-A6C7-F6EB2C77EEFD}"/>
          </ac:picMkLst>
        </pc:picChg>
      </pc:sldMasterChg>
      <pc:sldMasterChg chg="del delSldLayout">
        <pc:chgData name="Chris Kent" userId="74e20128-0355-4bb4-b2af-7f486a39a378" providerId="ADAL" clId="{A67310B2-C94F-46CE-B798-F4D13789798F}" dt="2019-05-19T23:07:39.692" v="10232" actId="2696"/>
        <pc:sldMasterMkLst>
          <pc:docMk/>
          <pc:sldMasterMk cId="2625675439" sldId="2147483906"/>
        </pc:sldMasterMkLst>
        <pc:sldLayoutChg chg="del">
          <pc:chgData name="Chris Kent" userId="74e20128-0355-4bb4-b2af-7f486a39a378" providerId="ADAL" clId="{A67310B2-C94F-46CE-B798-F4D13789798F}" dt="2019-05-19T23:07:39.624" v="10209" actId="2696"/>
          <pc:sldLayoutMkLst>
            <pc:docMk/>
            <pc:sldMasterMk cId="2625675439" sldId="2147483906"/>
            <pc:sldLayoutMk cId="3561887478" sldId="2147483907"/>
          </pc:sldLayoutMkLst>
        </pc:sldLayoutChg>
        <pc:sldLayoutChg chg="del">
          <pc:chgData name="Chris Kent" userId="74e20128-0355-4bb4-b2af-7f486a39a378" providerId="ADAL" clId="{A67310B2-C94F-46CE-B798-F4D13789798F}" dt="2019-05-19T23:07:39.626" v="10210" actId="2696"/>
          <pc:sldLayoutMkLst>
            <pc:docMk/>
            <pc:sldMasterMk cId="2625675439" sldId="2147483906"/>
            <pc:sldLayoutMk cId="1629800788" sldId="2147483908"/>
          </pc:sldLayoutMkLst>
        </pc:sldLayoutChg>
        <pc:sldLayoutChg chg="del">
          <pc:chgData name="Chris Kent" userId="74e20128-0355-4bb4-b2af-7f486a39a378" providerId="ADAL" clId="{A67310B2-C94F-46CE-B798-F4D13789798F}" dt="2019-05-19T23:07:39.628" v="10211" actId="2696"/>
          <pc:sldLayoutMkLst>
            <pc:docMk/>
            <pc:sldMasterMk cId="2625675439" sldId="2147483906"/>
            <pc:sldLayoutMk cId="3895882497" sldId="2147483909"/>
          </pc:sldLayoutMkLst>
        </pc:sldLayoutChg>
        <pc:sldLayoutChg chg="del">
          <pc:chgData name="Chris Kent" userId="74e20128-0355-4bb4-b2af-7f486a39a378" providerId="ADAL" clId="{A67310B2-C94F-46CE-B798-F4D13789798F}" dt="2019-05-19T23:07:39.630" v="10212" actId="2696"/>
          <pc:sldLayoutMkLst>
            <pc:docMk/>
            <pc:sldMasterMk cId="2625675439" sldId="2147483906"/>
            <pc:sldLayoutMk cId="2041709778" sldId="2147483910"/>
          </pc:sldLayoutMkLst>
        </pc:sldLayoutChg>
        <pc:sldLayoutChg chg="del">
          <pc:chgData name="Chris Kent" userId="74e20128-0355-4bb4-b2af-7f486a39a378" providerId="ADAL" clId="{A67310B2-C94F-46CE-B798-F4D13789798F}" dt="2019-05-19T23:07:39.633" v="10213" actId="2696"/>
          <pc:sldLayoutMkLst>
            <pc:docMk/>
            <pc:sldMasterMk cId="2625675439" sldId="2147483906"/>
            <pc:sldLayoutMk cId="1486902618" sldId="2147483911"/>
          </pc:sldLayoutMkLst>
        </pc:sldLayoutChg>
        <pc:sldLayoutChg chg="del">
          <pc:chgData name="Chris Kent" userId="74e20128-0355-4bb4-b2af-7f486a39a378" providerId="ADAL" clId="{A67310B2-C94F-46CE-B798-F4D13789798F}" dt="2019-05-19T23:07:39.634" v="10214" actId="2696"/>
          <pc:sldLayoutMkLst>
            <pc:docMk/>
            <pc:sldMasterMk cId="2625675439" sldId="2147483906"/>
            <pc:sldLayoutMk cId="3866678330" sldId="2147483912"/>
          </pc:sldLayoutMkLst>
        </pc:sldLayoutChg>
        <pc:sldLayoutChg chg="del">
          <pc:chgData name="Chris Kent" userId="74e20128-0355-4bb4-b2af-7f486a39a378" providerId="ADAL" clId="{A67310B2-C94F-46CE-B798-F4D13789798F}" dt="2019-05-19T23:07:39.636" v="10215" actId="2696"/>
          <pc:sldLayoutMkLst>
            <pc:docMk/>
            <pc:sldMasterMk cId="2625675439" sldId="2147483906"/>
            <pc:sldLayoutMk cId="798832703" sldId="2147483913"/>
          </pc:sldLayoutMkLst>
        </pc:sldLayoutChg>
        <pc:sldLayoutChg chg="del">
          <pc:chgData name="Chris Kent" userId="74e20128-0355-4bb4-b2af-7f486a39a378" providerId="ADAL" clId="{A67310B2-C94F-46CE-B798-F4D13789798F}" dt="2019-05-19T23:07:39.637" v="10216" actId="2696"/>
          <pc:sldLayoutMkLst>
            <pc:docMk/>
            <pc:sldMasterMk cId="2625675439" sldId="2147483906"/>
            <pc:sldLayoutMk cId="3887258888" sldId="2147483914"/>
          </pc:sldLayoutMkLst>
        </pc:sldLayoutChg>
        <pc:sldLayoutChg chg="del">
          <pc:chgData name="Chris Kent" userId="74e20128-0355-4bb4-b2af-7f486a39a378" providerId="ADAL" clId="{A67310B2-C94F-46CE-B798-F4D13789798F}" dt="2019-05-19T23:07:39.639" v="10217" actId="2696"/>
          <pc:sldLayoutMkLst>
            <pc:docMk/>
            <pc:sldMasterMk cId="2625675439" sldId="2147483906"/>
            <pc:sldLayoutMk cId="3587377230" sldId="2147483915"/>
          </pc:sldLayoutMkLst>
        </pc:sldLayoutChg>
        <pc:sldLayoutChg chg="del">
          <pc:chgData name="Chris Kent" userId="74e20128-0355-4bb4-b2af-7f486a39a378" providerId="ADAL" clId="{A67310B2-C94F-46CE-B798-F4D13789798F}" dt="2019-05-19T23:07:39.641" v="10218" actId="2696"/>
          <pc:sldLayoutMkLst>
            <pc:docMk/>
            <pc:sldMasterMk cId="2625675439" sldId="2147483906"/>
            <pc:sldLayoutMk cId="2904243381" sldId="2147483916"/>
          </pc:sldLayoutMkLst>
        </pc:sldLayoutChg>
        <pc:sldLayoutChg chg="del">
          <pc:chgData name="Chris Kent" userId="74e20128-0355-4bb4-b2af-7f486a39a378" providerId="ADAL" clId="{A67310B2-C94F-46CE-B798-F4D13789798F}" dt="2019-05-19T23:07:39.644" v="10219" actId="2696"/>
          <pc:sldLayoutMkLst>
            <pc:docMk/>
            <pc:sldMasterMk cId="2625675439" sldId="2147483906"/>
            <pc:sldLayoutMk cId="3107319667" sldId="2147483917"/>
          </pc:sldLayoutMkLst>
        </pc:sldLayoutChg>
        <pc:sldLayoutChg chg="del">
          <pc:chgData name="Chris Kent" userId="74e20128-0355-4bb4-b2af-7f486a39a378" providerId="ADAL" clId="{A67310B2-C94F-46CE-B798-F4D13789798F}" dt="2019-05-19T23:07:39.646" v="10220" actId="2696"/>
          <pc:sldLayoutMkLst>
            <pc:docMk/>
            <pc:sldMasterMk cId="2625675439" sldId="2147483906"/>
            <pc:sldLayoutMk cId="2276628368" sldId="2147483918"/>
          </pc:sldLayoutMkLst>
        </pc:sldLayoutChg>
        <pc:sldLayoutChg chg="del">
          <pc:chgData name="Chris Kent" userId="74e20128-0355-4bb4-b2af-7f486a39a378" providerId="ADAL" clId="{A67310B2-C94F-46CE-B798-F4D13789798F}" dt="2019-05-19T23:07:39.650" v="10221" actId="2696"/>
          <pc:sldLayoutMkLst>
            <pc:docMk/>
            <pc:sldMasterMk cId="2625675439" sldId="2147483906"/>
            <pc:sldLayoutMk cId="1133224873" sldId="2147483919"/>
          </pc:sldLayoutMkLst>
        </pc:sldLayoutChg>
        <pc:sldLayoutChg chg="del">
          <pc:chgData name="Chris Kent" userId="74e20128-0355-4bb4-b2af-7f486a39a378" providerId="ADAL" clId="{A67310B2-C94F-46CE-B798-F4D13789798F}" dt="2019-05-19T23:07:39.657" v="10222" actId="2696"/>
          <pc:sldLayoutMkLst>
            <pc:docMk/>
            <pc:sldMasterMk cId="2625675439" sldId="2147483906"/>
            <pc:sldLayoutMk cId="3186771963" sldId="2147483920"/>
          </pc:sldLayoutMkLst>
        </pc:sldLayoutChg>
        <pc:sldLayoutChg chg="del">
          <pc:chgData name="Chris Kent" userId="74e20128-0355-4bb4-b2af-7f486a39a378" providerId="ADAL" clId="{A67310B2-C94F-46CE-B798-F4D13789798F}" dt="2019-05-19T23:07:39.663" v="10223" actId="2696"/>
          <pc:sldLayoutMkLst>
            <pc:docMk/>
            <pc:sldMasterMk cId="2625675439" sldId="2147483906"/>
            <pc:sldLayoutMk cId="2950361651" sldId="2147483921"/>
          </pc:sldLayoutMkLst>
        </pc:sldLayoutChg>
        <pc:sldLayoutChg chg="del">
          <pc:chgData name="Chris Kent" userId="74e20128-0355-4bb4-b2af-7f486a39a378" providerId="ADAL" clId="{A67310B2-C94F-46CE-B798-F4D13789798F}" dt="2019-05-19T23:07:39.669" v="10224" actId="2696"/>
          <pc:sldLayoutMkLst>
            <pc:docMk/>
            <pc:sldMasterMk cId="2625675439" sldId="2147483906"/>
            <pc:sldLayoutMk cId="1127045007" sldId="2147483922"/>
          </pc:sldLayoutMkLst>
        </pc:sldLayoutChg>
        <pc:sldLayoutChg chg="del">
          <pc:chgData name="Chris Kent" userId="74e20128-0355-4bb4-b2af-7f486a39a378" providerId="ADAL" clId="{A67310B2-C94F-46CE-B798-F4D13789798F}" dt="2019-05-19T23:07:39.677" v="10225" actId="2696"/>
          <pc:sldLayoutMkLst>
            <pc:docMk/>
            <pc:sldMasterMk cId="2625675439" sldId="2147483906"/>
            <pc:sldLayoutMk cId="3714803789" sldId="2147483923"/>
          </pc:sldLayoutMkLst>
        </pc:sldLayoutChg>
        <pc:sldLayoutChg chg="del">
          <pc:chgData name="Chris Kent" userId="74e20128-0355-4bb4-b2af-7f486a39a378" providerId="ADAL" clId="{A67310B2-C94F-46CE-B798-F4D13789798F}" dt="2019-05-19T23:07:39.679" v="10226" actId="2696"/>
          <pc:sldLayoutMkLst>
            <pc:docMk/>
            <pc:sldMasterMk cId="2625675439" sldId="2147483906"/>
            <pc:sldLayoutMk cId="807269268" sldId="2147483924"/>
          </pc:sldLayoutMkLst>
        </pc:sldLayoutChg>
        <pc:sldLayoutChg chg="del">
          <pc:chgData name="Chris Kent" userId="74e20128-0355-4bb4-b2af-7f486a39a378" providerId="ADAL" clId="{A67310B2-C94F-46CE-B798-F4D13789798F}" dt="2019-05-19T23:07:39.680" v="10227" actId="2696"/>
          <pc:sldLayoutMkLst>
            <pc:docMk/>
            <pc:sldMasterMk cId="2625675439" sldId="2147483906"/>
            <pc:sldLayoutMk cId="4053076799" sldId="2147483925"/>
          </pc:sldLayoutMkLst>
        </pc:sldLayoutChg>
        <pc:sldLayoutChg chg="del">
          <pc:chgData name="Chris Kent" userId="74e20128-0355-4bb4-b2af-7f486a39a378" providerId="ADAL" clId="{A67310B2-C94F-46CE-B798-F4D13789798F}" dt="2019-05-19T23:07:39.684" v="10228" actId="2696"/>
          <pc:sldLayoutMkLst>
            <pc:docMk/>
            <pc:sldMasterMk cId="2625675439" sldId="2147483906"/>
            <pc:sldLayoutMk cId="2700067808" sldId="2147483926"/>
          </pc:sldLayoutMkLst>
        </pc:sldLayoutChg>
        <pc:sldLayoutChg chg="del">
          <pc:chgData name="Chris Kent" userId="74e20128-0355-4bb4-b2af-7f486a39a378" providerId="ADAL" clId="{A67310B2-C94F-46CE-B798-F4D13789798F}" dt="2019-05-19T23:07:39.685" v="10229" actId="2696"/>
          <pc:sldLayoutMkLst>
            <pc:docMk/>
            <pc:sldMasterMk cId="2625675439" sldId="2147483906"/>
            <pc:sldLayoutMk cId="2438862720" sldId="2147483927"/>
          </pc:sldLayoutMkLst>
        </pc:sldLayoutChg>
        <pc:sldLayoutChg chg="del">
          <pc:chgData name="Chris Kent" userId="74e20128-0355-4bb4-b2af-7f486a39a378" providerId="ADAL" clId="{A67310B2-C94F-46CE-B798-F4D13789798F}" dt="2019-05-19T23:07:39.687" v="10230" actId="2696"/>
          <pc:sldLayoutMkLst>
            <pc:docMk/>
            <pc:sldMasterMk cId="2625675439" sldId="2147483906"/>
            <pc:sldLayoutMk cId="860163033" sldId="2147483928"/>
          </pc:sldLayoutMkLst>
        </pc:sldLayoutChg>
        <pc:sldLayoutChg chg="del">
          <pc:chgData name="Chris Kent" userId="74e20128-0355-4bb4-b2af-7f486a39a378" providerId="ADAL" clId="{A67310B2-C94F-46CE-B798-F4D13789798F}" dt="2019-05-19T23:07:39.688" v="10231" actId="2696"/>
          <pc:sldLayoutMkLst>
            <pc:docMk/>
            <pc:sldMasterMk cId="2625675439" sldId="2147483906"/>
            <pc:sldLayoutMk cId="2472237934" sldId="214748392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5/17/2019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5/17/2019 8:57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99609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5/17/2019 8:57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4363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90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are intended for reuse. Lots of information on them, we’ll be moving quickly. Goal is to make you aware of what you can do and provide guides for when you do it later.</a:t>
            </a:r>
          </a:p>
        </p:txBody>
      </p:sp>
      <p:sp>
        <p:nvSpPr>
          <p:cNvPr id="4" name="Slide Number Placeholder 3"/>
          <p:cNvSpPr>
            <a:spLocks noGrp="1"/>
          </p:cNvSpPr>
          <p:nvPr>
            <p:ph type="sldNum" sz="quarter" idx="5"/>
          </p:nvPr>
        </p:nvSpPr>
        <p:spPr/>
        <p:txBody>
          <a:bodyPr/>
          <a:lstStyle/>
          <a:p>
            <a:fld id="{333FB243-3016-4798-9CB3-7F16D7B1C2CE}" type="slidenum">
              <a:rPr lang="en-US" smtClean="0"/>
              <a:t>9</a:t>
            </a:fld>
            <a:endParaRPr lang="en-US"/>
          </a:p>
        </p:txBody>
      </p:sp>
    </p:spTree>
    <p:extLst>
      <p:ext uri="{BB962C8B-B14F-4D97-AF65-F5344CB8AC3E}">
        <p14:creationId xmlns:p14="http://schemas.microsoft.com/office/powerpoint/2010/main" val="1476159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Design Mode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Samples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Very Basic Syntax</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77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Contact Card Row Format View Formatting Sample: https://github.com/SharePoint/sp-dev-list-formatting/tree/master/view-samples/contact-card-format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324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2823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56</a:t>
            </a:fld>
            <a:endParaRPr lang="en-US"/>
          </a:p>
        </p:txBody>
      </p:sp>
    </p:spTree>
    <p:extLst>
      <p:ext uri="{BB962C8B-B14F-4D97-AF65-F5344CB8AC3E}">
        <p14:creationId xmlns:p14="http://schemas.microsoft.com/office/powerpoint/2010/main" val="2922461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57</a:t>
            </a:fld>
            <a:endParaRPr lang="en-US"/>
          </a:p>
        </p:txBody>
      </p:sp>
    </p:spTree>
    <p:extLst>
      <p:ext uri="{BB962C8B-B14F-4D97-AF65-F5344CB8AC3E}">
        <p14:creationId xmlns:p14="http://schemas.microsoft.com/office/powerpoint/2010/main" val="2216320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58</a:t>
            </a:fld>
            <a:endParaRPr lang="en-US"/>
          </a:p>
        </p:txBody>
      </p:sp>
    </p:spTree>
    <p:extLst>
      <p:ext uri="{BB962C8B-B14F-4D97-AF65-F5344CB8AC3E}">
        <p14:creationId xmlns:p14="http://schemas.microsoft.com/office/powerpoint/2010/main" val="2606522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65</a:t>
            </a:fld>
            <a:endParaRPr lang="en-US"/>
          </a:p>
        </p:txBody>
      </p:sp>
    </p:spTree>
    <p:extLst>
      <p:ext uri="{BB962C8B-B14F-4D97-AF65-F5344CB8AC3E}">
        <p14:creationId xmlns:p14="http://schemas.microsoft.com/office/powerpoint/2010/main" val="536309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66</a:t>
            </a:fld>
            <a:endParaRPr lang="en-US"/>
          </a:p>
        </p:txBody>
      </p:sp>
    </p:spTree>
    <p:extLst>
      <p:ext uri="{BB962C8B-B14F-4D97-AF65-F5344CB8AC3E}">
        <p14:creationId xmlns:p14="http://schemas.microsoft.com/office/powerpoint/2010/main" val="2905643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262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https://aka.ms/spdev-sig-call</a:t>
            </a:r>
          </a:p>
        </p:txBody>
      </p:sp>
      <p:sp>
        <p:nvSpPr>
          <p:cNvPr id="4" name="Slide Number Placeholder 3"/>
          <p:cNvSpPr>
            <a:spLocks noGrp="1"/>
          </p:cNvSpPr>
          <p:nvPr>
            <p:ph type="sldNum" sz="quarter" idx="5"/>
          </p:nvPr>
        </p:nvSpPr>
        <p:spPr/>
        <p:txBody>
          <a:bodyPr/>
          <a:lstStyle/>
          <a:p>
            <a:fld id="{333FB243-3016-4798-9CB3-7F16D7B1C2CE}" type="slidenum">
              <a:rPr lang="en-US" smtClean="0"/>
              <a:t>81</a:t>
            </a:fld>
            <a:endParaRPr lang="en-US"/>
          </a:p>
        </p:txBody>
      </p:sp>
    </p:spTree>
    <p:extLst>
      <p:ext uri="{BB962C8B-B14F-4D97-AF65-F5344CB8AC3E}">
        <p14:creationId xmlns:p14="http://schemas.microsoft.com/office/powerpoint/2010/main" val="1134763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8A17D118-1690-458F-B4D2-F9DA5D6F50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5/17/2019 8:57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861498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microsoft.sharepoint.com/teams/ODSPPMG/_layouts/15/guestaccess.aspx?guestaccesstoken=mI8Fmt7AJ0iBgz%2bpWicwmXqzg5DMHaIQ1wC5pHtsuoU%3d&amp;folderid=2_0e48661ac84334fdfb58192a7a7e68215&amp;rev=1" TargetMode="External"/><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microsoft.sharepoint.com/teams/ODSPPMG/_layouts/15/guestaccess.aspx?guestaccesstoken=mI8Fmt7AJ0iBgz%2bpWicwmXqzg5DMHaIQ1wC5pHtsuoU%3d&amp;folderid=2_0e48661ac84334fdfb58192a7a7e68215&amp;rev=1" TargetMode="External"/><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0857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01281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33117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6667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15311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18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4387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58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924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6317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096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12015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9914560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6112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033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3153939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9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235367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42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804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31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68664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623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EF4D5F4-A78C-468C-BAF3-11E88FA42E0F}"/>
              </a:ext>
            </a:extLst>
          </p:cNvPr>
          <p:cNvSpPr>
            <a:spLocks noGrp="1"/>
          </p:cNvSpPr>
          <p:nvPr>
            <p:ph type="title" hasCustomPrompt="1"/>
          </p:nvPr>
        </p:nvSpPr>
        <p:spPr bwMode="auto">
          <a:xfrm>
            <a:off x="457199" y="2632705"/>
            <a:ext cx="11277601" cy="1024896"/>
          </a:xfrm>
          <a:noFill/>
        </p:spPr>
        <p:txBody>
          <a:bodyPr lIns="0" tIns="0" rIns="0" bIns="274320" anchor="b" anchorCtr="0"/>
          <a:lstStyle>
            <a:lvl1pPr marL="0" algn="l" defTabSz="896306" rtl="0" eaLnBrk="1" latinLnBrk="0" hangingPunct="1">
              <a:defRPr lang="en-US" sz="5400" b="0" kern="1200" spc="-147" dirty="0">
                <a:gradFill>
                  <a:gsLst>
                    <a:gs pos="83000">
                      <a:schemeClr val="tx1"/>
                    </a:gs>
                    <a:gs pos="100000">
                      <a:schemeClr val="tx1"/>
                    </a:gs>
                  </a:gsLst>
                  <a:lin ang="5400000" scaled="1"/>
                </a:gradFill>
                <a:latin typeface="+mj-lt"/>
                <a:ea typeface="+mn-ea"/>
                <a:cs typeface="Segoe UI Semibold" panose="020B0702040204020203" pitchFamily="34" charset="0"/>
              </a:defRPr>
            </a:lvl1pPr>
          </a:lstStyle>
          <a:p>
            <a:r>
              <a:rPr lang="en-US" dirty="0"/>
              <a:t>Presentation title</a:t>
            </a:r>
          </a:p>
        </p:txBody>
      </p:sp>
      <p:sp>
        <p:nvSpPr>
          <p:cNvPr id="7" name="Text Placeholder 2">
            <a:extLst>
              <a:ext uri="{FF2B5EF4-FFF2-40B4-BE49-F238E27FC236}">
                <a16:creationId xmlns:a16="http://schemas.microsoft.com/office/drawing/2014/main" id="{7DBD3C71-A968-45DB-B0C5-A92069E58580}"/>
              </a:ext>
            </a:extLst>
          </p:cNvPr>
          <p:cNvSpPr>
            <a:spLocks noGrp="1"/>
          </p:cNvSpPr>
          <p:nvPr>
            <p:ph type="body" sz="quarter" idx="14" hasCustomPrompt="1"/>
          </p:nvPr>
        </p:nvSpPr>
        <p:spPr bwMode="auto">
          <a:xfrm>
            <a:off x="457200" y="3657600"/>
            <a:ext cx="11277600" cy="672414"/>
          </a:xfrm>
          <a:ln>
            <a:noFill/>
          </a:ln>
        </p:spPr>
        <p:txBody>
          <a:bodyPr tIns="0" bIns="0">
            <a:noAutofit/>
          </a:bodyPr>
          <a:lstStyle>
            <a:lvl1pPr marL="0" indent="0" algn="l" defTabSz="896306" rtl="0" eaLnBrk="1" latinLnBrk="0" hangingPunct="1">
              <a:spcBef>
                <a:spcPts val="0"/>
              </a:spcBef>
              <a:buNone/>
              <a:defRPr lang="en-US" sz="2800" kern="1200" spc="-147" baseline="0" dirty="0" smtClean="0">
                <a:gradFill>
                  <a:gsLst>
                    <a:gs pos="83000">
                      <a:schemeClr val="tx1"/>
                    </a:gs>
                    <a:gs pos="100000">
                      <a:schemeClr val="tx1"/>
                    </a:gs>
                  </a:gsLst>
                  <a:lin ang="5400000" scaled="1"/>
                </a:gradFill>
                <a:latin typeface="+mn-lt"/>
                <a:ea typeface="+mn-ea"/>
                <a:cs typeface="Bodoni Std Bold Italic"/>
              </a:defRPr>
            </a:lvl1pPr>
          </a:lstStyle>
          <a:p>
            <a:pPr lvl="0"/>
            <a:r>
              <a:rPr lang="en-US" dirty="0"/>
              <a:t>Subtitle</a:t>
            </a:r>
          </a:p>
        </p:txBody>
      </p:sp>
      <p:pic>
        <p:nvPicPr>
          <p:cNvPr id="5" name="Picture 4">
            <a:extLst>
              <a:ext uri="{FF2B5EF4-FFF2-40B4-BE49-F238E27FC236}">
                <a16:creationId xmlns:a16="http://schemas.microsoft.com/office/drawing/2014/main" id="{CC099B70-90D2-492D-A024-8164441AC4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8200" y="197443"/>
            <a:ext cx="1933263" cy="866482"/>
          </a:xfrm>
          <a:prstGeom prst="rect">
            <a:avLst/>
          </a:prstGeom>
        </p:spPr>
      </p:pic>
      <p:pic>
        <p:nvPicPr>
          <p:cNvPr id="2050" name="Picture 2" descr="https://encrypted-tbn0.gstatic.com/images?q=tbn:ANd9GcTjxqZ5MMFMgd37YpqpGcb3mR7AcTHbZOB9z1WoHvB3xs5d0UoTYg">
            <a:extLst>
              <a:ext uri="{FF2B5EF4-FFF2-40B4-BE49-F238E27FC236}">
                <a16:creationId xmlns:a16="http://schemas.microsoft.com/office/drawing/2014/main" id="{17AF4513-FA53-4F64-96C0-12E0C35700D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83750" y="7086600"/>
            <a:ext cx="2228850" cy="72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849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841071F-23FF-4715-A812-0FB6CBACB503}"/>
              </a:ext>
            </a:extLst>
          </p:cNvPr>
          <p:cNvSpPr>
            <a:spLocks noGrp="1"/>
          </p:cNvSpPr>
          <p:nvPr>
            <p:ph type="body" sz="quarter" idx="10"/>
          </p:nvPr>
        </p:nvSpPr>
        <p:spPr>
          <a:xfrm>
            <a:off x="457199" y="1143000"/>
            <a:ext cx="11277603" cy="1511183"/>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13598E1B-ECAD-4FFD-8C58-D6AB9AB1621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9267188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457199" y="457200"/>
            <a:ext cx="11277601" cy="443198"/>
          </a:xfrm>
        </p:spPr>
        <p:txBody>
          <a:bodyPr wrap="square">
            <a:spAutoFit/>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EC149DE9-6C27-440A-98B7-DAF581996DC8}"/>
              </a:ext>
            </a:extLst>
          </p:cNvPr>
          <p:cNvSpPr>
            <a:spLocks noGrp="1"/>
          </p:cNvSpPr>
          <p:nvPr>
            <p:ph type="body" sz="quarter" idx="10"/>
          </p:nvPr>
        </p:nvSpPr>
        <p:spPr>
          <a:xfrm>
            <a:off x="457199" y="1143000"/>
            <a:ext cx="11277601" cy="1511183"/>
          </a:xfrm>
        </p:spPr>
        <p:txBody>
          <a:bodyPr wrap="square">
            <a:spAutoFit/>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2376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spAutoFit/>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A07E480-E6C0-4A8E-B159-7169BC777225}"/>
              </a:ext>
            </a:extLst>
          </p:cNvPr>
          <p:cNvSpPr>
            <a:spLocks noGrp="1"/>
          </p:cNvSpPr>
          <p:nvPr>
            <p:ph sz="quarter" idx="10"/>
          </p:nvPr>
        </p:nvSpPr>
        <p:spPr>
          <a:xfrm>
            <a:off x="457200" y="1143000"/>
            <a:ext cx="11277602" cy="5410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09138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11277600" cy="443198"/>
          </a:xfrm>
        </p:spPr>
        <p:txBody>
          <a:bodyPr wrap="square">
            <a:spAutoFit/>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6C414026-6635-4AEF-B460-FD137DD42522}"/>
              </a:ext>
            </a:extLst>
          </p:cNvPr>
          <p:cNvSpPr>
            <a:spLocks noGrp="1"/>
          </p:cNvSpPr>
          <p:nvPr>
            <p:ph type="body" sz="quarter" idx="10"/>
          </p:nvPr>
        </p:nvSpPr>
        <p:spPr>
          <a:xfrm>
            <a:off x="457200" y="1143000"/>
            <a:ext cx="5486400" cy="151118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a:extLst>
              <a:ext uri="{FF2B5EF4-FFF2-40B4-BE49-F238E27FC236}">
                <a16:creationId xmlns:a16="http://schemas.microsoft.com/office/drawing/2014/main" id="{2055E736-A583-4CCC-A48A-4308D79CB32D}"/>
              </a:ext>
            </a:extLst>
          </p:cNvPr>
          <p:cNvSpPr>
            <a:spLocks noGrp="1"/>
          </p:cNvSpPr>
          <p:nvPr>
            <p:ph type="body" sz="quarter" idx="11"/>
          </p:nvPr>
        </p:nvSpPr>
        <p:spPr>
          <a:xfrm>
            <a:off x="6248400" y="1142999"/>
            <a:ext cx="5486400" cy="1511183"/>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133540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spAutoFit/>
          </a:bodyPr>
          <a:lstStyle/>
          <a:p>
            <a:r>
              <a:rPr lang="en-US"/>
              <a:t>Click to edit Master title style</a:t>
            </a:r>
            <a:endParaRPr lang="en-US" dirty="0"/>
          </a:p>
        </p:txBody>
      </p:sp>
    </p:spTree>
    <p:extLst>
      <p:ext uri="{BB962C8B-B14F-4D97-AF65-F5344CB8AC3E}">
        <p14:creationId xmlns:p14="http://schemas.microsoft.com/office/powerpoint/2010/main" val="54332644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339472"/>
            <a:ext cx="11277599" cy="1089529"/>
          </a:xfrm>
          <a:noFill/>
        </p:spPr>
        <p:txBody>
          <a:bodyPr wrap="square" tIns="0" bIns="91440" anchor="b"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 Placeholder 3">
            <a:extLst>
              <a:ext uri="{FF2B5EF4-FFF2-40B4-BE49-F238E27FC236}">
                <a16:creationId xmlns:a16="http://schemas.microsoft.com/office/drawing/2014/main" id="{9DCE8642-D1ED-4E7B-AF0B-2844109E7EBD}"/>
              </a:ext>
            </a:extLst>
          </p:cNvPr>
          <p:cNvSpPr>
            <a:spLocks noGrp="1"/>
          </p:cNvSpPr>
          <p:nvPr>
            <p:ph type="body" sz="quarter" idx="10" hasCustomPrompt="1"/>
          </p:nvPr>
        </p:nvSpPr>
        <p:spPr>
          <a:xfrm>
            <a:off x="457200" y="3429000"/>
            <a:ext cx="11277600" cy="675570"/>
          </a:xfrm>
        </p:spPr>
        <p:txBody>
          <a:bodyPr wrap="square" tIns="0" bIns="0">
            <a:spAutoFit/>
          </a:bodyPr>
          <a:lstStyle>
            <a:lvl1pPr>
              <a:defRPr>
                <a:solidFill>
                  <a:schemeClr val="tx1"/>
                </a:solidFill>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a:p>
            <a:pPr lvl="1"/>
            <a:r>
              <a:rPr lang="en-US" dirty="0"/>
              <a:t>Additional detail</a:t>
            </a:r>
          </a:p>
        </p:txBody>
      </p:sp>
    </p:spTree>
    <p:extLst>
      <p:ext uri="{BB962C8B-B14F-4D97-AF65-F5344CB8AC3E}">
        <p14:creationId xmlns:p14="http://schemas.microsoft.com/office/powerpoint/2010/main" val="365357395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339472"/>
            <a:ext cx="11277600" cy="1089529"/>
          </a:xfrm>
          <a:noFill/>
        </p:spPr>
        <p:txBody>
          <a:bodyPr wrap="square" tIns="0" bIns="91440" anchor="b"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 Placeholder 3">
            <a:extLst>
              <a:ext uri="{FF2B5EF4-FFF2-40B4-BE49-F238E27FC236}">
                <a16:creationId xmlns:a16="http://schemas.microsoft.com/office/drawing/2014/main" id="{9DCE8642-D1ED-4E7B-AF0B-2844109E7EBD}"/>
              </a:ext>
            </a:extLst>
          </p:cNvPr>
          <p:cNvSpPr>
            <a:spLocks noGrp="1"/>
          </p:cNvSpPr>
          <p:nvPr>
            <p:ph type="body" sz="quarter" idx="10" hasCustomPrompt="1"/>
          </p:nvPr>
        </p:nvSpPr>
        <p:spPr>
          <a:xfrm>
            <a:off x="457201" y="3429000"/>
            <a:ext cx="11277600" cy="675570"/>
          </a:xfrm>
        </p:spPr>
        <p:txBody>
          <a:bodyPr wrap="square" tIns="0" bIns="0">
            <a:spAutoFit/>
          </a:bodyPr>
          <a:lstStyle>
            <a:lvl1pPr>
              <a:defRPr>
                <a:solidFill>
                  <a:schemeClr val="tx1"/>
                </a:solidFill>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a:p>
            <a:pPr lvl="1"/>
            <a:r>
              <a:rPr lang="en-US" dirty="0"/>
              <a:t>Additional detail</a:t>
            </a:r>
          </a:p>
        </p:txBody>
      </p:sp>
    </p:spTree>
    <p:extLst>
      <p:ext uri="{BB962C8B-B14F-4D97-AF65-F5344CB8AC3E}">
        <p14:creationId xmlns:p14="http://schemas.microsoft.com/office/powerpoint/2010/main" val="12448626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4" name="TextBox 3">
            <a:extLst>
              <a:ext uri="{FF2B5EF4-FFF2-40B4-BE49-F238E27FC236}">
                <a16:creationId xmlns:a16="http://schemas.microsoft.com/office/drawing/2014/main" id="{D93EC926-FE59-42CB-B922-DEA4FA7B2A0B}"/>
              </a:ext>
            </a:extLst>
          </p:cNvPr>
          <p:cNvSpPr txBox="1"/>
          <p:nvPr userDrawn="1"/>
        </p:nvSpPr>
        <p:spPr>
          <a:xfrm>
            <a:off x="293688" y="-286247"/>
            <a:ext cx="9569927" cy="3939540"/>
          </a:xfrm>
          <a:prstGeom prst="rect">
            <a:avLst/>
          </a:prstGeom>
          <a:noFill/>
        </p:spPr>
        <p:txBody>
          <a:bodyPr wrap="none" lIns="0" tIns="0" rIns="0" bIns="0" rtlCol="0">
            <a:spAutoFit/>
          </a:bodyPr>
          <a:lstStyle/>
          <a:p>
            <a:pPr algn="l"/>
            <a:r>
              <a:rPr lang="en-US" sz="25600" dirty="0">
                <a:solidFill>
                  <a:srgbClr val="BCBEC0"/>
                </a:solidFill>
                <a:latin typeface="+mj-lt"/>
              </a:rPr>
              <a:t>DEMO</a:t>
            </a:r>
          </a:p>
        </p:txBody>
      </p:sp>
    </p:spTree>
    <p:extLst>
      <p:ext uri="{BB962C8B-B14F-4D97-AF65-F5344CB8AC3E}">
        <p14:creationId xmlns:p14="http://schemas.microsoft.com/office/powerpoint/2010/main" val="24470296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full photo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9BDF874-6569-4510-99DB-E8A5D2267C08}"/>
              </a:ext>
            </a:extLst>
          </p:cNvPr>
          <p:cNvGrpSpPr>
            <a:grpSpLocks noChangeAspect="1"/>
          </p:cNvGrpSpPr>
          <p:nvPr/>
        </p:nvGrpSpPr>
        <p:grpSpPr bwMode="black">
          <a:xfrm>
            <a:off x="10428721" y="6263662"/>
            <a:ext cx="1419662" cy="304828"/>
            <a:chOff x="457200" y="1643393"/>
            <a:chExt cx="4492753" cy="964540"/>
          </a:xfrm>
        </p:grpSpPr>
        <p:pic>
          <p:nvPicPr>
            <p:cNvPr id="5" name="Picture 4">
              <a:extLst>
                <a:ext uri="{FF2B5EF4-FFF2-40B4-BE49-F238E27FC236}">
                  <a16:creationId xmlns:a16="http://schemas.microsoft.com/office/drawing/2014/main" id="{FE34D76B-8B3C-4AFD-AEB8-D62383F5EF8D}"/>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6" name="Freeform 12">
              <a:extLst>
                <a:ext uri="{FF2B5EF4-FFF2-40B4-BE49-F238E27FC236}">
                  <a16:creationId xmlns:a16="http://schemas.microsoft.com/office/drawing/2014/main" id="{B29B8AD1-B833-4100-8F61-0683815C20F3}"/>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4" name="Rectangle 13">
            <a:extLst>
              <a:ext uri="{FF2B5EF4-FFF2-40B4-BE49-F238E27FC236}">
                <a16:creationId xmlns:a16="http://schemas.microsoft.com/office/drawing/2014/main" id="{4CF49477-ACB6-401A-932E-309F7C2B02A6}"/>
              </a:ext>
            </a:extLst>
          </p:cNvPr>
          <p:cNvSpPr/>
          <p:nvPr/>
        </p:nvSpPr>
        <p:spPr bwMode="auto">
          <a:xfrm>
            <a:off x="0" y="2"/>
            <a:ext cx="12192000" cy="3739566"/>
          </a:xfrm>
          <a:prstGeom prst="rect">
            <a:avLst/>
          </a:prstGeom>
          <a:gradFill>
            <a:gsLst>
              <a:gs pos="0">
                <a:schemeClr val="bg2">
                  <a:alpha val="92000"/>
                </a:schemeClr>
              </a:gs>
              <a:gs pos="100000">
                <a:schemeClr val="bg2">
                  <a:alpha val="0"/>
                </a:scheme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391"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itle 1">
            <a:extLst>
              <a:ext uri="{FF2B5EF4-FFF2-40B4-BE49-F238E27FC236}">
                <a16:creationId xmlns:a16="http://schemas.microsoft.com/office/drawing/2014/main" id="{20B048C3-E68D-46E8-B0AB-27E7DB80DE6E}"/>
              </a:ext>
            </a:extLst>
          </p:cNvPr>
          <p:cNvSpPr>
            <a:spLocks noGrp="1"/>
          </p:cNvSpPr>
          <p:nvPr>
            <p:ph type="title" hasCustomPrompt="1"/>
          </p:nvPr>
        </p:nvSpPr>
        <p:spPr bwMode="auto">
          <a:xfrm>
            <a:off x="304800" y="456630"/>
            <a:ext cx="11582400" cy="747769"/>
          </a:xfrm>
          <a:noFill/>
        </p:spPr>
        <p:txBody>
          <a:bodyPr lIns="0" tIns="0" rIns="0" bIns="0" anchor="t" anchorCtr="0"/>
          <a:lstStyle>
            <a:lvl1pPr marL="0" algn="l" defTabSz="896306" rtl="0" eaLnBrk="1" latinLnBrk="0" hangingPunct="1">
              <a:defRPr lang="en-US" sz="5399" b="0" kern="1200" spc="-147" dirty="0">
                <a:gradFill>
                  <a:gsLst>
                    <a:gs pos="83000">
                      <a:schemeClr val="tx1"/>
                    </a:gs>
                    <a:gs pos="100000">
                      <a:schemeClr val="tx1"/>
                    </a:gs>
                  </a:gsLst>
                  <a:lin ang="5400000" scaled="1"/>
                </a:gradFill>
                <a:latin typeface="Segoe UI Semibold" panose="020B0702040204020203" pitchFamily="34" charset="0"/>
                <a:ea typeface="+mn-ea"/>
                <a:cs typeface="Segoe UI Semibold" panose="020B0702040204020203" pitchFamily="34" charset="0"/>
              </a:defRPr>
            </a:lvl1pPr>
          </a:lstStyle>
          <a:p>
            <a:r>
              <a:rPr lang="en-US" dirty="0"/>
              <a:t>Presentation title</a:t>
            </a:r>
          </a:p>
        </p:txBody>
      </p:sp>
      <p:sp>
        <p:nvSpPr>
          <p:cNvPr id="13" name="Text Placeholder 2">
            <a:extLst>
              <a:ext uri="{FF2B5EF4-FFF2-40B4-BE49-F238E27FC236}">
                <a16:creationId xmlns:a16="http://schemas.microsoft.com/office/drawing/2014/main" id="{7167858E-0CB4-48F3-9955-C56A7813A76F}"/>
              </a:ext>
            </a:extLst>
          </p:cNvPr>
          <p:cNvSpPr>
            <a:spLocks noGrp="1"/>
          </p:cNvSpPr>
          <p:nvPr>
            <p:ph type="body" sz="quarter" idx="14" hasCustomPrompt="1"/>
          </p:nvPr>
        </p:nvSpPr>
        <p:spPr bwMode="auto">
          <a:xfrm>
            <a:off x="304800" y="1779489"/>
            <a:ext cx="11582400" cy="443198"/>
          </a:xfrm>
          <a:ln>
            <a:noFill/>
          </a:ln>
        </p:spPr>
        <p:txBody>
          <a:bodyPr tIns="0" bIns="0">
            <a:noAutofit/>
          </a:bodyPr>
          <a:lstStyle>
            <a:lvl1pPr marL="0" indent="0" algn="l" defTabSz="896306" rtl="0" eaLnBrk="1" latinLnBrk="0" hangingPunct="1">
              <a:spcBef>
                <a:spcPts val="0"/>
              </a:spcBef>
              <a:buNone/>
              <a:defRPr lang="en-US" sz="3200" kern="1200" spc="-147" baseline="0" dirty="0" smtClean="0">
                <a:gradFill>
                  <a:gsLst>
                    <a:gs pos="83000">
                      <a:schemeClr val="tx1"/>
                    </a:gs>
                    <a:gs pos="100000">
                      <a:schemeClr val="tx1"/>
                    </a:gs>
                  </a:gsLst>
                  <a:lin ang="5400000" scaled="1"/>
                </a:gradFill>
                <a:latin typeface="+mn-lt"/>
                <a:ea typeface="+mn-ea"/>
                <a:cs typeface="Bodoni Std Bold Italic"/>
              </a:defRPr>
            </a:lvl1pPr>
          </a:lstStyle>
          <a:p>
            <a:pPr lvl="0"/>
            <a:r>
              <a:rPr lang="en-US" dirty="0"/>
              <a:t>Subtitle</a:t>
            </a:r>
          </a:p>
        </p:txBody>
      </p:sp>
      <p:sp>
        <p:nvSpPr>
          <p:cNvPr id="2" name="TextBox 1">
            <a:extLst>
              <a:ext uri="{FF2B5EF4-FFF2-40B4-BE49-F238E27FC236}">
                <a16:creationId xmlns:a16="http://schemas.microsoft.com/office/drawing/2014/main" id="{F527AE16-70EA-45FD-B4DD-9DCE9DFEF975}"/>
              </a:ext>
            </a:extLst>
          </p:cNvPr>
          <p:cNvSpPr txBox="1"/>
          <p:nvPr/>
        </p:nvSpPr>
        <p:spPr>
          <a:xfrm>
            <a:off x="2527106" y="2980724"/>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grpSp>
        <p:nvGrpSpPr>
          <p:cNvPr id="9" name="Group 8">
            <a:extLst>
              <a:ext uri="{FF2B5EF4-FFF2-40B4-BE49-F238E27FC236}">
                <a16:creationId xmlns:a16="http://schemas.microsoft.com/office/drawing/2014/main" id="{63F60E33-9A95-4F8C-BF6B-5BEB1A595467}"/>
              </a:ext>
            </a:extLst>
          </p:cNvPr>
          <p:cNvGrpSpPr>
            <a:grpSpLocks noChangeAspect="1"/>
          </p:cNvGrpSpPr>
          <p:nvPr userDrawn="1"/>
        </p:nvGrpSpPr>
        <p:grpSpPr bwMode="black">
          <a:xfrm>
            <a:off x="10428721" y="6263662"/>
            <a:ext cx="1419662" cy="304828"/>
            <a:chOff x="457200" y="1643393"/>
            <a:chExt cx="4492753" cy="964540"/>
          </a:xfrm>
        </p:grpSpPr>
        <p:pic>
          <p:nvPicPr>
            <p:cNvPr id="10" name="Picture 9">
              <a:extLst>
                <a:ext uri="{FF2B5EF4-FFF2-40B4-BE49-F238E27FC236}">
                  <a16:creationId xmlns:a16="http://schemas.microsoft.com/office/drawing/2014/main" id="{BDB2648A-F1FD-4E32-BE41-B018F29C9196}"/>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1" name="Freeform 12">
              <a:extLst>
                <a:ext uri="{FF2B5EF4-FFF2-40B4-BE49-F238E27FC236}">
                  <a16:creationId xmlns:a16="http://schemas.microsoft.com/office/drawing/2014/main" id="{5C5B5E50-754E-4F7E-8C52-83F907C307F7}"/>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5" name="Rectangle 14">
            <a:extLst>
              <a:ext uri="{FF2B5EF4-FFF2-40B4-BE49-F238E27FC236}">
                <a16:creationId xmlns:a16="http://schemas.microsoft.com/office/drawing/2014/main" id="{A10F1E0A-0C9F-47A7-A39D-DFC8E5B18FB3}"/>
              </a:ext>
            </a:extLst>
          </p:cNvPr>
          <p:cNvSpPr/>
          <p:nvPr userDrawn="1"/>
        </p:nvSpPr>
        <p:spPr bwMode="auto">
          <a:xfrm>
            <a:off x="0" y="2"/>
            <a:ext cx="12192000" cy="3739566"/>
          </a:xfrm>
          <a:prstGeom prst="rect">
            <a:avLst/>
          </a:prstGeom>
          <a:gradFill>
            <a:gsLst>
              <a:gs pos="0">
                <a:schemeClr val="bg2">
                  <a:alpha val="92000"/>
                </a:schemeClr>
              </a:gs>
              <a:gs pos="100000">
                <a:schemeClr val="bg2">
                  <a:alpha val="0"/>
                </a:scheme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391"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TextBox 15">
            <a:extLst>
              <a:ext uri="{FF2B5EF4-FFF2-40B4-BE49-F238E27FC236}">
                <a16:creationId xmlns:a16="http://schemas.microsoft.com/office/drawing/2014/main" id="{231BEFBB-6763-4393-A525-64A429DFCBC6}"/>
              </a:ext>
            </a:extLst>
          </p:cNvPr>
          <p:cNvSpPr txBox="1"/>
          <p:nvPr userDrawn="1"/>
        </p:nvSpPr>
        <p:spPr>
          <a:xfrm>
            <a:off x="2527106" y="2980724"/>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Tree>
    <p:extLst>
      <p:ext uri="{BB962C8B-B14F-4D97-AF65-F5344CB8AC3E}">
        <p14:creationId xmlns:p14="http://schemas.microsoft.com/office/powerpoint/2010/main" val="89711248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full photo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BB50E8B-9DF0-4F91-A8DA-9B4F10FB7AE1}"/>
              </a:ext>
            </a:extLst>
          </p:cNvPr>
          <p:cNvSpPr/>
          <p:nvPr/>
        </p:nvSpPr>
        <p:spPr>
          <a:xfrm>
            <a:off x="2" y="2908866"/>
            <a:ext cx="12191791" cy="3949136"/>
          </a:xfrm>
          <a:prstGeom prst="rect">
            <a:avLst/>
          </a:prstGeom>
          <a:gradFill>
            <a:gsLst>
              <a:gs pos="0">
                <a:srgbClr val="010A07">
                  <a:alpha val="0"/>
                </a:srgbClr>
              </a:gs>
              <a:gs pos="100000">
                <a:srgbClr val="010A07">
                  <a:alpha val="92000"/>
                </a:srgbClr>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32658"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8" name="Group 7">
            <a:extLst>
              <a:ext uri="{FF2B5EF4-FFF2-40B4-BE49-F238E27FC236}">
                <a16:creationId xmlns:a16="http://schemas.microsoft.com/office/drawing/2014/main" id="{8E89DB8C-F25E-4C99-86FC-E6DFE39A0847}"/>
              </a:ext>
            </a:extLst>
          </p:cNvPr>
          <p:cNvGrpSpPr>
            <a:grpSpLocks noChangeAspect="1"/>
          </p:cNvGrpSpPr>
          <p:nvPr/>
        </p:nvGrpSpPr>
        <p:grpSpPr bwMode="black">
          <a:xfrm>
            <a:off x="10428721" y="6263662"/>
            <a:ext cx="1419662" cy="304828"/>
            <a:chOff x="457200" y="1643393"/>
            <a:chExt cx="4492753" cy="964540"/>
          </a:xfrm>
        </p:grpSpPr>
        <p:pic>
          <p:nvPicPr>
            <p:cNvPr id="9" name="Picture 8">
              <a:extLst>
                <a:ext uri="{FF2B5EF4-FFF2-40B4-BE49-F238E27FC236}">
                  <a16:creationId xmlns:a16="http://schemas.microsoft.com/office/drawing/2014/main" id="{5F359792-89ED-410B-9202-934A75B99437}"/>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a:extLst>
                <a:ext uri="{FF2B5EF4-FFF2-40B4-BE49-F238E27FC236}">
                  <a16:creationId xmlns:a16="http://schemas.microsoft.com/office/drawing/2014/main" id="{5E9EA257-C2CE-4002-914B-9F3A2B87EA68}"/>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1" name="Title 1">
            <a:extLst>
              <a:ext uri="{FF2B5EF4-FFF2-40B4-BE49-F238E27FC236}">
                <a16:creationId xmlns:a16="http://schemas.microsoft.com/office/drawing/2014/main" id="{5EA8A69A-4FF6-4FF8-B9B9-98F19EB1B5F9}"/>
              </a:ext>
            </a:extLst>
          </p:cNvPr>
          <p:cNvSpPr>
            <a:spLocks noGrp="1"/>
          </p:cNvSpPr>
          <p:nvPr>
            <p:ph type="title" hasCustomPrompt="1"/>
          </p:nvPr>
        </p:nvSpPr>
        <p:spPr bwMode="auto">
          <a:xfrm>
            <a:off x="304800" y="4800599"/>
            <a:ext cx="11576763" cy="747769"/>
          </a:xfrm>
          <a:noFill/>
        </p:spPr>
        <p:txBody>
          <a:bodyPr lIns="0" tIns="0" rIns="0" bIns="0" anchor="t" anchorCtr="0"/>
          <a:lstStyle>
            <a:lvl1pPr marL="0" algn="l" defTabSz="896306" rtl="0" eaLnBrk="1" latinLnBrk="0" hangingPunct="1">
              <a:defRPr lang="en-US" sz="5399" b="0" kern="1200" spc="-147" dirty="0">
                <a:gradFill>
                  <a:gsLst>
                    <a:gs pos="83000">
                      <a:schemeClr val="bg1"/>
                    </a:gs>
                    <a:gs pos="100000">
                      <a:schemeClr val="bg1"/>
                    </a:gs>
                  </a:gsLst>
                  <a:lin ang="5400000" scaled="1"/>
                </a:gradFill>
                <a:latin typeface="Segoe UI Semibold" panose="020B0702040204020203" pitchFamily="34" charset="0"/>
                <a:ea typeface="+mn-ea"/>
                <a:cs typeface="Segoe UI Semibold" panose="020B0702040204020203" pitchFamily="34" charset="0"/>
              </a:defRPr>
            </a:lvl1pPr>
          </a:lstStyle>
          <a:p>
            <a:r>
              <a:rPr lang="en-US" dirty="0"/>
              <a:t>Presentation title</a:t>
            </a:r>
          </a:p>
        </p:txBody>
      </p:sp>
      <p:sp>
        <p:nvSpPr>
          <p:cNvPr id="12" name="Text Placeholder 2">
            <a:extLst>
              <a:ext uri="{FF2B5EF4-FFF2-40B4-BE49-F238E27FC236}">
                <a16:creationId xmlns:a16="http://schemas.microsoft.com/office/drawing/2014/main" id="{255A5E1E-F7BB-4345-A93D-BCC08C652C99}"/>
              </a:ext>
            </a:extLst>
          </p:cNvPr>
          <p:cNvSpPr>
            <a:spLocks noGrp="1"/>
          </p:cNvSpPr>
          <p:nvPr>
            <p:ph type="body" sz="quarter" idx="14" hasCustomPrompt="1"/>
          </p:nvPr>
        </p:nvSpPr>
        <p:spPr bwMode="auto">
          <a:xfrm>
            <a:off x="304800" y="5859113"/>
            <a:ext cx="11576763" cy="443198"/>
          </a:xfrm>
          <a:ln>
            <a:noFill/>
          </a:ln>
        </p:spPr>
        <p:txBody>
          <a:bodyPr tIns="0" bIns="0">
            <a:noAutofit/>
          </a:bodyPr>
          <a:lstStyle>
            <a:lvl1pPr marL="0" indent="0" algn="l" defTabSz="896306" rtl="0" eaLnBrk="1" latinLnBrk="0" hangingPunct="1">
              <a:spcBef>
                <a:spcPts val="0"/>
              </a:spcBef>
              <a:buNone/>
              <a:defRPr lang="en-US" sz="3200" kern="1200" spc="-147" baseline="0" dirty="0" smtClean="0">
                <a:gradFill>
                  <a:gsLst>
                    <a:gs pos="83000">
                      <a:schemeClr val="bg1"/>
                    </a:gs>
                    <a:gs pos="100000">
                      <a:schemeClr val="bg1"/>
                    </a:gs>
                  </a:gsLst>
                  <a:lin ang="5400000" scaled="1"/>
                </a:gradFill>
                <a:latin typeface="+mn-lt"/>
                <a:ea typeface="+mn-ea"/>
                <a:cs typeface="Bodoni Std Bold Italic"/>
              </a:defRPr>
            </a:lvl1pPr>
          </a:lstStyle>
          <a:p>
            <a:pPr lvl="0"/>
            <a:r>
              <a:rPr lang="en-US" dirty="0"/>
              <a:t>Subtitle</a:t>
            </a:r>
          </a:p>
        </p:txBody>
      </p:sp>
      <p:sp>
        <p:nvSpPr>
          <p:cNvPr id="13" name="TextBox 12">
            <a:extLst>
              <a:ext uri="{FF2B5EF4-FFF2-40B4-BE49-F238E27FC236}">
                <a16:creationId xmlns:a16="http://schemas.microsoft.com/office/drawing/2014/main" id="{45DE34BD-F6AD-4351-925C-4C27A58D78C6}"/>
              </a:ext>
            </a:extLst>
          </p:cNvPr>
          <p:cNvSpPr txBox="1"/>
          <p:nvPr/>
        </p:nvSpPr>
        <p:spPr>
          <a:xfrm>
            <a:off x="2527106" y="178398"/>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
        <p:nvSpPr>
          <p:cNvPr id="14" name="Rectangle 13">
            <a:extLst>
              <a:ext uri="{FF2B5EF4-FFF2-40B4-BE49-F238E27FC236}">
                <a16:creationId xmlns:a16="http://schemas.microsoft.com/office/drawing/2014/main" id="{65846F89-D3A3-4B94-9103-B38881DA865E}"/>
              </a:ext>
            </a:extLst>
          </p:cNvPr>
          <p:cNvSpPr/>
          <p:nvPr userDrawn="1"/>
        </p:nvSpPr>
        <p:spPr>
          <a:xfrm>
            <a:off x="2" y="2908866"/>
            <a:ext cx="12191791" cy="3949136"/>
          </a:xfrm>
          <a:prstGeom prst="rect">
            <a:avLst/>
          </a:prstGeom>
          <a:gradFill>
            <a:gsLst>
              <a:gs pos="0">
                <a:srgbClr val="010A07">
                  <a:alpha val="0"/>
                </a:srgbClr>
              </a:gs>
              <a:gs pos="100000">
                <a:srgbClr val="010A07">
                  <a:alpha val="92000"/>
                </a:srgbClr>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32658"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15" name="Group 14">
            <a:extLst>
              <a:ext uri="{FF2B5EF4-FFF2-40B4-BE49-F238E27FC236}">
                <a16:creationId xmlns:a16="http://schemas.microsoft.com/office/drawing/2014/main" id="{620D3CCD-65A9-411D-B72C-1FB8BE21255D}"/>
              </a:ext>
            </a:extLst>
          </p:cNvPr>
          <p:cNvGrpSpPr>
            <a:grpSpLocks noChangeAspect="1"/>
          </p:cNvGrpSpPr>
          <p:nvPr userDrawn="1"/>
        </p:nvGrpSpPr>
        <p:grpSpPr bwMode="black">
          <a:xfrm>
            <a:off x="10428721" y="6263662"/>
            <a:ext cx="1419662" cy="304828"/>
            <a:chOff x="457200" y="1643393"/>
            <a:chExt cx="4492753" cy="964540"/>
          </a:xfrm>
        </p:grpSpPr>
        <p:pic>
          <p:nvPicPr>
            <p:cNvPr id="16" name="Picture 15">
              <a:extLst>
                <a:ext uri="{FF2B5EF4-FFF2-40B4-BE49-F238E27FC236}">
                  <a16:creationId xmlns:a16="http://schemas.microsoft.com/office/drawing/2014/main" id="{AD4BCBE2-7EBB-49C9-A913-8422384B56AE}"/>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7" name="Freeform 12">
              <a:extLst>
                <a:ext uri="{FF2B5EF4-FFF2-40B4-BE49-F238E27FC236}">
                  <a16:creationId xmlns:a16="http://schemas.microsoft.com/office/drawing/2014/main" id="{25897B50-88BF-45E3-B88A-F16636D00687}"/>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8" name="TextBox 17">
            <a:extLst>
              <a:ext uri="{FF2B5EF4-FFF2-40B4-BE49-F238E27FC236}">
                <a16:creationId xmlns:a16="http://schemas.microsoft.com/office/drawing/2014/main" id="{8434938F-D5FA-4867-8FE5-866FBCBA9830}"/>
              </a:ext>
            </a:extLst>
          </p:cNvPr>
          <p:cNvSpPr txBox="1"/>
          <p:nvPr userDrawn="1"/>
        </p:nvSpPr>
        <p:spPr>
          <a:xfrm>
            <a:off x="2527106" y="178398"/>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Tree>
    <p:extLst>
      <p:ext uri="{BB962C8B-B14F-4D97-AF65-F5344CB8AC3E}">
        <p14:creationId xmlns:p14="http://schemas.microsoft.com/office/powerpoint/2010/main" val="357246576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eatur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7AA9-6C9B-48B1-AFDC-8EE4BCF2C340}"/>
              </a:ext>
            </a:extLst>
          </p:cNvPr>
          <p:cNvSpPr>
            <a:spLocks noGrp="1"/>
          </p:cNvSpPr>
          <p:nvPr>
            <p:ph type="title"/>
          </p:nvPr>
        </p:nvSpPr>
        <p:spPr>
          <a:xfrm>
            <a:off x="457200" y="457200"/>
            <a:ext cx="7010400" cy="443198"/>
          </a:xfrm>
        </p:spPr>
        <p:txBody>
          <a:bodyPr wrap="square">
            <a:spAutoFit/>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DA0C6134-102A-4FE7-B8DC-46590C4CCC12}"/>
              </a:ext>
            </a:extLst>
          </p:cNvPr>
          <p:cNvSpPr>
            <a:spLocks noGrp="1"/>
          </p:cNvSpPr>
          <p:nvPr>
            <p:ph sz="quarter" idx="10"/>
          </p:nvPr>
        </p:nvSpPr>
        <p:spPr>
          <a:xfrm>
            <a:off x="457200" y="1600200"/>
            <a:ext cx="7010400" cy="620170"/>
          </a:xfrm>
        </p:spPr>
        <p:txBody>
          <a:bodyPr wrap="square">
            <a:spAutoFit/>
          </a:bodyPr>
          <a:lstStyle>
            <a:lvl1pPr>
              <a:defRPr sz="24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2951292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eature slide with sub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2C1ABD-1107-46CF-9B1D-DC4C50BF44E2}"/>
              </a:ext>
            </a:extLst>
          </p:cNvPr>
          <p:cNvSpPr>
            <a:spLocks noGrp="1"/>
          </p:cNvSpPr>
          <p:nvPr>
            <p:ph type="body" sz="quarter" idx="11" hasCustomPrompt="1"/>
          </p:nvPr>
        </p:nvSpPr>
        <p:spPr>
          <a:xfrm>
            <a:off x="453688" y="986034"/>
            <a:ext cx="7013912" cy="313932"/>
          </a:xfrm>
          <a:solidFill>
            <a:schemeClr val="accent1"/>
          </a:solidFill>
        </p:spPr>
        <p:txBody>
          <a:bodyPr wrap="square" lIns="45720" tIns="45720" rIns="45720" bIns="45720">
            <a:spAutoFit/>
          </a:bodyPr>
          <a:lstStyle>
            <a:lvl1pPr>
              <a:defRPr sz="1600">
                <a:solidFill>
                  <a:schemeClr val="bg1"/>
                </a:solidFill>
                <a:latin typeface="+mn-lt"/>
              </a:defRPr>
            </a:lvl1pPr>
            <a:lvl2pPr>
              <a:defRPr sz="1800"/>
            </a:lvl2pPr>
            <a:lvl3pPr>
              <a:defRPr sz="1800"/>
            </a:lvl3pPr>
            <a:lvl4pPr>
              <a:defRPr sz="1800"/>
            </a:lvl4pPr>
            <a:lvl5pPr>
              <a:defRPr sz="1800"/>
            </a:lvl5pPr>
          </a:lstStyle>
          <a:p>
            <a:pPr lvl="0"/>
            <a:r>
              <a:rPr lang="en-US" dirty="0"/>
              <a:t>Subtitle</a:t>
            </a:r>
          </a:p>
        </p:txBody>
      </p:sp>
      <p:sp>
        <p:nvSpPr>
          <p:cNvPr id="8" name="Title 1">
            <a:extLst>
              <a:ext uri="{FF2B5EF4-FFF2-40B4-BE49-F238E27FC236}">
                <a16:creationId xmlns:a16="http://schemas.microsoft.com/office/drawing/2014/main" id="{62D86C91-AFF4-4398-A6D8-1389738C4FEA}"/>
              </a:ext>
            </a:extLst>
          </p:cNvPr>
          <p:cNvSpPr>
            <a:spLocks noGrp="1"/>
          </p:cNvSpPr>
          <p:nvPr>
            <p:ph type="title"/>
          </p:nvPr>
        </p:nvSpPr>
        <p:spPr>
          <a:xfrm>
            <a:off x="457200" y="457200"/>
            <a:ext cx="7010400" cy="443198"/>
          </a:xfrm>
        </p:spPr>
        <p:txBody>
          <a:bodyPr wrap="square">
            <a:spAutoFit/>
          </a:bodyPr>
          <a:lstStyle/>
          <a:p>
            <a:r>
              <a:rPr lang="en-US"/>
              <a:t>Click to edit Master title style</a:t>
            </a:r>
            <a:endParaRPr lang="en-US" dirty="0"/>
          </a:p>
        </p:txBody>
      </p:sp>
      <p:sp>
        <p:nvSpPr>
          <p:cNvPr id="9" name="Content Placeholder 6">
            <a:extLst>
              <a:ext uri="{FF2B5EF4-FFF2-40B4-BE49-F238E27FC236}">
                <a16:creationId xmlns:a16="http://schemas.microsoft.com/office/drawing/2014/main" id="{1D9E913C-60D7-4E5F-8DDE-45E9C3DC65C8}"/>
              </a:ext>
            </a:extLst>
          </p:cNvPr>
          <p:cNvSpPr>
            <a:spLocks noGrp="1"/>
          </p:cNvSpPr>
          <p:nvPr>
            <p:ph sz="quarter" idx="10"/>
          </p:nvPr>
        </p:nvSpPr>
        <p:spPr>
          <a:xfrm>
            <a:off x="457200" y="1600200"/>
            <a:ext cx="7010400" cy="620170"/>
          </a:xfrm>
        </p:spPr>
        <p:txBody>
          <a:bodyPr wrap="square">
            <a:spAutoFit/>
          </a:bodyPr>
          <a:lstStyle>
            <a:lvl1pPr>
              <a:defRPr sz="24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7327500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 gray right">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DC5B6DF4-B27B-46B5-BDF9-AEAB178F2C76}"/>
              </a:ext>
            </a:extLst>
          </p:cNvPr>
          <p:cNvSpPr/>
          <p:nvPr userDrawn="1"/>
        </p:nvSpPr>
        <p:spPr bwMode="auto">
          <a:xfrm>
            <a:off x="7440639" y="1"/>
            <a:ext cx="4751363" cy="6858000"/>
          </a:xfrm>
          <a:prstGeom prst="rect">
            <a:avLst/>
          </a:prstGeom>
          <a:solidFill>
            <a:srgbClr val="F1EFE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021" tIns="268813" rIns="448021" bIns="143366" numCol="1" spcCol="0" rtlCol="0" fromWordArt="0" anchor="t" anchorCtr="0" forceAA="0" compatLnSpc="1">
            <a:prstTxWarp prst="textNoShape">
              <a:avLst/>
            </a:prstTxWarp>
            <a:noAutofit/>
          </a:bodyPr>
          <a:lstStyle/>
          <a:p>
            <a:pPr defTabSz="914049">
              <a:lnSpc>
                <a:spcPct val="150000"/>
              </a:lnSpc>
              <a:defRPr/>
            </a:pPr>
            <a:endParaRPr lang="en-US" sz="1567" kern="0" cap="all" dirty="0">
              <a:solidFill>
                <a:schemeClr val="tx1">
                  <a:lumMod val="50000"/>
                  <a:lumOff val="50000"/>
                </a:schemeClr>
              </a:solidFill>
              <a:ea typeface="Segoe UI" pitchFamily="34" charset="0"/>
              <a:cs typeface="Segoe UI" pitchFamily="34" charset="0"/>
            </a:endParaRPr>
          </a:p>
        </p:txBody>
      </p:sp>
      <p:sp>
        <p:nvSpPr>
          <p:cNvPr id="7" name="Text Placeholder 6">
            <a:extLst>
              <a:ext uri="{FF2B5EF4-FFF2-40B4-BE49-F238E27FC236}">
                <a16:creationId xmlns:a16="http://schemas.microsoft.com/office/drawing/2014/main" id="{1F173020-EA2B-4C21-A3AA-2068793A8882}"/>
              </a:ext>
            </a:extLst>
          </p:cNvPr>
          <p:cNvSpPr>
            <a:spLocks noGrp="1"/>
          </p:cNvSpPr>
          <p:nvPr>
            <p:ph type="body" sz="quarter" idx="10"/>
          </p:nvPr>
        </p:nvSpPr>
        <p:spPr>
          <a:xfrm>
            <a:off x="457200" y="1143000"/>
            <a:ext cx="6629400" cy="1400383"/>
          </a:xfrm>
        </p:spPr>
        <p:txBody>
          <a:bodyPr wrap="square">
            <a:spAutoFit/>
          </a:bodyPr>
          <a:lstStyle>
            <a:lvl3pPr marL="0" indent="0">
              <a:defRPr sz="1800"/>
            </a:lvl3pPr>
            <a:lvl4pPr marL="0" indent="0">
              <a:defRPr sz="1400"/>
            </a:lvl4pPr>
            <a:lvl5pPr marL="0" indent="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BD4E3F73-D24B-4088-BC82-794B2F2C11D6}"/>
              </a:ext>
            </a:extLst>
          </p:cNvPr>
          <p:cNvSpPr>
            <a:spLocks noGrp="1"/>
          </p:cNvSpPr>
          <p:nvPr>
            <p:ph type="title"/>
          </p:nvPr>
        </p:nvSpPr>
        <p:spPr>
          <a:xfrm>
            <a:off x="457200" y="457200"/>
            <a:ext cx="6629400" cy="443198"/>
          </a:xfrm>
        </p:spPr>
        <p:txBody>
          <a:bodyPr/>
          <a:lstStyle/>
          <a:p>
            <a:r>
              <a:rPr lang="en-US"/>
              <a:t>Click to edit Master title style</a:t>
            </a:r>
            <a:endParaRPr lang="en-US" dirty="0"/>
          </a:p>
        </p:txBody>
      </p:sp>
    </p:spTree>
    <p:extLst>
      <p:ext uri="{BB962C8B-B14F-4D97-AF65-F5344CB8AC3E}">
        <p14:creationId xmlns:p14="http://schemas.microsoft.com/office/powerpoint/2010/main" val="241938297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3 photo righ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F173020-EA2B-4C21-A3AA-2068793A8882}"/>
              </a:ext>
            </a:extLst>
          </p:cNvPr>
          <p:cNvSpPr>
            <a:spLocks noGrp="1"/>
          </p:cNvSpPr>
          <p:nvPr>
            <p:ph type="body" sz="quarter" idx="10"/>
          </p:nvPr>
        </p:nvSpPr>
        <p:spPr>
          <a:xfrm>
            <a:off x="457200" y="1143000"/>
            <a:ext cx="6629400" cy="1400383"/>
          </a:xfrm>
        </p:spPr>
        <p:txBody>
          <a:bodyPr wrap="square">
            <a:spAutoFit/>
          </a:bodyPr>
          <a:lstStyle>
            <a:lvl3pPr marL="0" indent="0">
              <a:defRPr sz="1800"/>
            </a:lvl3pPr>
            <a:lvl4pPr marL="0" indent="0">
              <a:defRPr sz="1400"/>
            </a:lvl4pPr>
            <a:lvl5pPr marL="0" indent="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BD4E3F73-D24B-4088-BC82-794B2F2C11D6}"/>
              </a:ext>
            </a:extLst>
          </p:cNvPr>
          <p:cNvSpPr>
            <a:spLocks noGrp="1"/>
          </p:cNvSpPr>
          <p:nvPr>
            <p:ph type="title"/>
          </p:nvPr>
        </p:nvSpPr>
        <p:spPr>
          <a:xfrm>
            <a:off x="457200" y="457200"/>
            <a:ext cx="6629400" cy="443198"/>
          </a:xfrm>
        </p:spPr>
        <p:txBody>
          <a:body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663B67E-1979-4271-9976-77271F60BBBE}"/>
              </a:ext>
            </a:extLst>
          </p:cNvPr>
          <p:cNvSpPr>
            <a:spLocks noGrp="1"/>
          </p:cNvSpPr>
          <p:nvPr>
            <p:ph type="pic" sz="quarter" idx="11"/>
          </p:nvPr>
        </p:nvSpPr>
        <p:spPr bwMode="ltGray">
          <a:xfrm>
            <a:off x="7440639" y="1863"/>
            <a:ext cx="4751363" cy="6856138"/>
          </a:xfrm>
          <a:solidFill>
            <a:schemeClr val="accent1"/>
          </a:solidFill>
        </p:spPr>
        <p:txBody>
          <a:bodyPr tIns="548640" anchor="ctr" anchorCtr="0">
            <a:noAutofit/>
          </a:bodyPr>
          <a:lstStyle>
            <a:lvl1pPr marL="0" indent="0" algn="ctr">
              <a:buNone/>
              <a:defRPr sz="1569"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19575178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354379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82689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FD342F-2609-4485-BE6C-AB3D7CBE1239}"/>
              </a:ext>
            </a:extLst>
          </p:cNvPr>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57200" y="1197323"/>
            <a:ext cx="11277600" cy="1649682"/>
          </a:xfrm>
        </p:spPr>
        <p:txBody>
          <a:bodyPr/>
          <a:lstStyle>
            <a:lvl1pPr marL="0" indent="0">
              <a:buNone/>
              <a:defRPr sz="28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717860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066800" y="1385714"/>
            <a:ext cx="10058400" cy="3323474"/>
          </a:xfrm>
        </p:spPr>
        <p:txBody>
          <a:bodyPr wrap="square" anchor="b" anchorCtr="0">
            <a:spAutoFit/>
          </a:bodyPr>
          <a:lstStyle>
            <a:lvl1pPr marL="282502" indent="-282502">
              <a:tabLst>
                <a:tab pos="282502" algn="l"/>
              </a:tabLst>
              <a:defRPr sz="5999" baseline="0">
                <a:solidFill>
                  <a:srgbClr val="FFFFFF"/>
                </a:solidFill>
              </a:defRPr>
            </a:lvl1pPr>
          </a:lstStyle>
          <a:p>
            <a:r>
              <a:rPr lang="en-US" dirty="0"/>
              <a:t>“Add a quote here. Design is easier than it looks, and more important than it seems.”</a:t>
            </a:r>
          </a:p>
        </p:txBody>
      </p:sp>
      <p:sp>
        <p:nvSpPr>
          <p:cNvPr id="4" name="Text Placeholder 3"/>
          <p:cNvSpPr>
            <a:spLocks noGrp="1"/>
          </p:cNvSpPr>
          <p:nvPr>
            <p:ph type="body" sz="quarter" idx="10" hasCustomPrompt="1"/>
          </p:nvPr>
        </p:nvSpPr>
        <p:spPr>
          <a:xfrm>
            <a:off x="5746651" y="4805346"/>
            <a:ext cx="5378549" cy="885884"/>
          </a:xfrm>
        </p:spPr>
        <p:txBody>
          <a:bodyPr/>
          <a:lstStyle>
            <a:lvl1pPr marL="0" indent="0" algn="r">
              <a:spcBef>
                <a:spcPts val="0"/>
              </a:spcBef>
              <a:buNone/>
              <a:defRPr sz="3198" baseline="0">
                <a:solidFill>
                  <a:srgbClr val="FFFFFF"/>
                </a:solidFill>
                <a:latin typeface="+mj-lt"/>
              </a:defRPr>
            </a:lvl1pPr>
          </a:lstStyle>
          <a:p>
            <a:pPr lvl="0"/>
            <a:r>
              <a:rPr lang="en-US"/>
              <a:t>Author’s Name</a:t>
            </a:r>
          </a:p>
          <a:p>
            <a:pPr lvl="0"/>
            <a:r>
              <a:rPr lang="en-US" dirty="0"/>
              <a:t>Title</a:t>
            </a:r>
          </a:p>
        </p:txBody>
      </p:sp>
      <p:sp>
        <p:nvSpPr>
          <p:cNvPr id="5" name="TextBox 7"/>
          <p:cNvSpPr txBox="1"/>
          <p:nvPr/>
        </p:nvSpPr>
        <p:spPr bwMode="white">
          <a:xfrm>
            <a:off x="4335103" y="6565485"/>
            <a:ext cx="3521798" cy="16126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0"/>
              </a:spcAft>
              <a:buClrTx/>
              <a:buSzTx/>
              <a:buFontTx/>
              <a:buNone/>
              <a:tabLst/>
              <a:defRPr/>
            </a:pPr>
            <a:r>
              <a:rPr kumimoji="0" lang="en-US" sz="1048" b="0" i="0" u="none" strike="noStrike" kern="1200" cap="none" spc="150" normalizeH="0" baseline="0" noProof="0">
                <a:ln>
                  <a:noFill/>
                </a:ln>
                <a:gradFill>
                  <a:gsLst>
                    <a:gs pos="0">
                      <a:srgbClr val="FFFFFF">
                        <a:alpha val="50000"/>
                      </a:srgbClr>
                    </a:gs>
                    <a:gs pos="86000">
                      <a:srgbClr val="FFFFFF">
                        <a:alpha val="50000"/>
                      </a:srgbClr>
                    </a:gs>
                  </a:gsLst>
                  <a:lin ang="5400000" scaled="0"/>
                </a:gradFill>
                <a:effectLst/>
                <a:uLnTx/>
                <a:uFillTx/>
                <a:latin typeface="Segoe UI" panose="020B0502040204020203" pitchFamily="34" charset="0"/>
                <a:ea typeface="+mn-ea"/>
                <a:cs typeface="+mn-cs"/>
              </a:rPr>
              <a:t>MICROSOFT CONFIDENTIAL – INTERNAL ONLY</a:t>
            </a:r>
          </a:p>
        </p:txBody>
      </p:sp>
      <p:sp>
        <p:nvSpPr>
          <p:cNvPr id="6" name="TextBox 7">
            <a:extLst>
              <a:ext uri="{FF2B5EF4-FFF2-40B4-BE49-F238E27FC236}">
                <a16:creationId xmlns:a16="http://schemas.microsoft.com/office/drawing/2014/main" id="{2CF74BEB-D177-45B2-98B9-E2424E8025FB}"/>
              </a:ext>
            </a:extLst>
          </p:cNvPr>
          <p:cNvSpPr txBox="1"/>
          <p:nvPr userDrawn="1"/>
        </p:nvSpPr>
        <p:spPr bwMode="white">
          <a:xfrm>
            <a:off x="4335103" y="6565485"/>
            <a:ext cx="3521798" cy="16126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0"/>
              </a:spcAft>
              <a:buClrTx/>
              <a:buSzTx/>
              <a:buFontTx/>
              <a:buNone/>
              <a:tabLst/>
              <a:defRPr/>
            </a:pPr>
            <a:r>
              <a:rPr kumimoji="0" lang="en-US" sz="1048" b="0" i="0" u="none" strike="noStrike" kern="1200" cap="none" spc="150" normalizeH="0" baseline="0" noProof="0">
                <a:ln>
                  <a:noFill/>
                </a:ln>
                <a:gradFill>
                  <a:gsLst>
                    <a:gs pos="0">
                      <a:srgbClr val="FFFFFF">
                        <a:alpha val="50000"/>
                      </a:srgbClr>
                    </a:gs>
                    <a:gs pos="86000">
                      <a:srgbClr val="FFFFFF">
                        <a:alpha val="50000"/>
                      </a:srgbClr>
                    </a:gs>
                  </a:gsLst>
                  <a:lin ang="5400000" scaled="0"/>
                </a:gradFill>
                <a:effectLst/>
                <a:uLnTx/>
                <a:uFillTx/>
                <a:latin typeface="Segoe UI" panose="020B0502040204020203" pitchFamily="34" charset="0"/>
                <a:ea typeface="+mn-ea"/>
                <a:cs typeface="+mn-cs"/>
              </a:rPr>
              <a:t>MICROSOFT CONFIDENTIAL – INTERNAL ONLY</a:t>
            </a:r>
          </a:p>
        </p:txBody>
      </p:sp>
    </p:spTree>
    <p:extLst>
      <p:ext uri="{BB962C8B-B14F-4D97-AF65-F5344CB8AC3E}">
        <p14:creationId xmlns:p14="http://schemas.microsoft.com/office/powerpoint/2010/main" val="28860268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lumn photo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57200"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12" name="Picture Placeholder 10"/>
          <p:cNvSpPr>
            <a:spLocks noGrp="1"/>
          </p:cNvSpPr>
          <p:nvPr>
            <p:ph type="pic" sz="quarter" idx="15" hasCustomPrompt="1"/>
          </p:nvPr>
        </p:nvSpPr>
        <p:spPr>
          <a:xfrm>
            <a:off x="4419601"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13" name="Picture Placeholder 10"/>
          <p:cNvSpPr>
            <a:spLocks noGrp="1"/>
          </p:cNvSpPr>
          <p:nvPr>
            <p:ph type="pic" sz="quarter" idx="16" hasCustomPrompt="1"/>
          </p:nvPr>
        </p:nvSpPr>
        <p:spPr>
          <a:xfrm>
            <a:off x="8382000"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457200" y="4648200"/>
            <a:ext cx="3352800" cy="1610697"/>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9" name="Text Placeholder 4"/>
          <p:cNvSpPr>
            <a:spLocks noGrp="1"/>
          </p:cNvSpPr>
          <p:nvPr>
            <p:ph type="body" sz="quarter" idx="12" hasCustomPrompt="1"/>
          </p:nvPr>
        </p:nvSpPr>
        <p:spPr>
          <a:xfrm>
            <a:off x="4419598" y="4657681"/>
            <a:ext cx="3352800"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0" name="Text Placeholder 4"/>
          <p:cNvSpPr>
            <a:spLocks noGrp="1"/>
          </p:cNvSpPr>
          <p:nvPr>
            <p:ph type="body" sz="quarter" idx="13" hasCustomPrompt="1"/>
          </p:nvPr>
        </p:nvSpPr>
        <p:spPr>
          <a:xfrm>
            <a:off x="8382000" y="4648200"/>
            <a:ext cx="3352800"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3" name="Title 2">
            <a:extLst>
              <a:ext uri="{FF2B5EF4-FFF2-40B4-BE49-F238E27FC236}">
                <a16:creationId xmlns:a16="http://schemas.microsoft.com/office/drawing/2014/main" id="{FC8E30D2-6210-416E-B38B-83B10D9E565A}"/>
              </a:ext>
            </a:extLst>
          </p:cNvPr>
          <p:cNvSpPr>
            <a:spLocks noGrp="1"/>
          </p:cNvSpPr>
          <p:nvPr>
            <p:ph type="title" hasCustomPrompt="1"/>
          </p:nvPr>
        </p:nvSpPr>
        <p:spPr>
          <a:xfrm>
            <a:off x="457200" y="457200"/>
            <a:ext cx="11277600" cy="443198"/>
          </a:xfrm>
        </p:spPr>
        <p:txBody>
          <a:bodyPr/>
          <a:lstStyle>
            <a:lvl1pPr>
              <a:defRPr/>
            </a:lvl1pPr>
          </a:lstStyle>
          <a:p>
            <a:r>
              <a:rPr lang="en-US" dirty="0"/>
              <a:t>3 Column Photos</a:t>
            </a:r>
          </a:p>
        </p:txBody>
      </p:sp>
    </p:spTree>
    <p:extLst>
      <p:ext uri="{BB962C8B-B14F-4D97-AF65-F5344CB8AC3E}">
        <p14:creationId xmlns:p14="http://schemas.microsoft.com/office/powerpoint/2010/main" val="33694626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our column photo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57200"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457200"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3" name="Title 2">
            <a:extLst>
              <a:ext uri="{FF2B5EF4-FFF2-40B4-BE49-F238E27FC236}">
                <a16:creationId xmlns:a16="http://schemas.microsoft.com/office/drawing/2014/main" id="{FC8E30D2-6210-416E-B38B-83B10D9E565A}"/>
              </a:ext>
            </a:extLst>
          </p:cNvPr>
          <p:cNvSpPr>
            <a:spLocks noGrp="1"/>
          </p:cNvSpPr>
          <p:nvPr>
            <p:ph type="title" hasCustomPrompt="1"/>
          </p:nvPr>
        </p:nvSpPr>
        <p:spPr>
          <a:xfrm>
            <a:off x="457200" y="457200"/>
            <a:ext cx="11277600" cy="443198"/>
          </a:xfrm>
        </p:spPr>
        <p:txBody>
          <a:bodyPr/>
          <a:lstStyle>
            <a:lvl1pPr>
              <a:defRPr/>
            </a:lvl1pPr>
          </a:lstStyle>
          <a:p>
            <a:r>
              <a:rPr lang="en-US" dirty="0"/>
              <a:t>4 Column Photos</a:t>
            </a:r>
          </a:p>
        </p:txBody>
      </p:sp>
      <p:sp>
        <p:nvSpPr>
          <p:cNvPr id="19" name="Picture Placeholder 10">
            <a:extLst>
              <a:ext uri="{FF2B5EF4-FFF2-40B4-BE49-F238E27FC236}">
                <a16:creationId xmlns:a16="http://schemas.microsoft.com/office/drawing/2014/main" id="{B6EB7423-EF30-4471-B988-FE53D067CC84}"/>
              </a:ext>
            </a:extLst>
          </p:cNvPr>
          <p:cNvSpPr>
            <a:spLocks noGrp="1"/>
          </p:cNvSpPr>
          <p:nvPr>
            <p:ph type="pic" sz="quarter" idx="15" hasCustomPrompt="1"/>
          </p:nvPr>
        </p:nvSpPr>
        <p:spPr>
          <a:xfrm>
            <a:off x="9220200"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0" name="Text Placeholder 4">
            <a:extLst>
              <a:ext uri="{FF2B5EF4-FFF2-40B4-BE49-F238E27FC236}">
                <a16:creationId xmlns:a16="http://schemas.microsoft.com/office/drawing/2014/main" id="{14A072DE-AD55-472B-B578-9F23C37AADD0}"/>
              </a:ext>
            </a:extLst>
          </p:cNvPr>
          <p:cNvSpPr>
            <a:spLocks noGrp="1"/>
          </p:cNvSpPr>
          <p:nvPr>
            <p:ph type="body" sz="quarter" idx="16" hasCustomPrompt="1"/>
          </p:nvPr>
        </p:nvSpPr>
        <p:spPr>
          <a:xfrm>
            <a:off x="9220200"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21" name="Picture Placeholder 10">
            <a:extLst>
              <a:ext uri="{FF2B5EF4-FFF2-40B4-BE49-F238E27FC236}">
                <a16:creationId xmlns:a16="http://schemas.microsoft.com/office/drawing/2014/main" id="{8554BB6D-4DA6-4AA1-B51E-72B402E4F8BA}"/>
              </a:ext>
            </a:extLst>
          </p:cNvPr>
          <p:cNvSpPr>
            <a:spLocks noGrp="1"/>
          </p:cNvSpPr>
          <p:nvPr>
            <p:ph type="pic" sz="quarter" idx="17" hasCustomPrompt="1"/>
          </p:nvPr>
        </p:nvSpPr>
        <p:spPr>
          <a:xfrm>
            <a:off x="3352801"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2" name="Text Placeholder 4">
            <a:extLst>
              <a:ext uri="{FF2B5EF4-FFF2-40B4-BE49-F238E27FC236}">
                <a16:creationId xmlns:a16="http://schemas.microsoft.com/office/drawing/2014/main" id="{59ACA71F-FCAE-4333-B6E2-FE765F3507BF}"/>
              </a:ext>
            </a:extLst>
          </p:cNvPr>
          <p:cNvSpPr>
            <a:spLocks noGrp="1"/>
          </p:cNvSpPr>
          <p:nvPr>
            <p:ph type="body" sz="quarter" idx="18" hasCustomPrompt="1"/>
          </p:nvPr>
        </p:nvSpPr>
        <p:spPr>
          <a:xfrm>
            <a:off x="3352801"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23" name="Picture Placeholder 10">
            <a:extLst>
              <a:ext uri="{FF2B5EF4-FFF2-40B4-BE49-F238E27FC236}">
                <a16:creationId xmlns:a16="http://schemas.microsoft.com/office/drawing/2014/main" id="{795F65FB-B623-41E0-95BE-EC9E0F8F5958}"/>
              </a:ext>
            </a:extLst>
          </p:cNvPr>
          <p:cNvSpPr>
            <a:spLocks noGrp="1"/>
          </p:cNvSpPr>
          <p:nvPr>
            <p:ph type="pic" sz="quarter" idx="19" hasCustomPrompt="1"/>
          </p:nvPr>
        </p:nvSpPr>
        <p:spPr>
          <a:xfrm>
            <a:off x="6324599"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4" name="Text Placeholder 4">
            <a:extLst>
              <a:ext uri="{FF2B5EF4-FFF2-40B4-BE49-F238E27FC236}">
                <a16:creationId xmlns:a16="http://schemas.microsoft.com/office/drawing/2014/main" id="{8A232FE3-5A6D-45EC-92C4-DF161C399176}"/>
              </a:ext>
            </a:extLst>
          </p:cNvPr>
          <p:cNvSpPr>
            <a:spLocks noGrp="1"/>
          </p:cNvSpPr>
          <p:nvPr>
            <p:ph type="body" sz="quarter" idx="20" hasCustomPrompt="1"/>
          </p:nvPr>
        </p:nvSpPr>
        <p:spPr>
          <a:xfrm>
            <a:off x="6324599"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Tree>
    <p:extLst>
      <p:ext uri="{BB962C8B-B14F-4D97-AF65-F5344CB8AC3E}">
        <p14:creationId xmlns:p14="http://schemas.microsoft.com/office/powerpoint/2010/main" val="29464564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column graphics">
    <p:spTree>
      <p:nvGrpSpPr>
        <p:cNvPr id="1" name=""/>
        <p:cNvGrpSpPr/>
        <p:nvPr/>
      </p:nvGrpSpPr>
      <p:grpSpPr>
        <a:xfrm>
          <a:off x="0" y="0"/>
          <a:ext cx="0" cy="0"/>
          <a:chOff x="0" y="0"/>
          <a:chExt cx="0" cy="0"/>
        </a:xfrm>
      </p:grpSpPr>
      <p:sp>
        <p:nvSpPr>
          <p:cNvPr id="3" name="Rectangle 2"/>
          <p:cNvSpPr/>
          <p:nvPr userDrawn="1"/>
        </p:nvSpPr>
        <p:spPr bwMode="auto">
          <a:xfrm>
            <a:off x="454840"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73939"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6" name="Rectangle 5"/>
          <p:cNvSpPr/>
          <p:nvPr userDrawn="1"/>
        </p:nvSpPr>
        <p:spPr bwMode="auto">
          <a:xfrm>
            <a:off x="4419602"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382004"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838701"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8" name="Content Placeholder 15"/>
          <p:cNvSpPr>
            <a:spLocks noGrp="1"/>
          </p:cNvSpPr>
          <p:nvPr userDrawn="1">
            <p:ph sz="quarter" idx="19" hasCustomPrompt="1"/>
          </p:nvPr>
        </p:nvSpPr>
        <p:spPr>
          <a:xfrm>
            <a:off x="8803463"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57202" y="5029200"/>
            <a:ext cx="3352796" cy="1610697"/>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419602" y="5029200"/>
            <a:ext cx="3352796"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382002" y="5029200"/>
            <a:ext cx="3352796"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2" name="Title 1">
            <a:extLst>
              <a:ext uri="{FF2B5EF4-FFF2-40B4-BE49-F238E27FC236}">
                <a16:creationId xmlns:a16="http://schemas.microsoft.com/office/drawing/2014/main" id="{D2E6A29D-EC2B-4B0C-9CCE-388FA30094D3}"/>
              </a:ext>
            </a:extLst>
          </p:cNvPr>
          <p:cNvSpPr>
            <a:spLocks noGrp="1"/>
          </p:cNvSpPr>
          <p:nvPr>
            <p:ph type="title" hasCustomPrompt="1"/>
          </p:nvPr>
        </p:nvSpPr>
        <p:spPr>
          <a:xfrm>
            <a:off x="457200" y="448276"/>
            <a:ext cx="11277600" cy="443198"/>
          </a:xfrm>
        </p:spPr>
        <p:txBody>
          <a:bodyPr/>
          <a:lstStyle>
            <a:lvl1pPr>
              <a:defRPr/>
            </a:lvl1pPr>
          </a:lstStyle>
          <a:p>
            <a:r>
              <a:rPr lang="en-US" dirty="0"/>
              <a:t>Graphic layout: three columns graphic and text</a:t>
            </a:r>
          </a:p>
        </p:txBody>
      </p:sp>
    </p:spTree>
    <p:extLst>
      <p:ext uri="{BB962C8B-B14F-4D97-AF65-F5344CB8AC3E}">
        <p14:creationId xmlns:p14="http://schemas.microsoft.com/office/powerpoint/2010/main" val="391840485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ur column graphic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235441"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304800"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76200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777833"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04800" y="4927922"/>
            <a:ext cx="2651760" cy="1395254"/>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34097"/>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66606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9264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235440" y="4927922"/>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3" name="Title 2">
            <a:extLst>
              <a:ext uri="{FF2B5EF4-FFF2-40B4-BE49-F238E27FC236}">
                <a16:creationId xmlns:a16="http://schemas.microsoft.com/office/drawing/2014/main" id="{AE68C774-D679-43DE-BBE7-8770022457FC}"/>
              </a:ext>
            </a:extLst>
          </p:cNvPr>
          <p:cNvSpPr>
            <a:spLocks noGrp="1"/>
          </p:cNvSpPr>
          <p:nvPr>
            <p:ph type="title" hasCustomPrompt="1"/>
          </p:nvPr>
        </p:nvSpPr>
        <p:spPr>
          <a:xfrm>
            <a:off x="418643" y="448276"/>
            <a:ext cx="11354714" cy="443198"/>
          </a:xfrm>
        </p:spPr>
        <p:txBody>
          <a:bodyPr/>
          <a:lstStyle>
            <a:lvl1pPr>
              <a:defRPr/>
            </a:lvl1pPr>
          </a:lstStyle>
          <a:p>
            <a:r>
              <a:rPr lang="en-US" dirty="0"/>
              <a:t>Graphic layout: four columns graphic and text</a:t>
            </a:r>
          </a:p>
        </p:txBody>
      </p:sp>
    </p:spTree>
    <p:extLst>
      <p:ext uri="{BB962C8B-B14F-4D97-AF65-F5344CB8AC3E}">
        <p14:creationId xmlns:p14="http://schemas.microsoft.com/office/powerpoint/2010/main" val="1232832880"/>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oad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0D99-4A9F-47B0-85C2-F560EC04EC5A}"/>
              </a:ext>
            </a:extLst>
          </p:cNvPr>
          <p:cNvSpPr>
            <a:spLocks noGrp="1"/>
          </p:cNvSpPr>
          <p:nvPr>
            <p:ph type="title"/>
          </p:nvPr>
        </p:nvSpPr>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1A96460-A907-4A2F-A565-A0ECA88056DE}"/>
              </a:ext>
            </a:extLst>
          </p:cNvPr>
          <p:cNvSpPr>
            <a:spLocks noGrp="1"/>
          </p:cNvSpPr>
          <p:nvPr>
            <p:ph type="body" sz="quarter" idx="10" hasCustomPrompt="1"/>
          </p:nvPr>
        </p:nvSpPr>
        <p:spPr>
          <a:xfrm>
            <a:off x="457200" y="1676400"/>
            <a:ext cx="3505200" cy="4876800"/>
          </a:xfrm>
          <a:solidFill>
            <a:srgbClr val="0078D4">
              <a:alpha val="20000"/>
            </a:srgbClr>
          </a:solidFill>
        </p:spPr>
        <p:txBody>
          <a:bodyPr lIns="182880" tIns="91440" rIns="182880">
            <a:noAutofit/>
          </a:bodyPr>
          <a:lstStyle>
            <a:lvl1pPr>
              <a:spcBef>
                <a:spcPts val="1200"/>
              </a:spcBef>
              <a:spcAft>
                <a:spcPts val="600"/>
              </a:spcAft>
              <a:defRPr sz="2000">
                <a:latin typeface="+mj-lt"/>
              </a:defRPr>
            </a:lvl1pPr>
            <a:lvl2pPr>
              <a:spcBef>
                <a:spcPts val="0"/>
              </a:spcBef>
              <a:defRPr sz="1800"/>
            </a:lvl2pPr>
            <a:lvl3pPr marL="0" indent="0">
              <a:spcBef>
                <a:spcPts val="0"/>
              </a:spcBef>
              <a:spcAft>
                <a:spcPts val="600"/>
              </a:spcAft>
              <a:defRPr sz="1200"/>
            </a:lvl3pPr>
            <a:lvl4pPr>
              <a:defRPr sz="1200"/>
            </a:lvl4pPr>
            <a:lvl5pPr>
              <a:defRPr sz="1200"/>
            </a:lvl5pPr>
          </a:lstStyle>
          <a:p>
            <a:pPr lvl="0"/>
            <a:r>
              <a:rPr lang="en-US" dirty="0"/>
              <a:t>Optional category [Level 1]</a:t>
            </a:r>
          </a:p>
          <a:p>
            <a:pPr lvl="1"/>
            <a:r>
              <a:rPr lang="en-US" dirty="0"/>
              <a:t>Announcement [Level 2]</a:t>
            </a:r>
          </a:p>
          <a:p>
            <a:pPr lvl="2"/>
            <a:r>
              <a:rPr lang="en-US" dirty="0"/>
              <a:t>Optional description or information [Level 3]</a:t>
            </a:r>
          </a:p>
          <a:p>
            <a:pPr lvl="1"/>
            <a:r>
              <a:rPr lang="en-US" dirty="0"/>
              <a:t>Announcement [Level 2]</a:t>
            </a:r>
          </a:p>
          <a:p>
            <a:pPr lvl="2"/>
            <a:r>
              <a:rPr lang="en-US" dirty="0"/>
              <a:t>Optional description or information [Level 3]</a:t>
            </a:r>
          </a:p>
        </p:txBody>
      </p:sp>
      <p:sp>
        <p:nvSpPr>
          <p:cNvPr id="5" name="Text Placeholder 3">
            <a:extLst>
              <a:ext uri="{FF2B5EF4-FFF2-40B4-BE49-F238E27FC236}">
                <a16:creationId xmlns:a16="http://schemas.microsoft.com/office/drawing/2014/main" id="{80DE2C07-1F89-4D35-9AB9-88BD6DD33196}"/>
              </a:ext>
            </a:extLst>
          </p:cNvPr>
          <p:cNvSpPr>
            <a:spLocks noGrp="1"/>
          </p:cNvSpPr>
          <p:nvPr>
            <p:ph type="body" sz="quarter" idx="11" hasCustomPrompt="1"/>
          </p:nvPr>
        </p:nvSpPr>
        <p:spPr>
          <a:xfrm>
            <a:off x="4343400"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dirty="0"/>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dirty="0"/>
              <a:t>Optional description or information [Level 3]</a:t>
            </a:r>
          </a:p>
          <a:p>
            <a:pPr lvl="1"/>
            <a:r>
              <a:rPr lang="en-US" dirty="0"/>
              <a:t>Announcement [Level 2]</a:t>
            </a:r>
          </a:p>
          <a:p>
            <a:pPr lvl="2"/>
            <a:r>
              <a:rPr lang="en-US" dirty="0"/>
              <a:t>Optional description or information [Level 3]</a:t>
            </a:r>
          </a:p>
        </p:txBody>
      </p:sp>
      <p:sp>
        <p:nvSpPr>
          <p:cNvPr id="8" name="Text Placeholder 7">
            <a:extLst>
              <a:ext uri="{FF2B5EF4-FFF2-40B4-BE49-F238E27FC236}">
                <a16:creationId xmlns:a16="http://schemas.microsoft.com/office/drawing/2014/main" id="{43B053A1-2A91-40C5-BD82-0F365310FB73}"/>
              </a:ext>
            </a:extLst>
          </p:cNvPr>
          <p:cNvSpPr>
            <a:spLocks noGrp="1"/>
          </p:cNvSpPr>
          <p:nvPr>
            <p:ph type="body" sz="quarter" idx="13" hasCustomPrompt="1"/>
          </p:nvPr>
        </p:nvSpPr>
        <p:spPr>
          <a:xfrm>
            <a:off x="457199"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Available soon</a:t>
            </a:r>
          </a:p>
        </p:txBody>
      </p:sp>
      <p:sp>
        <p:nvSpPr>
          <p:cNvPr id="9" name="Text Placeholder 7">
            <a:extLst>
              <a:ext uri="{FF2B5EF4-FFF2-40B4-BE49-F238E27FC236}">
                <a16:creationId xmlns:a16="http://schemas.microsoft.com/office/drawing/2014/main" id="{8A3B0237-AB47-4824-A603-A9225401C659}"/>
              </a:ext>
            </a:extLst>
          </p:cNvPr>
          <p:cNvSpPr>
            <a:spLocks noGrp="1"/>
          </p:cNvSpPr>
          <p:nvPr>
            <p:ph type="body" sz="quarter" idx="14" hasCustomPrompt="1"/>
          </p:nvPr>
        </p:nvSpPr>
        <p:spPr>
          <a:xfrm>
            <a:off x="4343398"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Later this year</a:t>
            </a:r>
          </a:p>
        </p:txBody>
      </p:sp>
      <p:sp>
        <p:nvSpPr>
          <p:cNvPr id="12" name="Text Placeholder 3">
            <a:extLst>
              <a:ext uri="{FF2B5EF4-FFF2-40B4-BE49-F238E27FC236}">
                <a16:creationId xmlns:a16="http://schemas.microsoft.com/office/drawing/2014/main" id="{CB000F6D-6C3C-414D-ADF4-BDC1A6BCD3EB}"/>
              </a:ext>
            </a:extLst>
          </p:cNvPr>
          <p:cNvSpPr>
            <a:spLocks noGrp="1"/>
          </p:cNvSpPr>
          <p:nvPr>
            <p:ph type="body" sz="quarter" idx="15" hasCustomPrompt="1"/>
          </p:nvPr>
        </p:nvSpPr>
        <p:spPr>
          <a:xfrm>
            <a:off x="8229600"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dirty="0"/>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dirty="0"/>
              <a:t>Optional description or information [Level 3]</a:t>
            </a:r>
          </a:p>
          <a:p>
            <a:pPr lvl="1"/>
            <a:r>
              <a:rPr lang="en-US" dirty="0"/>
              <a:t>Announcement [Level 2]</a:t>
            </a:r>
          </a:p>
          <a:p>
            <a:pPr lvl="2"/>
            <a:r>
              <a:rPr lang="en-US" dirty="0"/>
              <a:t>Optional description or information [Level 3]</a:t>
            </a:r>
          </a:p>
        </p:txBody>
      </p:sp>
      <p:sp>
        <p:nvSpPr>
          <p:cNvPr id="13" name="Text Placeholder 7">
            <a:extLst>
              <a:ext uri="{FF2B5EF4-FFF2-40B4-BE49-F238E27FC236}">
                <a16:creationId xmlns:a16="http://schemas.microsoft.com/office/drawing/2014/main" id="{38F7F621-4F17-4FC8-ABCE-6E43A36ACA34}"/>
              </a:ext>
            </a:extLst>
          </p:cNvPr>
          <p:cNvSpPr>
            <a:spLocks noGrp="1"/>
          </p:cNvSpPr>
          <p:nvPr>
            <p:ph type="body" sz="quarter" idx="16" hasCustomPrompt="1"/>
          </p:nvPr>
        </p:nvSpPr>
        <p:spPr>
          <a:xfrm>
            <a:off x="8229598"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Top of mind</a:t>
            </a:r>
          </a:p>
        </p:txBody>
      </p:sp>
    </p:spTree>
    <p:extLst>
      <p:ext uri="{BB962C8B-B14F-4D97-AF65-F5344CB8AC3E}">
        <p14:creationId xmlns:p14="http://schemas.microsoft.com/office/powerpoint/2010/main" val="252732364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1" y="6099190"/>
            <a:ext cx="4482124"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
        <p:nvSpPr>
          <p:cNvPr id="8" name="Text Box 3">
            <a:extLst>
              <a:ext uri="{FF2B5EF4-FFF2-40B4-BE49-F238E27FC236}">
                <a16:creationId xmlns:a16="http://schemas.microsoft.com/office/drawing/2014/main" id="{3BDDD9AA-B6B0-4803-872D-B1B80D263445}"/>
              </a:ext>
            </a:extLst>
          </p:cNvPr>
          <p:cNvSpPr txBox="1">
            <a:spLocks noChangeArrowheads="1"/>
          </p:cNvSpPr>
          <p:nvPr userDrawn="1"/>
        </p:nvSpPr>
        <p:spPr bwMode="blackWhite">
          <a:xfrm>
            <a:off x="269241" y="6099190"/>
            <a:ext cx="4482124"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14" name="Picture 13">
            <a:extLst>
              <a:ext uri="{FF2B5EF4-FFF2-40B4-BE49-F238E27FC236}">
                <a16:creationId xmlns:a16="http://schemas.microsoft.com/office/drawing/2014/main" id="{D526BE74-29FC-4E62-B174-F72E3EA72C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033" y="184409"/>
            <a:ext cx="1933263" cy="866482"/>
          </a:xfrm>
          <a:prstGeom prst="rect">
            <a:avLst/>
          </a:prstGeom>
        </p:spPr>
      </p:pic>
      <p:pic>
        <p:nvPicPr>
          <p:cNvPr id="5" name="Picture 2" descr="https://encrypted-tbn0.gstatic.com/images?q=tbn:ANd9GcTjxqZ5MMFMgd37YpqpGcb3mR7AcTHbZOB9z1WoHvB3xs5d0UoTYg">
            <a:extLst>
              <a:ext uri="{FF2B5EF4-FFF2-40B4-BE49-F238E27FC236}">
                <a16:creationId xmlns:a16="http://schemas.microsoft.com/office/drawing/2014/main" id="{AA69B594-1DCC-45F9-AF36-F08A2D3A5BB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58350" y="5829107"/>
            <a:ext cx="2228850" cy="72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0198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peaker notes">
    <p:bg>
      <p:bgRef idx="1001">
        <a:schemeClr val="bg2"/>
      </p:bgRef>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18643" y="1189177"/>
            <a:ext cx="11354714" cy="2092881"/>
          </a:xfrm>
          <a:prstGeom prst="rect">
            <a:avLst/>
          </a:prstGeom>
        </p:spPr>
        <p:txBody>
          <a:bodyPr/>
          <a:lstStyle>
            <a:lvl1pPr marL="0" indent="0">
              <a:buClr>
                <a:schemeClr val="tx1"/>
              </a:buClr>
              <a:buSzPct val="90000"/>
              <a:buFont typeface="Arial" pitchFamily="34" charset="0"/>
              <a:buNone/>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290512" indent="0">
              <a:buClr>
                <a:schemeClr val="tx1"/>
              </a:buClr>
              <a:buSzPct val="90000"/>
              <a:buFont typeface="Arial" pitchFamily="34" charset="0"/>
              <a:buNone/>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571500" indent="0">
              <a:buClr>
                <a:schemeClr val="tx1"/>
              </a:buClr>
              <a:buSzPct val="90000"/>
              <a:buFont typeface="Arial" pitchFamily="34" charset="0"/>
              <a:buNone/>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62013" indent="0">
              <a:buClr>
                <a:schemeClr val="tx1"/>
              </a:buClr>
              <a:buSzPct val="90000"/>
              <a:buFont typeface="Arial" pitchFamily="34" charset="0"/>
              <a:buNone/>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090613" indent="0">
              <a:buClr>
                <a:schemeClr val="tx1"/>
              </a:buClr>
              <a:buSzPct val="90000"/>
              <a:buFont typeface="Arial" pitchFamily="34" charset="0"/>
              <a:buNone/>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45152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DA Slide - Do Not Alter">
    <p:bg>
      <p:bgPr>
        <a:solidFill>
          <a:srgbClr val="002050"/>
        </a:solidFill>
        <a:effectLst/>
      </p:bgPr>
    </p:bg>
    <p:spTree>
      <p:nvGrpSpPr>
        <p:cNvPr id="1" name=""/>
        <p:cNvGrpSpPr/>
        <p:nvPr/>
      </p:nvGrpSpPr>
      <p:grpSpPr>
        <a:xfrm>
          <a:off x="0" y="0"/>
          <a:ext cx="0" cy="0"/>
          <a:chOff x="0" y="0"/>
          <a:chExt cx="0" cy="0"/>
        </a:xfrm>
      </p:grpSpPr>
      <p:pic>
        <p:nvPicPr>
          <p:cNvPr id="80" name="Picture 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82" name="Picture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5" name="Content Placeholder 2"/>
          <p:cNvSpPr txBox="1">
            <a:spLocks/>
          </p:cNvSpPr>
          <p:nvPr/>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dirty="0">
                <a:solidFill>
                  <a:schemeClr val="bg1"/>
                </a:solidFill>
                <a:latin typeface="Segoe UI Light"/>
                <a:cs typeface="Segoe UI Light"/>
              </a:rPr>
              <a:t>Microsoft Confidential</a:t>
            </a:r>
          </a:p>
          <a:p>
            <a:pPr lvl="0">
              <a:spcBef>
                <a:spcPts val="0"/>
              </a:spcBef>
              <a:defRPr/>
            </a:pPr>
            <a:r>
              <a:rPr lang="en-US" sz="4080" i="1" dirty="0">
                <a:solidFill>
                  <a:schemeClr val="bg1"/>
                </a:solidFill>
                <a:latin typeface="Segoe UI Light"/>
                <a:cs typeface="Segoe UI Light"/>
              </a:rPr>
              <a:t>All content is NDA unless otherwise stated.</a:t>
            </a:r>
          </a:p>
        </p:txBody>
      </p:sp>
      <p:sp>
        <p:nvSpPr>
          <p:cNvPr id="7" name="TextBox 6"/>
          <p:cNvSpPr txBox="1"/>
          <p:nvPr/>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pic>
        <p:nvPicPr>
          <p:cNvPr id="8" name="Picture 7">
            <a:extLst>
              <a:ext uri="{FF2B5EF4-FFF2-40B4-BE49-F238E27FC236}">
                <a16:creationId xmlns:a16="http://schemas.microsoft.com/office/drawing/2014/main" id="{D71A9524-7E03-49F3-B3F0-0B5EFC23BD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9" name="Picture 8">
            <a:extLst>
              <a:ext uri="{FF2B5EF4-FFF2-40B4-BE49-F238E27FC236}">
                <a16:creationId xmlns:a16="http://schemas.microsoft.com/office/drawing/2014/main" id="{062D61AB-7FDB-4188-878F-A38A5C088A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10" name="Picture 9">
            <a:extLst>
              <a:ext uri="{FF2B5EF4-FFF2-40B4-BE49-F238E27FC236}">
                <a16:creationId xmlns:a16="http://schemas.microsoft.com/office/drawing/2014/main" id="{A522C919-265D-4079-8E2A-EFE703B153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11" name="Picture 10">
            <a:extLst>
              <a:ext uri="{FF2B5EF4-FFF2-40B4-BE49-F238E27FC236}">
                <a16:creationId xmlns:a16="http://schemas.microsoft.com/office/drawing/2014/main" id="{1A307826-6852-4BE3-990E-01041A8BE8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2" name="Content Placeholder 2">
            <a:extLst>
              <a:ext uri="{FF2B5EF4-FFF2-40B4-BE49-F238E27FC236}">
                <a16:creationId xmlns:a16="http://schemas.microsoft.com/office/drawing/2014/main" id="{942E73A8-E37F-4465-B77A-63683283F6F1}"/>
              </a:ext>
            </a:extLst>
          </p:cNvPr>
          <p:cNvSpPr txBox="1">
            <a:spLocks/>
          </p:cNvSpPr>
          <p:nvPr userDrawn="1"/>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dirty="0">
                <a:solidFill>
                  <a:schemeClr val="bg1"/>
                </a:solidFill>
                <a:latin typeface="Segoe UI Light"/>
                <a:cs typeface="Segoe UI Light"/>
              </a:rPr>
              <a:t>Microsoft Confidential</a:t>
            </a:r>
          </a:p>
          <a:p>
            <a:pPr lvl="0">
              <a:spcBef>
                <a:spcPts val="0"/>
              </a:spcBef>
              <a:defRPr/>
            </a:pPr>
            <a:r>
              <a:rPr lang="en-US" sz="4080" i="1" dirty="0">
                <a:solidFill>
                  <a:schemeClr val="bg1"/>
                </a:solidFill>
                <a:latin typeface="Segoe UI Light"/>
                <a:cs typeface="Segoe UI Light"/>
              </a:rPr>
              <a:t>All content is NDA unless otherwise stated.</a:t>
            </a:r>
          </a:p>
        </p:txBody>
      </p:sp>
      <p:sp>
        <p:nvSpPr>
          <p:cNvPr id="13" name="TextBox 12">
            <a:extLst>
              <a:ext uri="{FF2B5EF4-FFF2-40B4-BE49-F238E27FC236}">
                <a16:creationId xmlns:a16="http://schemas.microsoft.com/office/drawing/2014/main" id="{89C95BDF-3890-4710-B440-1A01899FF4BB}"/>
              </a:ext>
            </a:extLst>
          </p:cNvPr>
          <p:cNvSpPr txBox="1"/>
          <p:nvPr userDrawn="1"/>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spTree>
    <p:extLst>
      <p:ext uri="{BB962C8B-B14F-4D97-AF65-F5344CB8AC3E}">
        <p14:creationId xmlns:p14="http://schemas.microsoft.com/office/powerpoint/2010/main" val="114889757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Walk-in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A3AC48-1A8B-4697-8FF1-944623C03EA3}"/>
              </a:ext>
            </a:extLst>
          </p:cNvPr>
          <p:cNvPicPr>
            <a:picLocks noChangeAspect="1"/>
          </p:cNvPicPr>
          <p:nvPr userDrawn="1"/>
        </p:nvPicPr>
        <p:blipFill>
          <a:blip r:embed="rId2"/>
          <a:stretch>
            <a:fillRect/>
          </a:stretch>
        </p:blipFill>
        <p:spPr>
          <a:xfrm>
            <a:off x="1623213" y="2014129"/>
            <a:ext cx="8945573" cy="2829742"/>
          </a:xfrm>
          <a:prstGeom prst="rect">
            <a:avLst/>
          </a:prstGeom>
        </p:spPr>
      </p:pic>
    </p:spTree>
    <p:extLst>
      <p:ext uri="{BB962C8B-B14F-4D97-AF65-F5344CB8AC3E}">
        <p14:creationId xmlns:p14="http://schemas.microsoft.com/office/powerpoint/2010/main" val="384756912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thechriskent.com/"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twitter.com/thechriskent"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392009"/>
            <a:ext cx="12192000" cy="47532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8" name="Picture 7">
            <a:extLst>
              <a:ext uri="{FF2B5EF4-FFF2-40B4-BE49-F238E27FC236}">
                <a16:creationId xmlns:a16="http://schemas.microsoft.com/office/drawing/2014/main" id="{95B72F69-06EC-4718-A6C7-F6EB2C77EEFD}"/>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b="31879"/>
          <a:stretch/>
        </p:blipFill>
        <p:spPr>
          <a:xfrm>
            <a:off x="-9486" y="6355837"/>
            <a:ext cx="539299" cy="502164"/>
          </a:xfrm>
          <a:prstGeom prst="rect">
            <a:avLst/>
          </a:prstGeom>
        </p:spPr>
      </p:pic>
    </p:spTree>
    <p:extLst>
      <p:ext uri="{BB962C8B-B14F-4D97-AF65-F5344CB8AC3E}">
        <p14:creationId xmlns:p14="http://schemas.microsoft.com/office/powerpoint/2010/main" val="11597277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347852"/>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11277602" cy="4431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457201" y="1142999"/>
            <a:ext cx="11277602" cy="1511183"/>
          </a:xfrm>
          <a:prstGeom prst="rect">
            <a:avLst/>
          </a:prstGeom>
        </p:spPr>
        <p:txBody>
          <a:bodyPr vert="horz" wrap="square" lIns="0" tIns="0" rIns="0" bIns="0" rtlCol="0">
            <a:spAutoFit/>
          </a:bodyPr>
          <a:lstStyle/>
          <a:p>
            <a:pPr marL="342900" lvl="0" indent="-342900"/>
            <a:r>
              <a:rPr lang="en-US"/>
              <a:t>Click to edit Master text styles</a:t>
            </a:r>
          </a:p>
          <a:p>
            <a:pPr marL="342900" lvl="1" indent="-342900"/>
            <a:r>
              <a:rPr lang="en-US"/>
              <a:t>Second level</a:t>
            </a:r>
          </a:p>
          <a:p>
            <a:pPr marL="342900" lvl="2" indent="-342900"/>
            <a:r>
              <a:rPr lang="en-US"/>
              <a:t>Third level</a:t>
            </a:r>
          </a:p>
          <a:p>
            <a:pPr marL="342900" lvl="3" indent="-342900"/>
            <a:r>
              <a:rPr lang="en-US"/>
              <a:t>Fourth level</a:t>
            </a:r>
          </a:p>
          <a:p>
            <a:pPr marL="342900" lvl="4" indent="-342900"/>
            <a:r>
              <a:rPr lang="en-US"/>
              <a:t>Fifth level</a:t>
            </a:r>
            <a:endParaRPr lang="en-US" dirty="0"/>
          </a:p>
        </p:txBody>
      </p:sp>
    </p:spTree>
    <p:extLst>
      <p:ext uri="{BB962C8B-B14F-4D97-AF65-F5344CB8AC3E}">
        <p14:creationId xmlns:p14="http://schemas.microsoft.com/office/powerpoint/2010/main" val="104735423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 id="2147483901" r:id="rId24"/>
    <p:sldLayoutId id="2147483902" r:id="rId25"/>
    <p:sldLayoutId id="2147483903" r:id="rId26"/>
    <p:sldLayoutId id="2147483904" r:id="rId27"/>
    <p:sldLayoutId id="2147483905" r:id="rId28"/>
  </p:sldLayoutIdLst>
  <p:transition>
    <p:fade/>
  </p:transition>
  <p:txStyles>
    <p:titleStyle>
      <a:lvl1pPr algn="l" defTabSz="932742" rtl="0" eaLnBrk="1" latinLnBrk="0" hangingPunct="1">
        <a:lnSpc>
          <a:spcPct val="90000"/>
        </a:lnSpc>
        <a:spcBef>
          <a:spcPct val="0"/>
        </a:spcBef>
        <a:buNone/>
        <a:defRPr lang="en-US" sz="3200" b="0" kern="1200" cap="none" spc="-102" baseline="0" dirty="0" smtClean="0">
          <a:ln w="3175">
            <a:noFill/>
          </a:ln>
          <a:gradFill>
            <a:gsLst>
              <a:gs pos="1250">
                <a:schemeClr val="tx2"/>
              </a:gs>
              <a:gs pos="100000">
                <a:schemeClr val="tx2"/>
              </a:gs>
            </a:gsLst>
            <a:lin ang="5400000" scaled="0"/>
          </a:gradFill>
          <a:effectLst/>
          <a:latin typeface="+mj-lt"/>
          <a:ea typeface="+mn-ea"/>
          <a:cs typeface="Segoe UI" pitchFamily="34" charset="0"/>
        </a:defRPr>
      </a:lvl1pPr>
    </p:titleStyle>
    <p:bodyStyle>
      <a:lvl1pPr marL="0" marR="0" indent="0" algn="l" defTabSz="932742" rtl="0" eaLnBrk="1" fontAlgn="auto" latinLnBrk="0" hangingPunct="1">
        <a:lnSpc>
          <a:spcPct val="90000"/>
        </a:lnSpc>
        <a:spcBef>
          <a:spcPts val="1200"/>
        </a:spcBef>
        <a:spcAft>
          <a:spcPts val="0"/>
        </a:spcAft>
        <a:buClrTx/>
        <a:buSzPct val="90000"/>
        <a:buFont typeface="Arial" pitchFamily="34" charset="0"/>
        <a:buNone/>
        <a:tabLst/>
        <a:defRPr lang="en-US" sz="2600" kern="1200" spc="0" baseline="0">
          <a:gradFill>
            <a:gsLst>
              <a:gs pos="1250">
                <a:schemeClr val="tx1"/>
              </a:gs>
              <a:gs pos="99000">
                <a:schemeClr val="tx1"/>
              </a:gs>
            </a:gsLst>
            <a:lin ang="5400000" scaled="0"/>
          </a:gradFill>
          <a:latin typeface="+mn-lt"/>
          <a:ea typeface="+mn-ea"/>
          <a:cs typeface="+mn-cs"/>
        </a:defRPr>
      </a:lvl1pPr>
      <a:lvl2pPr marL="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2000" kern="1200" spc="0" baseline="0">
          <a:gradFill>
            <a:gsLst>
              <a:gs pos="1250">
                <a:schemeClr val="tx2"/>
              </a:gs>
              <a:gs pos="100000">
                <a:schemeClr val="tx2"/>
              </a:gs>
            </a:gsLst>
            <a:lin ang="5400000" scaled="0"/>
          </a:gradFill>
          <a:latin typeface="+mn-lt"/>
          <a:ea typeface="+mn-ea"/>
          <a:cs typeface="+mn-cs"/>
        </a:defRPr>
      </a:lvl2pPr>
      <a:lvl3pPr marL="2286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2000" kern="1200" spc="0" baseline="0">
          <a:gradFill>
            <a:gsLst>
              <a:gs pos="1250">
                <a:schemeClr val="tx2"/>
              </a:gs>
              <a:gs pos="100000">
                <a:schemeClr val="tx2"/>
              </a:gs>
            </a:gsLst>
            <a:lin ang="5400000" scaled="0"/>
          </a:gradFill>
          <a:latin typeface="+mn-lt"/>
          <a:ea typeface="+mn-ea"/>
          <a:cs typeface="+mn-cs"/>
        </a:defRPr>
      </a:lvl3pPr>
      <a:lvl4pPr marL="4572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1600" kern="1200" spc="0" baseline="0">
          <a:gradFill>
            <a:gsLst>
              <a:gs pos="1250">
                <a:schemeClr val="tx2"/>
              </a:gs>
              <a:gs pos="100000">
                <a:schemeClr val="tx2"/>
              </a:gs>
            </a:gsLst>
            <a:lin ang="5400000" scaled="0"/>
          </a:gradFill>
          <a:latin typeface="+mn-lt"/>
          <a:ea typeface="+mn-ea"/>
          <a:cs typeface="+mn-cs"/>
        </a:defRPr>
      </a:lvl4pPr>
      <a:lvl5pPr marL="6858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1600" kern="1200" spc="0" baseline="0" dirty="0">
          <a:gradFill>
            <a:gsLst>
              <a:gs pos="1250">
                <a:schemeClr val="tx2"/>
              </a:gs>
              <a:gs pos="100000">
                <a:schemeClr val="tx2"/>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4">
          <p15:clr>
            <a:srgbClr val="5ACBF0"/>
          </p15:clr>
        </p15:guide>
        <p15:guide id="2" pos="96">
          <p15:clr>
            <a:srgbClr val="5ACBF0"/>
          </p15:clr>
        </p15:guide>
        <p15:guide id="3" pos="672">
          <p15:clr>
            <a:srgbClr val="5ACBF0"/>
          </p15:clr>
        </p15:guide>
        <p15:guide id="4" pos="1248">
          <p15:clr>
            <a:srgbClr val="5ACBF0"/>
          </p15:clr>
        </p15:guide>
        <p15:guide id="5" pos="1824">
          <p15:clr>
            <a:srgbClr val="5ACBF0"/>
          </p15:clr>
        </p15:guide>
        <p15:guide id="6" pos="2400">
          <p15:clr>
            <a:srgbClr val="5ACBF0"/>
          </p15:clr>
        </p15:guide>
        <p15:guide id="7" pos="2976">
          <p15:clr>
            <a:srgbClr val="5ACBF0"/>
          </p15:clr>
        </p15:guide>
        <p15:guide id="8" pos="3552">
          <p15:clr>
            <a:srgbClr val="5ACBF0"/>
          </p15:clr>
        </p15:guide>
        <p15:guide id="9" pos="4122">
          <p15:clr>
            <a:srgbClr val="5ACBF0"/>
          </p15:clr>
        </p15:guide>
        <p15:guide id="10" pos="4704">
          <p15:clr>
            <a:srgbClr val="5ACBF0"/>
          </p15:clr>
        </p15:guide>
        <p15:guide id="11" pos="5280">
          <p15:clr>
            <a:srgbClr val="5ACBF0"/>
          </p15:clr>
        </p15:guide>
        <p15:guide id="12" pos="5856">
          <p15:clr>
            <a:srgbClr val="5ACBF0"/>
          </p15:clr>
        </p15:guide>
        <p15:guide id="13" pos="6432">
          <p15:clr>
            <a:srgbClr val="5ACBF0"/>
          </p15:clr>
        </p15:guide>
        <p15:guide id="14" pos="7008">
          <p15:clr>
            <a:srgbClr val="5ACBF0"/>
          </p15:clr>
        </p15:guide>
        <p15:guide id="15" pos="7584">
          <p15:clr>
            <a:srgbClr val="5ACBF0"/>
          </p15:clr>
        </p15:guide>
        <p15:guide id="16" pos="192">
          <p15:clr>
            <a:srgbClr val="C35EA4"/>
          </p15:clr>
        </p15:guide>
        <p15:guide id="17" pos="7488">
          <p15:clr>
            <a:srgbClr val="C35EA4"/>
          </p15:clr>
        </p15:guide>
        <p15:guide id="18" orient="horz" pos="720">
          <p15:clr>
            <a:srgbClr val="5ACBF0"/>
          </p15:clr>
        </p15:guide>
        <p15:guide id="19" orient="horz" pos="1296">
          <p15:clr>
            <a:srgbClr val="5ACBF0"/>
          </p15:clr>
        </p15:guide>
        <p15:guide id="20" orient="horz" pos="1872">
          <p15:clr>
            <a:srgbClr val="5ACBF0"/>
          </p15:clr>
        </p15:guide>
        <p15:guide id="21" orient="horz" pos="2442">
          <p15:clr>
            <a:srgbClr val="5ACBF0"/>
          </p15:clr>
        </p15:guide>
        <p15:guide id="22" orient="horz" pos="3024">
          <p15:clr>
            <a:srgbClr val="5ACBF0"/>
          </p15:clr>
        </p15:guide>
        <p15:guide id="23" orient="horz" pos="3600">
          <p15:clr>
            <a:srgbClr val="5ACBF0"/>
          </p15:clr>
        </p15:guide>
        <p15:guide id="24" orient="horz" pos="4176">
          <p15:clr>
            <a:srgbClr val="5ACBF0"/>
          </p15:clr>
        </p15:guide>
        <p15:guide id="25" orient="horz" pos="288">
          <p15:clr>
            <a:srgbClr val="C35EA4"/>
          </p15:clr>
        </p15:guide>
        <p15:guide id="26" orient="horz" pos="4128">
          <p15:clr>
            <a:srgbClr val="C35EA4"/>
          </p15:clr>
        </p15:guide>
        <p15:guide id="27" pos="288">
          <p15:clr>
            <a:srgbClr val="547EBF"/>
          </p15:clr>
        </p15:guide>
        <p15:guide id="28" pos="7392">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hyperlink" Target="https://sharepointconference.com/#!/session/List%20formatting%20in%20O365%20and%20SharePoint%202019/3564" TargetMode="Externa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2.png"/><Relationship Id="rId21" Type="http://schemas.openxmlformats.org/officeDocument/2006/relationships/image" Target="../media/image29.jpeg"/><Relationship Id="rId7" Type="http://schemas.openxmlformats.org/officeDocument/2006/relationships/image" Target="../media/image15.sv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notesSlide" Target="../notesSlides/notesSlide3.xml"/><Relationship Id="rId16" Type="http://schemas.openxmlformats.org/officeDocument/2006/relationships/image" Target="../media/image24.svg"/><Relationship Id="rId20"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jpeg"/><Relationship Id="rId5" Type="http://schemas.microsoft.com/office/2007/relationships/hdphoto" Target="../media/hdphoto1.wdp"/><Relationship Id="rId15" Type="http://schemas.openxmlformats.org/officeDocument/2006/relationships/image" Target="../media/image23.png"/><Relationship Id="rId23" Type="http://schemas.openxmlformats.org/officeDocument/2006/relationships/image" Target="../media/image31.jpe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image" Target="../media/image13.png"/><Relationship Id="rId9" Type="http://schemas.openxmlformats.org/officeDocument/2006/relationships/image" Target="../media/image17.svg"/><Relationship Id="rId14" Type="http://schemas.openxmlformats.org/officeDocument/2006/relationships/image" Target="../media/image22.svg"/><Relationship Id="rId22" Type="http://schemas.openxmlformats.org/officeDocument/2006/relationships/image" Target="../media/image3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3.xml"/><Relationship Id="rId6" Type="http://schemas.openxmlformats.org/officeDocument/2006/relationships/image" Target="../media/image43.svg"/><Relationship Id="rId5" Type="http://schemas.openxmlformats.org/officeDocument/2006/relationships/image" Target="../media/image42.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23.xml"/><Relationship Id="rId4" Type="http://schemas.openxmlformats.org/officeDocument/2006/relationships/image" Target="../media/image44.gif"/></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3.xml"/><Relationship Id="rId6" Type="http://schemas.openxmlformats.org/officeDocument/2006/relationships/image" Target="../media/image43.svg"/><Relationship Id="rId5" Type="http://schemas.openxmlformats.org/officeDocument/2006/relationships/image" Target="../media/image42.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3.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23.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10.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65.sv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 Id="rId5" Type="http://schemas.openxmlformats.org/officeDocument/2006/relationships/image" Target="../media/image69.png"/><Relationship Id="rId4" Type="http://schemas.openxmlformats.org/officeDocument/2006/relationships/image" Target="../media/image68.sv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4.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65.sv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3.xml"/><Relationship Id="rId4" Type="http://schemas.openxmlformats.org/officeDocument/2006/relationships/image" Target="../media/image77.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6.png"/><Relationship Id="rId1" Type="http://schemas.openxmlformats.org/officeDocument/2006/relationships/slideLayout" Target="../slideLayouts/slideLayout6.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8.png"/><Relationship Id="rId1" Type="http://schemas.openxmlformats.org/officeDocument/2006/relationships/slideLayout" Target="../slideLayouts/slideLayout6.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9.png"/><Relationship Id="rId1" Type="http://schemas.openxmlformats.org/officeDocument/2006/relationships/slideLayout" Target="../slideLayouts/slideLayout6.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85.svg"/><Relationship Id="rId2" Type="http://schemas.openxmlformats.org/officeDocument/2006/relationships/image" Target="../media/image90.gif"/><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sv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10.xml"/><Relationship Id="rId5" Type="http://schemas.openxmlformats.org/officeDocument/2006/relationships/image" Target="../media/image74.sv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10.xml"/><Relationship Id="rId4" Type="http://schemas.openxmlformats.org/officeDocument/2006/relationships/image" Target="../media/image100.sv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65.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2.sv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04.svg"/><Relationship Id="rId4" Type="http://schemas.openxmlformats.org/officeDocument/2006/relationships/image" Target="../media/image10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05.png"/><Relationship Id="rId1" Type="http://schemas.openxmlformats.org/officeDocument/2006/relationships/slideLayout" Target="../slideLayouts/slideLayout12.xml"/><Relationship Id="rId4" Type="http://schemas.openxmlformats.org/officeDocument/2006/relationships/image" Target="../media/image106.png"/></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05.png"/><Relationship Id="rId1" Type="http://schemas.openxmlformats.org/officeDocument/2006/relationships/slideLayout" Target="../slideLayouts/slideLayout12.xml"/><Relationship Id="rId4" Type="http://schemas.openxmlformats.org/officeDocument/2006/relationships/image" Target="../media/image106.png"/></Relationships>
</file>

<file path=ppt/slides/_rels/slide6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png"/><Relationship Id="rId7" Type="http://schemas.openxmlformats.org/officeDocument/2006/relationships/image" Target="../media/image108.png"/><Relationship Id="rId2" Type="http://schemas.openxmlformats.org/officeDocument/2006/relationships/image" Target="../media/image105.png"/><Relationship Id="rId1" Type="http://schemas.openxmlformats.org/officeDocument/2006/relationships/slideLayout" Target="../slideLayouts/slideLayout12.xml"/><Relationship Id="rId6" Type="http://schemas.openxmlformats.org/officeDocument/2006/relationships/image" Target="../media/image57.png"/><Relationship Id="rId5" Type="http://schemas.microsoft.com/office/2007/relationships/hdphoto" Target="../media/hdphoto3.wdp"/><Relationship Id="rId4" Type="http://schemas.openxmlformats.org/officeDocument/2006/relationships/image" Target="../media/image107.png"/></Relationships>
</file>

<file path=ppt/slides/_rels/slide63.xml.rels><?xml version="1.0" encoding="UTF-8" standalone="yes"?>
<Relationships xmlns="http://schemas.openxmlformats.org/package/2006/relationships"><Relationship Id="rId3" Type="http://schemas.openxmlformats.org/officeDocument/2006/relationships/hyperlink" Target="http://mattiamc.deviantart.com/art/ChalkBoard-Texture-MC2015-506107812" TargetMode="External"/><Relationship Id="rId2" Type="http://schemas.openxmlformats.org/officeDocument/2006/relationships/image" Target="../media/image110.jp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1.png"/><Relationship Id="rId1" Type="http://schemas.openxmlformats.org/officeDocument/2006/relationships/slideLayout" Target="../slideLayouts/slideLayout10.xml"/><Relationship Id="rId5" Type="http://schemas.openxmlformats.org/officeDocument/2006/relationships/hyperlink" Target="https://creativecommons.org/licenses/by-nc-sa/3.0/" TargetMode="External"/><Relationship Id="rId4" Type="http://schemas.openxmlformats.org/officeDocument/2006/relationships/hyperlink" Target="https://www.peoplematters.in/article/hr-technology/10-technology-trends-that-are-shaping-up-the-future-of-hr-13752"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hyperlink" Target="https://festical.info/RushProcess" TargetMode="External"/><Relationship Id="rId4" Type="http://schemas.microsoft.com/office/2007/relationships/hdphoto" Target="../media/hdphoto5.wdp"/></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hyperlink" Target="https://pixabay.com/en/bokeh-background-texture-pink-blue-1123768/" TargetMode="External"/><Relationship Id="rId4" Type="http://schemas.microsoft.com/office/2007/relationships/hdphoto" Target="../media/hdphoto6.wdp"/></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65.svg"/></Relationships>
</file>

<file path=ppt/slides/_rels/slide6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0.xml"/><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image" Target="../media/image114.png"/><Relationship Id="rId1" Type="http://schemas.openxmlformats.org/officeDocument/2006/relationships/slideLayout" Target="../slideLayouts/slideLayout10.xml"/><Relationship Id="rId6" Type="http://schemas.openxmlformats.org/officeDocument/2006/relationships/image" Target="../media/image124.png"/><Relationship Id="rId5" Type="http://schemas.openxmlformats.org/officeDocument/2006/relationships/image" Target="../media/image123.svg"/><Relationship Id="rId4" Type="http://schemas.openxmlformats.org/officeDocument/2006/relationships/image" Target="../media/image122.png"/></Relationships>
</file>

<file path=ppt/slides/_rels/slide7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8.png"/><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9.png"/><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8" Type="http://schemas.openxmlformats.org/officeDocument/2006/relationships/image" Target="../media/image136.svg"/><Relationship Id="rId13" Type="http://schemas.openxmlformats.org/officeDocument/2006/relationships/image" Target="../media/image141.png"/><Relationship Id="rId18" Type="http://schemas.openxmlformats.org/officeDocument/2006/relationships/image" Target="../media/image146.svg"/><Relationship Id="rId3" Type="http://schemas.openxmlformats.org/officeDocument/2006/relationships/image" Target="../media/image131.png"/><Relationship Id="rId7" Type="http://schemas.openxmlformats.org/officeDocument/2006/relationships/image" Target="../media/image135.pn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image" Target="../media/image130.png"/><Relationship Id="rId16" Type="http://schemas.openxmlformats.org/officeDocument/2006/relationships/image" Target="../media/image144.svg"/><Relationship Id="rId20" Type="http://schemas.openxmlformats.org/officeDocument/2006/relationships/image" Target="../media/image148.svg"/><Relationship Id="rId1" Type="http://schemas.openxmlformats.org/officeDocument/2006/relationships/slideLayout" Target="../slideLayouts/slideLayout25.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133.png"/><Relationship Id="rId15" Type="http://schemas.openxmlformats.org/officeDocument/2006/relationships/image" Target="../media/image143.png"/><Relationship Id="rId10" Type="http://schemas.openxmlformats.org/officeDocument/2006/relationships/image" Target="../media/image138.svg"/><Relationship Id="rId19" Type="http://schemas.openxmlformats.org/officeDocument/2006/relationships/image" Target="../media/image147.png"/><Relationship Id="rId4" Type="http://schemas.openxmlformats.org/officeDocument/2006/relationships/image" Target="../media/image132.png"/><Relationship Id="rId9" Type="http://schemas.openxmlformats.org/officeDocument/2006/relationships/image" Target="../media/image137.png"/><Relationship Id="rId14" Type="http://schemas.openxmlformats.org/officeDocument/2006/relationships/image" Target="../media/image142.svg"/></Relationships>
</file>

<file path=ppt/slides/_rels/slide79.xml.rels><?xml version="1.0" encoding="UTF-8" standalone="yes"?>
<Relationships xmlns="http://schemas.openxmlformats.org/package/2006/relationships"><Relationship Id="rId3" Type="http://schemas.openxmlformats.org/officeDocument/2006/relationships/image" Target="../media/image150.svg"/><Relationship Id="rId2" Type="http://schemas.openxmlformats.org/officeDocument/2006/relationships/image" Target="../media/image149.png"/><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7.svg"/></Relationships>
</file>

<file path=ppt/slides/_rels/slide81.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51.png"/><Relationship Id="rId7" Type="http://schemas.openxmlformats.org/officeDocument/2006/relationships/image" Target="../media/image155.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54.svg"/><Relationship Id="rId5" Type="http://schemas.openxmlformats.org/officeDocument/2006/relationships/image" Target="../media/image153.png"/><Relationship Id="rId4" Type="http://schemas.openxmlformats.org/officeDocument/2006/relationships/image" Target="../media/image152.svg"/></Relationships>
</file>

<file path=ppt/slides/_rels/slide82.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45.xml"/><Relationship Id="rId4" Type="http://schemas.openxmlformats.org/officeDocument/2006/relationships/image" Target="../media/image159.jpg"/></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0.png"/><Relationship Id="rId1" Type="http://schemas.openxmlformats.org/officeDocument/2006/relationships/slideLayout" Target="../slideLayouts/slideLayout41.xml"/></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0.png"/><Relationship Id="rId1" Type="http://schemas.openxmlformats.org/officeDocument/2006/relationships/slideLayout" Target="../slideLayouts/slideLayout4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8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61.png"/><Relationship Id="rId1" Type="http://schemas.openxmlformats.org/officeDocument/2006/relationships/slideLayout" Target="../slideLayouts/slideLayout8.xml"/><Relationship Id="rId4" Type="http://schemas.openxmlformats.org/officeDocument/2006/relationships/hyperlink" Target="https://pixabay.com/en/background-abstract-futuristic-1462755/"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image" Target="../media/image162.GIF"/><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164.svg"/><Relationship Id="rId2" Type="http://schemas.openxmlformats.org/officeDocument/2006/relationships/image" Target="../media/image163.png"/><Relationship Id="rId1" Type="http://schemas.openxmlformats.org/officeDocument/2006/relationships/slideLayout" Target="../slideLayouts/slideLayout13.xml"/><Relationship Id="rId5" Type="http://schemas.openxmlformats.org/officeDocument/2006/relationships/image" Target="../media/image166.svg"/><Relationship Id="rId4" Type="http://schemas.openxmlformats.org/officeDocument/2006/relationships/image" Target="../media/image165.png"/></Relationships>
</file>

<file path=ppt/slides/_rels/slide91.xml.rels><?xml version="1.0" encoding="UTF-8" standalone="yes"?>
<Relationships xmlns="http://schemas.openxmlformats.org/package/2006/relationships"><Relationship Id="rId3" Type="http://schemas.openxmlformats.org/officeDocument/2006/relationships/image" Target="../media/image168.svg"/><Relationship Id="rId7" Type="http://schemas.openxmlformats.org/officeDocument/2006/relationships/image" Target="../media/image172.svg"/><Relationship Id="rId2" Type="http://schemas.openxmlformats.org/officeDocument/2006/relationships/image" Target="../media/image167.png"/><Relationship Id="rId1" Type="http://schemas.openxmlformats.org/officeDocument/2006/relationships/slideLayout" Target="../slideLayouts/slideLayout9.xml"/><Relationship Id="rId6" Type="http://schemas.openxmlformats.org/officeDocument/2006/relationships/image" Target="../media/image171.png"/><Relationship Id="rId5" Type="http://schemas.openxmlformats.org/officeDocument/2006/relationships/image" Target="../media/image170.svg"/><Relationship Id="rId4" Type="http://schemas.openxmlformats.org/officeDocument/2006/relationships/image" Target="../media/image169.png"/></Relationships>
</file>

<file path=ppt/slides/_rels/slide92.xml.rels><?xml version="1.0" encoding="UTF-8" standalone="yes"?>
<Relationships xmlns="http://schemas.openxmlformats.org/package/2006/relationships"><Relationship Id="rId3" Type="http://schemas.openxmlformats.org/officeDocument/2006/relationships/image" Target="../media/image173.sv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175.svg"/><Relationship Id="rId2" Type="http://schemas.openxmlformats.org/officeDocument/2006/relationships/image" Target="../media/image174.png"/><Relationship Id="rId1" Type="http://schemas.openxmlformats.org/officeDocument/2006/relationships/slideLayout" Target="../slideLayouts/slideLayout9.xml"/><Relationship Id="rId5" Type="http://schemas.openxmlformats.org/officeDocument/2006/relationships/image" Target="../media/image177.svg"/><Relationship Id="rId4" Type="http://schemas.openxmlformats.org/officeDocument/2006/relationships/image" Target="../media/image176.png"/></Relationships>
</file>

<file path=ppt/slides/_rels/slide94.xml.rels><?xml version="1.0" encoding="UTF-8" standalone="yes"?>
<Relationships xmlns="http://schemas.openxmlformats.org/package/2006/relationships"><Relationship Id="rId2" Type="http://schemas.openxmlformats.org/officeDocument/2006/relationships/image" Target="../media/image178.jpg&amp;ehk=m502al9xyAo341dNklQRpw&amp;r=0&amp;pid=OfficeInsert"/><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79.png"/><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3" Type="http://schemas.openxmlformats.org/officeDocument/2006/relationships/image" Target="../media/image181.svg"/><Relationship Id="rId2" Type="http://schemas.openxmlformats.org/officeDocument/2006/relationships/image" Target="../media/image180.png"/><Relationship Id="rId1" Type="http://schemas.openxmlformats.org/officeDocument/2006/relationships/slideLayout" Target="../slideLayouts/slideLayout13.xml"/><Relationship Id="rId4" Type="http://schemas.openxmlformats.org/officeDocument/2006/relationships/image" Target="../media/image182.jpg"/></Relationships>
</file>

<file path=ppt/slides/_rels/slide97.xml.rels><?xml version="1.0" encoding="UTF-8" standalone="yes"?>
<Relationships xmlns="http://schemas.openxmlformats.org/package/2006/relationships"><Relationship Id="rId3" Type="http://schemas.openxmlformats.org/officeDocument/2006/relationships/image" Target="../media/image184.svg"/><Relationship Id="rId7" Type="http://schemas.microsoft.com/office/2007/relationships/hdphoto" Target="../media/hdphoto1.wdp"/><Relationship Id="rId2" Type="http://schemas.openxmlformats.org/officeDocument/2006/relationships/image" Target="../media/image183.png"/><Relationship Id="rId1" Type="http://schemas.openxmlformats.org/officeDocument/2006/relationships/slideLayout" Target="../slideLayouts/slideLayout16.xml"/><Relationship Id="rId6" Type="http://schemas.openxmlformats.org/officeDocument/2006/relationships/image" Target="../media/image187.png"/><Relationship Id="rId5" Type="http://schemas.openxmlformats.org/officeDocument/2006/relationships/image" Target="../media/image186.svg"/><Relationship Id="rId4" Type="http://schemas.openxmlformats.org/officeDocument/2006/relationships/image" Target="../media/image185.png"/></Relationships>
</file>

<file path=ppt/slides/_rels/slide98.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AE209D-3480-4DD3-BB99-6E6012FE7E71}"/>
              </a:ext>
            </a:extLst>
          </p:cNvPr>
          <p:cNvPicPr>
            <a:picLocks noChangeAspect="1"/>
          </p:cNvPicPr>
          <p:nvPr/>
        </p:nvPicPr>
        <p:blipFill>
          <a:blip r:embed="rId3"/>
          <a:stretch>
            <a:fillRect/>
          </a:stretch>
        </p:blipFill>
        <p:spPr>
          <a:xfrm>
            <a:off x="1533525" y="1985962"/>
            <a:ext cx="9124950" cy="2886075"/>
          </a:xfrm>
          <a:prstGeom prst="rect">
            <a:avLst/>
          </a:prstGeom>
        </p:spPr>
      </p:pic>
    </p:spTree>
    <p:extLst>
      <p:ext uri="{BB962C8B-B14F-4D97-AF65-F5344CB8AC3E}">
        <p14:creationId xmlns:p14="http://schemas.microsoft.com/office/powerpoint/2010/main" val="2937929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19BD77-F99F-4A31-B9D6-83D531B51FE4}"/>
              </a:ext>
            </a:extLst>
          </p:cNvPr>
          <p:cNvSpPr>
            <a:spLocks noGrp="1"/>
          </p:cNvSpPr>
          <p:nvPr>
            <p:ph type="title"/>
          </p:nvPr>
        </p:nvSpPr>
        <p:spPr>
          <a:xfrm>
            <a:off x="457199" y="2023307"/>
            <a:ext cx="11277601" cy="1634294"/>
          </a:xfrm>
        </p:spPr>
        <p:txBody>
          <a:bodyPr/>
          <a:lstStyle/>
          <a:p>
            <a:r>
              <a:rPr lang="en-US" dirty="0"/>
              <a:t>List Formatting in O365</a:t>
            </a:r>
            <a:br>
              <a:rPr lang="en-US" dirty="0"/>
            </a:br>
            <a:r>
              <a:rPr lang="en-US" sz="4400" dirty="0">
                <a:latin typeface="+mn-lt"/>
              </a:rPr>
              <a:t>(and SharePoint 2019)</a:t>
            </a:r>
            <a:endParaRPr lang="en-US" dirty="0"/>
          </a:p>
        </p:txBody>
      </p:sp>
      <p:sp>
        <p:nvSpPr>
          <p:cNvPr id="5" name="Text Placeholder 4">
            <a:extLst>
              <a:ext uri="{FF2B5EF4-FFF2-40B4-BE49-F238E27FC236}">
                <a16:creationId xmlns:a16="http://schemas.microsoft.com/office/drawing/2014/main" id="{D371F0AB-E67F-48A6-8F04-E194025A6B8A}"/>
              </a:ext>
            </a:extLst>
          </p:cNvPr>
          <p:cNvSpPr>
            <a:spLocks noGrp="1"/>
          </p:cNvSpPr>
          <p:nvPr>
            <p:ph type="body" sz="quarter" idx="14"/>
          </p:nvPr>
        </p:nvSpPr>
        <p:spPr/>
        <p:txBody>
          <a:bodyPr/>
          <a:lstStyle/>
          <a:p>
            <a:r>
              <a:rPr lang="en-US" dirty="0"/>
              <a:t>Chris Kent</a:t>
            </a:r>
          </a:p>
          <a:p>
            <a:r>
              <a:rPr lang="en-US" dirty="0"/>
              <a:t>O365 Practice Lead</a:t>
            </a:r>
          </a:p>
          <a:p>
            <a:r>
              <a:rPr lang="en-US" dirty="0"/>
              <a:t>DMI</a:t>
            </a:r>
          </a:p>
        </p:txBody>
      </p:sp>
      <p:pic>
        <p:nvPicPr>
          <p:cNvPr id="8" name="Picture 7">
            <a:extLst>
              <a:ext uri="{FF2B5EF4-FFF2-40B4-BE49-F238E27FC236}">
                <a16:creationId xmlns:a16="http://schemas.microsoft.com/office/drawing/2014/main" id="{DCCC83B4-8730-433B-9734-5D28EB4BAD0D}"/>
              </a:ext>
            </a:extLst>
          </p:cNvPr>
          <p:cNvPicPr>
            <a:picLocks noChangeAspect="1"/>
          </p:cNvPicPr>
          <p:nvPr/>
        </p:nvPicPr>
        <p:blipFill>
          <a:blip r:embed="rId3"/>
          <a:stretch>
            <a:fillRect/>
          </a:stretch>
        </p:blipFill>
        <p:spPr>
          <a:xfrm>
            <a:off x="10058401" y="5974780"/>
            <a:ext cx="1828800" cy="578420"/>
          </a:xfrm>
          <a:prstGeom prst="rect">
            <a:avLst/>
          </a:prstGeom>
        </p:spPr>
      </p:pic>
    </p:spTree>
    <p:extLst>
      <p:ext uri="{BB962C8B-B14F-4D97-AF65-F5344CB8AC3E}">
        <p14:creationId xmlns:p14="http://schemas.microsoft.com/office/powerpoint/2010/main" val="1500991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BB34-D338-4815-95F4-C58D494903BA}"/>
              </a:ext>
            </a:extLst>
          </p:cNvPr>
          <p:cNvSpPr>
            <a:spLocks noGrp="1"/>
          </p:cNvSpPr>
          <p:nvPr>
            <p:ph type="title"/>
          </p:nvPr>
        </p:nvSpPr>
        <p:spPr/>
        <p:txBody>
          <a:bodyPr/>
          <a:lstStyle/>
          <a:p>
            <a:r>
              <a:rPr lang="en-US" dirty="0"/>
              <a:t>BRK064</a:t>
            </a:r>
          </a:p>
        </p:txBody>
      </p:sp>
      <p:sp>
        <p:nvSpPr>
          <p:cNvPr id="3" name="Text Placeholder 2">
            <a:extLst>
              <a:ext uri="{FF2B5EF4-FFF2-40B4-BE49-F238E27FC236}">
                <a16:creationId xmlns:a16="http://schemas.microsoft.com/office/drawing/2014/main" id="{90CF97E1-3FDE-4EC1-A279-1A794C8F5F46}"/>
              </a:ext>
            </a:extLst>
          </p:cNvPr>
          <p:cNvSpPr>
            <a:spLocks noGrp="1"/>
          </p:cNvSpPr>
          <p:nvPr>
            <p:ph type="body" sz="quarter" idx="10"/>
          </p:nvPr>
        </p:nvSpPr>
        <p:spPr>
          <a:xfrm>
            <a:off x="457200" y="1263226"/>
            <a:ext cx="11276900" cy="3065455"/>
          </a:xfrm>
        </p:spPr>
        <p:txBody>
          <a:bodyPr/>
          <a:lstStyle/>
          <a:p>
            <a:r>
              <a:rPr lang="en-US" sz="2400" dirty="0">
                <a:latin typeface="+mj-lt"/>
                <a:cs typeface="Segoe UI Semibold" panose="020B0702040204020203" pitchFamily="34" charset="0"/>
              </a:rPr>
              <a:t>List Formatting in O365 and SharePoint 2019</a:t>
            </a:r>
          </a:p>
          <a:p>
            <a:r>
              <a:rPr lang="en-US" sz="1600" dirty="0"/>
              <a:t>Did you know you can quickly and easily provide dynamic visualizations directly in List views? Both non developers and developers can change how fields and rows look in modern list views by creating simple JSON objects. Learn how to conditionally format fields and rows to take your lists from simple tables to meaningful views. We'll cover the basics of list formatting, tips and tricks, and the tools and resources available to enable you to get started immediately.</a:t>
            </a:r>
          </a:p>
          <a:p>
            <a:endParaRPr lang="en-US" sz="2000" dirty="0"/>
          </a:p>
          <a:p>
            <a:r>
              <a:rPr lang="en-US" sz="2000" dirty="0">
                <a:latin typeface="+mj-lt"/>
              </a:rPr>
              <a:t>SharePoint Conference 2019</a:t>
            </a:r>
            <a:br>
              <a:rPr lang="en-US" sz="2000" dirty="0">
                <a:latin typeface="+mj-lt"/>
              </a:rPr>
            </a:br>
            <a:r>
              <a:rPr lang="en-US" sz="1200" dirty="0">
                <a:latin typeface="+mj-lt"/>
                <a:hlinkClick r:id="rId2"/>
              </a:rPr>
              <a:t>https://sharepointconference.com/#!/session/List%20formatting%20in%20O365%20and%20SharePoint%202019/3564</a:t>
            </a:r>
            <a:r>
              <a:rPr lang="en-US" sz="1200" dirty="0">
                <a:latin typeface="+mj-lt"/>
              </a:rPr>
              <a:t> </a:t>
            </a:r>
            <a:endParaRPr lang="en-US" sz="1200" b="1" dirty="0"/>
          </a:p>
          <a:p>
            <a:pPr>
              <a:spcBef>
                <a:spcPts val="0"/>
              </a:spcBef>
            </a:pPr>
            <a:r>
              <a:rPr lang="en-US" sz="1200" dirty="0">
                <a:gradFill>
                  <a:gsLst>
                    <a:gs pos="1250">
                      <a:srgbClr val="000000"/>
                    </a:gs>
                    <a:gs pos="99000">
                      <a:srgbClr val="000000"/>
                    </a:gs>
                  </a:gsLst>
                  <a:lin ang="5400000" scaled="0"/>
                </a:gradFill>
                <a:latin typeface="Segoe UI Semibold"/>
              </a:rPr>
              <a:t>May 21, 2019</a:t>
            </a:r>
            <a:br>
              <a:rPr lang="en-US" sz="1200" dirty="0">
                <a:gradFill>
                  <a:gsLst>
                    <a:gs pos="1250">
                      <a:srgbClr val="000000"/>
                    </a:gs>
                    <a:gs pos="99000">
                      <a:srgbClr val="000000"/>
                    </a:gs>
                  </a:gsLst>
                  <a:lin ang="5400000" scaled="0"/>
                </a:gradFill>
                <a:latin typeface="Segoe UI Semibold"/>
              </a:rPr>
            </a:br>
            <a:r>
              <a:rPr lang="en-US" sz="1200" dirty="0">
                <a:gradFill>
                  <a:gsLst>
                    <a:gs pos="1250">
                      <a:srgbClr val="000000"/>
                    </a:gs>
                    <a:gs pos="99000">
                      <a:srgbClr val="000000"/>
                    </a:gs>
                  </a:gsLst>
                  <a:lin ang="5400000" scaled="0"/>
                </a:gradFill>
                <a:latin typeface="Segoe UI Semibold"/>
              </a:rPr>
              <a:t>1:45pm</a:t>
            </a:r>
            <a:br>
              <a:rPr lang="en-US" sz="1200" dirty="0">
                <a:gradFill>
                  <a:gsLst>
                    <a:gs pos="1250">
                      <a:srgbClr val="000000"/>
                    </a:gs>
                    <a:gs pos="99000">
                      <a:srgbClr val="000000"/>
                    </a:gs>
                  </a:gsLst>
                  <a:lin ang="5400000" scaled="0"/>
                </a:gradFill>
                <a:latin typeface="Segoe UI Semibold"/>
              </a:rPr>
            </a:br>
            <a:r>
              <a:rPr lang="en-US" sz="1200" dirty="0">
                <a:gradFill>
                  <a:gsLst>
                    <a:gs pos="1250">
                      <a:srgbClr val="000000"/>
                    </a:gs>
                    <a:gs pos="99000">
                      <a:srgbClr val="000000"/>
                    </a:gs>
                  </a:gsLst>
                  <a:lin ang="5400000" scaled="0"/>
                </a:gradFill>
                <a:latin typeface="Segoe UI Semibold"/>
              </a:rPr>
              <a:t>Premier Ballroom 313</a:t>
            </a:r>
          </a:p>
          <a:p>
            <a:pPr>
              <a:spcBef>
                <a:spcPts val="0"/>
              </a:spcBef>
            </a:pPr>
            <a:r>
              <a:rPr lang="en-US" sz="1200" dirty="0">
                <a:gradFill>
                  <a:gsLst>
                    <a:gs pos="1250">
                      <a:srgbClr val="000000"/>
                    </a:gs>
                    <a:gs pos="99000">
                      <a:srgbClr val="000000"/>
                    </a:gs>
                  </a:gsLst>
                  <a:lin ang="5400000" scaled="0"/>
                </a:gradFill>
                <a:latin typeface="Segoe UI Semibold"/>
              </a:rPr>
              <a:t>Chris Kent</a:t>
            </a:r>
            <a:endParaRPr lang="en-US" sz="1200" dirty="0">
              <a:latin typeface="+mj-lt"/>
            </a:endParaRPr>
          </a:p>
        </p:txBody>
      </p:sp>
      <p:sp>
        <p:nvSpPr>
          <p:cNvPr id="4" name="Rectangle 3">
            <a:extLst>
              <a:ext uri="{FF2B5EF4-FFF2-40B4-BE49-F238E27FC236}">
                <a16:creationId xmlns:a16="http://schemas.microsoft.com/office/drawing/2014/main" id="{6332B3BE-58DF-4F17-BF2D-2EDA06204B60}"/>
              </a:ext>
            </a:extLst>
          </p:cNvPr>
          <p:cNvSpPr/>
          <p:nvPr/>
        </p:nvSpPr>
        <p:spPr bwMode="auto">
          <a:xfrm>
            <a:off x="7543800" y="457200"/>
            <a:ext cx="4191000" cy="424732"/>
          </a:xfrm>
          <a:prstGeom prst="rect">
            <a:avLst/>
          </a:prstGeom>
          <a:solidFill>
            <a:srgbClr val="FFFFC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Session information [hidden slide]</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Populate your session information here</a:t>
            </a:r>
          </a:p>
        </p:txBody>
      </p:sp>
    </p:spTree>
    <p:extLst>
      <p:ext uri="{BB962C8B-B14F-4D97-AF65-F5344CB8AC3E}">
        <p14:creationId xmlns:p14="http://schemas.microsoft.com/office/powerpoint/2010/main" val="193874540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1654141" y="4136679"/>
            <a:ext cx="4510355" cy="733425"/>
          </a:xfrm>
        </p:spPr>
        <p:txBody>
          <a:bodyPr>
            <a:normAutofit/>
          </a:bodyPr>
          <a:lstStyle/>
          <a:p>
            <a:pPr marL="0" indent="0">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rot="21287540">
            <a:off x="7850152" y="4682493"/>
            <a:ext cx="2189725" cy="801687"/>
          </a:xfrm>
        </p:spPr>
        <p:txBody>
          <a:bodyPr>
            <a:noAutofit/>
          </a:bodyPr>
          <a:lstStyle/>
          <a:p>
            <a:r>
              <a:rPr lang="en-US" sz="4400" dirty="0">
                <a:solidFill>
                  <a:schemeClr val="bg1"/>
                </a:solidFill>
                <a:latin typeface="Segoe Print" panose="02000600000000000000" pitchFamily="2" charset="0"/>
              </a:rPr>
              <a:t>“Me”</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888873" y="1137878"/>
            <a:ext cx="3143892" cy="3097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55555" y="4194726"/>
            <a:ext cx="761488" cy="617332"/>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986320">
            <a:off x="7224093" y="4493945"/>
            <a:ext cx="795248" cy="795248"/>
          </a:xfrm>
          <a:prstGeom prst="rect">
            <a:avLst/>
          </a:prstGeom>
        </p:spPr>
      </p:pic>
      <p:pic>
        <p:nvPicPr>
          <p:cNvPr id="18" name="Graphic 17" descr="Newspap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099" y="5200650"/>
            <a:ext cx="914400" cy="91440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3622" y="0"/>
            <a:ext cx="1197903" cy="1896680"/>
          </a:xfrm>
          <a:prstGeom prst="rect">
            <a:avLst/>
          </a:prstGeom>
        </p:spPr>
      </p:pic>
      <p:pic>
        <p:nvPicPr>
          <p:cNvPr id="8" name="Graphic 7" descr="Map with pin">
            <a:extLst>
              <a:ext uri="{FF2B5EF4-FFF2-40B4-BE49-F238E27FC236}">
                <a16:creationId xmlns:a16="http://schemas.microsoft.com/office/drawing/2014/main" id="{CDFF19D5-4103-4BF0-BCDE-3562D99016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099" y="285750"/>
            <a:ext cx="914400" cy="914400"/>
          </a:xfrm>
          <a:prstGeom prst="rect">
            <a:avLst/>
          </a:prstGeom>
        </p:spPr>
      </p:pic>
      <p:pic>
        <p:nvPicPr>
          <p:cNvPr id="11" name="Graphic 10" descr="Hamster">
            <a:extLst>
              <a:ext uri="{FF2B5EF4-FFF2-40B4-BE49-F238E27FC236}">
                <a16:creationId xmlns:a16="http://schemas.microsoft.com/office/drawing/2014/main" id="{116791E3-2DF1-4CDB-94DD-74F241AD7C2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9099" y="2891734"/>
            <a:ext cx="914400" cy="914400"/>
          </a:xfrm>
          <a:prstGeom prst="rect">
            <a:avLst/>
          </a:prstGeom>
        </p:spPr>
      </p:pic>
      <p:pic>
        <p:nvPicPr>
          <p:cNvPr id="14" name="Graphic 13" descr="Heart">
            <a:extLst>
              <a:ext uri="{FF2B5EF4-FFF2-40B4-BE49-F238E27FC236}">
                <a16:creationId xmlns:a16="http://schemas.microsoft.com/office/drawing/2014/main" id="{E57B6C6F-8A91-47EA-A779-36EE280D74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9099" y="1588742"/>
            <a:ext cx="914400" cy="914400"/>
          </a:xfrm>
          <a:prstGeom prst="rect">
            <a:avLst/>
          </a:prstGeom>
        </p:spPr>
      </p:pic>
      <p:sp>
        <p:nvSpPr>
          <p:cNvPr id="20" name="Content Placeholder 4">
            <a:extLst>
              <a:ext uri="{FF2B5EF4-FFF2-40B4-BE49-F238E27FC236}">
                <a16:creationId xmlns:a16="http://schemas.microsoft.com/office/drawing/2014/main" id="{92E0DE1B-726D-4E9C-B124-19A3E80436DC}"/>
              </a:ext>
            </a:extLst>
          </p:cNvPr>
          <p:cNvSpPr txBox="1">
            <a:spLocks/>
          </p:cNvSpPr>
          <p:nvPr/>
        </p:nvSpPr>
        <p:spPr>
          <a:xfrm>
            <a:off x="1654141" y="5291137"/>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Segoe UI"/>
                <a:ea typeface="+mn-ea"/>
                <a:cs typeface="+mn-cs"/>
              </a:rPr>
              <a:t>theChrisKent.com</a:t>
            </a:r>
          </a:p>
        </p:txBody>
      </p:sp>
      <p:grpSp>
        <p:nvGrpSpPr>
          <p:cNvPr id="16" name="Group 15">
            <a:extLst>
              <a:ext uri="{FF2B5EF4-FFF2-40B4-BE49-F238E27FC236}">
                <a16:creationId xmlns:a16="http://schemas.microsoft.com/office/drawing/2014/main" id="{9E99D58F-48A2-4AD2-8F14-61D870094DF9}"/>
              </a:ext>
            </a:extLst>
          </p:cNvPr>
          <p:cNvGrpSpPr/>
          <p:nvPr/>
        </p:nvGrpSpPr>
        <p:grpSpPr>
          <a:xfrm>
            <a:off x="1659277" y="2927558"/>
            <a:ext cx="3143892" cy="857138"/>
            <a:chOff x="1767156" y="2938574"/>
            <a:chExt cx="3143892" cy="857138"/>
          </a:xfrm>
        </p:grpSpPr>
        <p:pic>
          <p:nvPicPr>
            <p:cNvPr id="3" name="Picture 2">
              <a:extLst>
                <a:ext uri="{FF2B5EF4-FFF2-40B4-BE49-F238E27FC236}">
                  <a16:creationId xmlns:a16="http://schemas.microsoft.com/office/drawing/2014/main" id="{D93720CB-371A-406C-B3BD-DA3E0F55B70E}"/>
                </a:ext>
              </a:extLst>
            </p:cNvPr>
            <p:cNvPicPr>
              <a:picLocks noChangeAspect="1"/>
            </p:cNvPicPr>
            <p:nvPr/>
          </p:nvPicPr>
          <p:blipFill rotWithShape="1">
            <a:blip r:embed="rId17">
              <a:extLst>
                <a:ext uri="{28A0092B-C50C-407E-A947-70E740481C1C}">
                  <a14:useLocalDpi xmlns:a14="http://schemas.microsoft.com/office/drawing/2010/main" val="0"/>
                </a:ext>
              </a:extLst>
            </a:blip>
            <a:srcRect/>
            <a:stretch/>
          </p:blipFill>
          <p:spPr>
            <a:xfrm>
              <a:off x="1896202" y="2938574"/>
              <a:ext cx="1222005" cy="431650"/>
            </a:xfrm>
            <a:prstGeom prst="rect">
              <a:avLst/>
            </a:prstGeom>
          </p:spPr>
        </p:pic>
        <p:sp>
          <p:nvSpPr>
            <p:cNvPr id="21" name="Content Placeholder 4">
              <a:extLst>
                <a:ext uri="{FF2B5EF4-FFF2-40B4-BE49-F238E27FC236}">
                  <a16:creationId xmlns:a16="http://schemas.microsoft.com/office/drawing/2014/main" id="{C3DC4A20-023F-4F27-82A9-147667AC3685}"/>
                </a:ext>
              </a:extLst>
            </p:cNvPr>
            <p:cNvSpPr txBox="1">
              <a:spLocks/>
            </p:cNvSpPr>
            <p:nvPr/>
          </p:nvSpPr>
          <p:spPr>
            <a:xfrm>
              <a:off x="1767156" y="3429000"/>
              <a:ext cx="3143892" cy="366712"/>
            </a:xfrm>
            <a:prstGeom prst="rect">
              <a:avLst/>
            </a:prstGeom>
          </p:spPr>
          <p:txBody>
            <a:bodyPr vert="horz" lIns="91440" tIns="45720" rIns="91440" bIns="45720" rtlCol="0" anchor="ctr">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Office 365 Practice Lead</a:t>
              </a:r>
            </a:p>
          </p:txBody>
        </p:sp>
      </p:grpSp>
      <p:sp>
        <p:nvSpPr>
          <p:cNvPr id="22" name="Content Placeholder 4">
            <a:extLst>
              <a:ext uri="{FF2B5EF4-FFF2-40B4-BE49-F238E27FC236}">
                <a16:creationId xmlns:a16="http://schemas.microsoft.com/office/drawing/2014/main" id="{E94EDF24-42BC-46EB-9D33-6E205F1FCA86}"/>
              </a:ext>
            </a:extLst>
          </p:cNvPr>
          <p:cNvSpPr txBox="1">
            <a:spLocks/>
          </p:cNvSpPr>
          <p:nvPr/>
        </p:nvSpPr>
        <p:spPr>
          <a:xfrm>
            <a:off x="1652190" y="444250"/>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Segoe UI"/>
                <a:ea typeface="+mn-ea"/>
                <a:cs typeface="+mn-cs"/>
              </a:rPr>
              <a:t>Indianapolis, IN</a:t>
            </a:r>
          </a:p>
        </p:txBody>
      </p:sp>
      <p:sp>
        <p:nvSpPr>
          <p:cNvPr id="30" name="Title 3">
            <a:extLst>
              <a:ext uri="{FF2B5EF4-FFF2-40B4-BE49-F238E27FC236}">
                <a16:creationId xmlns:a16="http://schemas.microsoft.com/office/drawing/2014/main" id="{3B7DEA9F-F212-4048-91CD-A7C5037A84F3}"/>
              </a:ext>
            </a:extLst>
          </p:cNvPr>
          <p:cNvSpPr txBox="1">
            <a:spLocks/>
          </p:cNvSpPr>
          <p:nvPr/>
        </p:nvSpPr>
        <p:spPr>
          <a:xfrm rot="439260">
            <a:off x="10634470" y="2121190"/>
            <a:ext cx="1618425"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Print" panose="02000600000000000000" pitchFamily="2" charset="0"/>
                <a:ea typeface="+mj-ea"/>
                <a:cs typeface="+mj-cs"/>
              </a:rPr>
              <a:t>Office Development</a:t>
            </a:r>
          </a:p>
        </p:txBody>
      </p:sp>
      <p:pic>
        <p:nvPicPr>
          <p:cNvPr id="31" name="Graphic 30" descr="Line Arrow: Slight curve">
            <a:extLst>
              <a:ext uri="{FF2B5EF4-FFF2-40B4-BE49-F238E27FC236}">
                <a16:creationId xmlns:a16="http://schemas.microsoft.com/office/drawing/2014/main" id="{D02A6F84-9A91-4A44-B5B5-6DF7FD0ABFE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6578978">
            <a:off x="11686882" y="1998025"/>
            <a:ext cx="480161" cy="480161"/>
          </a:xfrm>
          <a:prstGeom prst="rect">
            <a:avLst/>
          </a:prstGeom>
        </p:spPr>
      </p:pic>
      <p:pic>
        <p:nvPicPr>
          <p:cNvPr id="29" name="Graphic 28">
            <a:extLst>
              <a:ext uri="{FF2B5EF4-FFF2-40B4-BE49-F238E27FC236}">
                <a16:creationId xmlns:a16="http://schemas.microsoft.com/office/drawing/2014/main" id="{A8A46201-88F6-4E31-A99F-D1A70A2B44E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130307" y="5581902"/>
            <a:ext cx="1746629" cy="750700"/>
          </a:xfrm>
          <a:prstGeom prst="rect">
            <a:avLst/>
          </a:prstGeom>
        </p:spPr>
      </p:pic>
      <p:sp>
        <p:nvSpPr>
          <p:cNvPr id="32" name="Title 3">
            <a:extLst>
              <a:ext uri="{FF2B5EF4-FFF2-40B4-BE49-F238E27FC236}">
                <a16:creationId xmlns:a16="http://schemas.microsoft.com/office/drawing/2014/main" id="{2CE8DD22-0E77-4648-8138-A14AF400CF33}"/>
              </a:ext>
            </a:extLst>
          </p:cNvPr>
          <p:cNvSpPr txBox="1">
            <a:spLocks/>
          </p:cNvSpPr>
          <p:nvPr/>
        </p:nvSpPr>
        <p:spPr>
          <a:xfrm rot="20912100">
            <a:off x="10507971" y="4469261"/>
            <a:ext cx="1711419"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Print" panose="02000600000000000000" pitchFamily="2" charset="0"/>
                <a:ea typeface="+mj-ea"/>
                <a:cs typeface="+mj-cs"/>
              </a:rPr>
              <a:t>Member of the Core Team</a:t>
            </a:r>
          </a:p>
        </p:txBody>
      </p:sp>
      <p:pic>
        <p:nvPicPr>
          <p:cNvPr id="33" name="Graphic 32" descr="Line Arrow: Slight curve">
            <a:extLst>
              <a:ext uri="{FF2B5EF4-FFF2-40B4-BE49-F238E27FC236}">
                <a16:creationId xmlns:a16="http://schemas.microsoft.com/office/drawing/2014/main" id="{2200C44C-06CC-41D8-8B47-FFF3F8894D79}"/>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5121518">
            <a:off x="10433255" y="5011535"/>
            <a:ext cx="480161" cy="480161"/>
          </a:xfrm>
          <a:prstGeom prst="rect">
            <a:avLst/>
          </a:prstGeom>
        </p:spPr>
      </p:pic>
      <p:grpSp>
        <p:nvGrpSpPr>
          <p:cNvPr id="35" name="Group 34">
            <a:extLst>
              <a:ext uri="{FF2B5EF4-FFF2-40B4-BE49-F238E27FC236}">
                <a16:creationId xmlns:a16="http://schemas.microsoft.com/office/drawing/2014/main" id="{64988523-2A2E-4F21-A84D-924E81C13E27}"/>
              </a:ext>
            </a:extLst>
          </p:cNvPr>
          <p:cNvGrpSpPr/>
          <p:nvPr/>
        </p:nvGrpSpPr>
        <p:grpSpPr>
          <a:xfrm>
            <a:off x="1659277" y="1478295"/>
            <a:ext cx="4457982" cy="1097280"/>
            <a:chOff x="1548790" y="2824228"/>
            <a:chExt cx="4457982" cy="1097280"/>
          </a:xfrm>
        </p:grpSpPr>
        <p:pic>
          <p:nvPicPr>
            <p:cNvPr id="7" name="Picture 6" descr="A young boy sitting at a table eating food&#10;&#10;Description generated with high confidence">
              <a:extLst>
                <a:ext uri="{FF2B5EF4-FFF2-40B4-BE49-F238E27FC236}">
                  <a16:creationId xmlns:a16="http://schemas.microsoft.com/office/drawing/2014/main" id="{B97D564B-77A9-40A8-A348-700CBE26BE12}"/>
                </a:ext>
              </a:extLst>
            </p:cNvPr>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2628155" y="2825653"/>
              <a:ext cx="1097280" cy="1094430"/>
            </a:xfrm>
            <a:prstGeom prst="ellipse">
              <a:avLst/>
            </a:prstGeom>
            <a:ln>
              <a:noFill/>
            </a:ln>
            <a:effectLst>
              <a:softEdge rad="112500"/>
            </a:effectLst>
          </p:spPr>
        </p:pic>
        <p:pic>
          <p:nvPicPr>
            <p:cNvPr id="12" name="Picture 11" descr="A person standing next to a body of water&#10;&#10;Description generated with very high confidence">
              <a:extLst>
                <a:ext uri="{FF2B5EF4-FFF2-40B4-BE49-F238E27FC236}">
                  <a16:creationId xmlns:a16="http://schemas.microsoft.com/office/drawing/2014/main" id="{63F2DDFF-E635-43C1-A12D-B5FD062B683B}"/>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4909492" y="2824228"/>
              <a:ext cx="1097280" cy="1097280"/>
            </a:xfrm>
            <a:prstGeom prst="ellipse">
              <a:avLst/>
            </a:prstGeom>
            <a:ln>
              <a:noFill/>
            </a:ln>
            <a:effectLst>
              <a:softEdge rad="112500"/>
            </a:effectLst>
          </p:spPr>
        </p:pic>
        <p:pic>
          <p:nvPicPr>
            <p:cNvPr id="19" name="Picture 18" descr="A person riding on top of a rock&#10;&#10;Description generated with high confidence">
              <a:extLst>
                <a:ext uri="{FF2B5EF4-FFF2-40B4-BE49-F238E27FC236}">
                  <a16:creationId xmlns:a16="http://schemas.microsoft.com/office/drawing/2014/main" id="{4FF8DBF4-9E39-425E-A52C-079B07370BCC}"/>
                </a:ext>
              </a:extLst>
            </p:cNvPr>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3766815" y="2824228"/>
              <a:ext cx="1101298" cy="1097280"/>
            </a:xfrm>
            <a:prstGeom prst="ellipse">
              <a:avLst/>
            </a:prstGeom>
            <a:ln>
              <a:noFill/>
            </a:ln>
            <a:effectLst>
              <a:softEdge rad="112500"/>
            </a:effectLst>
          </p:spPr>
        </p:pic>
        <p:pic>
          <p:nvPicPr>
            <p:cNvPr id="34" name="Picture 33" descr="A group of people posing for the camera&#10;&#10;Description generated with very high confidence">
              <a:extLst>
                <a:ext uri="{FF2B5EF4-FFF2-40B4-BE49-F238E27FC236}">
                  <a16:creationId xmlns:a16="http://schemas.microsoft.com/office/drawing/2014/main" id="{CE1F7D7B-28A1-4414-A7DB-5539BB868A66}"/>
                </a:ext>
              </a:extLst>
            </p:cNvPr>
            <p:cNvPicPr>
              <a:picLocks noChangeAspect="1"/>
            </p:cNvPicPr>
            <p:nvPr/>
          </p:nvPicPr>
          <p:blipFill rotWithShape="1">
            <a:blip r:embed="rId24" cstate="hqprint">
              <a:extLst>
                <a:ext uri="{28A0092B-C50C-407E-A947-70E740481C1C}">
                  <a14:useLocalDpi xmlns:a14="http://schemas.microsoft.com/office/drawing/2010/main"/>
                </a:ext>
              </a:extLst>
            </a:blip>
            <a:srcRect/>
            <a:stretch/>
          </p:blipFill>
          <p:spPr>
            <a:xfrm>
              <a:off x="1548790" y="2824228"/>
              <a:ext cx="1037985" cy="1097280"/>
            </a:xfrm>
            <a:prstGeom prst="ellipse">
              <a:avLst/>
            </a:prstGeom>
            <a:ln>
              <a:noFill/>
            </a:ln>
            <a:effectLst>
              <a:softEdge rad="112500"/>
            </a:effectLst>
          </p:spPr>
        </p:pic>
      </p:grpSp>
    </p:spTree>
    <p:extLst>
      <p:ext uri="{BB962C8B-B14F-4D97-AF65-F5344CB8AC3E}">
        <p14:creationId xmlns:p14="http://schemas.microsoft.com/office/powerpoint/2010/main" val="1828901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50" fill="hold"/>
                                        <p:tgtEl>
                                          <p:spTgt spid="29"/>
                                        </p:tgtEl>
                                        <p:attrNameLst>
                                          <p:attrName>ppt_x</p:attrName>
                                        </p:attrNameLst>
                                      </p:cBhvr>
                                      <p:tavLst>
                                        <p:tav tm="0">
                                          <p:val>
                                            <p:strVal val="1+#ppt_w/2"/>
                                          </p:val>
                                        </p:tav>
                                        <p:tav tm="100000">
                                          <p:val>
                                            <p:strVal val="#ppt_x"/>
                                          </p:val>
                                        </p:tav>
                                      </p:tavLst>
                                    </p:anim>
                                    <p:anim calcmode="lin" valueType="num">
                                      <p:cBhvr additive="base">
                                        <p:cTn id="16" dur="250" fill="hold"/>
                                        <p:tgtEl>
                                          <p:spTgt spid="29"/>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250" fill="hold"/>
                                        <p:tgtEl>
                                          <p:spTgt spid="6"/>
                                        </p:tgtEl>
                                        <p:attrNameLst>
                                          <p:attrName>r</p:attrName>
                                        </p:attrNameLst>
                                      </p:cBhvr>
                                    </p:animRot>
                                  </p:childTnLst>
                                </p:cTn>
                              </p:par>
                            </p:childTnLst>
                          </p:cTn>
                        </p:par>
                        <p:par>
                          <p:cTn id="19" fill="hold">
                            <p:stCondLst>
                              <p:cond delay="250"/>
                            </p:stCondLst>
                            <p:childTnLst>
                              <p:par>
                                <p:cTn id="20" presetID="32" presetClass="emph" presetSubtype="0" fill="hold" nodeType="afterEffect">
                                  <p:stCondLst>
                                    <p:cond delay="0"/>
                                  </p:stCondLst>
                                  <p:childTnLst>
                                    <p:animRot by="120000">
                                      <p:cBhvr>
                                        <p:cTn id="21" dur="1" fill="hold">
                                          <p:stCondLst>
                                            <p:cond delay="0"/>
                                          </p:stCondLst>
                                        </p:cTn>
                                        <p:tgtEl>
                                          <p:spTgt spid="6"/>
                                        </p:tgtEl>
                                        <p:attrNameLst>
                                          <p:attrName>r</p:attrName>
                                        </p:attrNameLst>
                                      </p:cBhvr>
                                    </p:animRot>
                                    <p:animRot by="-240000">
                                      <p:cBhvr>
                                        <p:cTn id="22" dur="2" fill="hold">
                                          <p:stCondLst>
                                            <p:cond delay="27"/>
                                          </p:stCondLst>
                                        </p:cTn>
                                        <p:tgtEl>
                                          <p:spTgt spid="6"/>
                                        </p:tgtEl>
                                        <p:attrNameLst>
                                          <p:attrName>r</p:attrName>
                                        </p:attrNameLst>
                                      </p:cBhvr>
                                    </p:animRot>
                                    <p:animRot by="240000">
                                      <p:cBhvr>
                                        <p:cTn id="23" dur="2" fill="hold">
                                          <p:stCondLst>
                                            <p:cond delay="53"/>
                                          </p:stCondLst>
                                        </p:cTn>
                                        <p:tgtEl>
                                          <p:spTgt spid="6"/>
                                        </p:tgtEl>
                                        <p:attrNameLst>
                                          <p:attrName>r</p:attrName>
                                        </p:attrNameLst>
                                      </p:cBhvr>
                                    </p:animRot>
                                    <p:animRot by="-240000">
                                      <p:cBhvr>
                                        <p:cTn id="24" dur="2" fill="hold">
                                          <p:stCondLst>
                                            <p:cond delay="80"/>
                                          </p:stCondLst>
                                        </p:cTn>
                                        <p:tgtEl>
                                          <p:spTgt spid="6"/>
                                        </p:tgtEl>
                                        <p:attrNameLst>
                                          <p:attrName>r</p:attrName>
                                        </p:attrNameLst>
                                      </p:cBhvr>
                                    </p:animRot>
                                    <p:animRot by="120000">
                                      <p:cBhvr>
                                        <p:cTn id="25" dur="2" fill="hold">
                                          <p:stCondLst>
                                            <p:cond delay="149"/>
                                          </p:stCondLst>
                                        </p:cTn>
                                        <p:tgtEl>
                                          <p:spTgt spid="6"/>
                                        </p:tgtEl>
                                        <p:attrNameLst>
                                          <p:attrName>r</p:attrName>
                                        </p:attrNameLst>
                                      </p:cBhvr>
                                    </p:animRot>
                                  </p:childTnLst>
                                </p:cTn>
                              </p:par>
                              <p:par>
                                <p:cTn id="26" presetID="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250" fill="hold"/>
                                        <p:tgtEl>
                                          <p:spTgt spid="4"/>
                                        </p:tgtEl>
                                        <p:attrNameLst>
                                          <p:attrName>ppt_x</p:attrName>
                                        </p:attrNameLst>
                                      </p:cBhvr>
                                      <p:tavLst>
                                        <p:tav tm="0">
                                          <p:val>
                                            <p:strVal val="1+#ppt_w/2"/>
                                          </p:val>
                                        </p:tav>
                                        <p:tav tm="100000">
                                          <p:val>
                                            <p:strVal val="#ppt_x"/>
                                          </p:val>
                                        </p:tav>
                                      </p:tavLst>
                                    </p:anim>
                                    <p:anim calcmode="lin" valueType="num">
                                      <p:cBhvr additive="base">
                                        <p:cTn id="29" dur="25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50" fill="hold"/>
                                        <p:tgtEl>
                                          <p:spTgt spid="30"/>
                                        </p:tgtEl>
                                        <p:attrNameLst>
                                          <p:attrName>ppt_x</p:attrName>
                                        </p:attrNameLst>
                                      </p:cBhvr>
                                      <p:tavLst>
                                        <p:tav tm="0">
                                          <p:val>
                                            <p:strVal val="1+#ppt_w/2"/>
                                          </p:val>
                                        </p:tav>
                                        <p:tav tm="100000">
                                          <p:val>
                                            <p:strVal val="#ppt_x"/>
                                          </p:val>
                                        </p:tav>
                                      </p:tavLst>
                                    </p:anim>
                                    <p:anim calcmode="lin" valueType="num">
                                      <p:cBhvr additive="base">
                                        <p:cTn id="33" dur="25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250" fill="hold"/>
                                        <p:tgtEl>
                                          <p:spTgt spid="32"/>
                                        </p:tgtEl>
                                        <p:attrNameLst>
                                          <p:attrName>ppt_x</p:attrName>
                                        </p:attrNameLst>
                                      </p:cBhvr>
                                      <p:tavLst>
                                        <p:tav tm="0">
                                          <p:val>
                                            <p:strVal val="1+#ppt_w/2"/>
                                          </p:val>
                                        </p:tav>
                                        <p:tav tm="100000">
                                          <p:val>
                                            <p:strVal val="#ppt_x"/>
                                          </p:val>
                                        </p:tav>
                                      </p:tavLst>
                                    </p:anim>
                                    <p:anim calcmode="lin" valueType="num">
                                      <p:cBhvr additive="base">
                                        <p:cTn id="37" dur="250" fill="hold"/>
                                        <p:tgtEl>
                                          <p:spTgt spid="32"/>
                                        </p:tgtEl>
                                        <p:attrNameLst>
                                          <p:attrName>ppt_y</p:attrName>
                                        </p:attrNameLst>
                                      </p:cBhvr>
                                      <p:tavLst>
                                        <p:tav tm="0">
                                          <p:val>
                                            <p:strVal val="#ppt_y"/>
                                          </p:val>
                                        </p:tav>
                                        <p:tav tm="100000">
                                          <p:val>
                                            <p:strVal val="#ppt_y"/>
                                          </p:val>
                                        </p:tav>
                                      </p:tavLst>
                                    </p:anim>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00"/>
                                        <p:tgtEl>
                                          <p:spTgt spid="31"/>
                                        </p:tgtEl>
                                      </p:cBhvr>
                                    </p:animEffect>
                                  </p:childTnLst>
                                </p:cTn>
                              </p:par>
                              <p:par>
                                <p:cTn id="44" presetID="22" presetClass="entr" presetSubtype="4"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par>
                          <p:cTn id="47" fill="hold">
                            <p:stCondLst>
                              <p:cond delay="75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fill="hold"/>
                                        <p:tgtEl>
                                          <p:spTgt spid="22"/>
                                        </p:tgtEl>
                                        <p:attrNameLst>
                                          <p:attrName>ppt_x</p:attrName>
                                        </p:attrNameLst>
                                      </p:cBhvr>
                                      <p:tavLst>
                                        <p:tav tm="0">
                                          <p:val>
                                            <p:strVal val="0-#ppt_w/2"/>
                                          </p:val>
                                        </p:tav>
                                        <p:tav tm="100000">
                                          <p:val>
                                            <p:strVal val="#ppt_x"/>
                                          </p:val>
                                        </p:tav>
                                      </p:tavLst>
                                    </p:anim>
                                    <p:anim calcmode="lin" valueType="num">
                                      <p:cBhvr additive="base">
                                        <p:cTn id="55" dur="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5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0-#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0-#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50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75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0-#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75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0-#ppt_w/2"/>
                                          </p:val>
                                        </p:tav>
                                        <p:tav tm="100000">
                                          <p:val>
                                            <p:strVal val="#ppt_x"/>
                                          </p:val>
                                        </p:tav>
                                      </p:tavLst>
                                    </p:anim>
                                    <p:anim calcmode="lin" valueType="num">
                                      <p:cBhvr additive="base">
                                        <p:cTn id="84" dur="500" fill="hold"/>
                                        <p:tgtEl>
                                          <p:spTgt spid="1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00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0-#ppt_w/2"/>
                                          </p:val>
                                        </p:tav>
                                        <p:tav tm="100000">
                                          <p:val>
                                            <p:strVal val="#ppt_x"/>
                                          </p:val>
                                        </p:tav>
                                      </p:tavLst>
                                    </p:anim>
                                    <p:anim calcmode="lin" valueType="num">
                                      <p:cBhvr additive="base">
                                        <p:cTn id="8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20" grpId="0"/>
      <p:bldP spid="22"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3800" b="0" i="0" u="none" strike="noStrike" kern="1200" cap="all" spc="0" normalizeH="0" baseline="0" noProof="0" dirty="0">
                <a:ln>
                  <a:noFill/>
                </a:ln>
                <a:solidFill>
                  <a:prstClr val="white"/>
                </a:solidFill>
                <a:effectLst/>
                <a:uLnTx/>
                <a:uFillTx/>
                <a:latin typeface="Segoe UI Semibold"/>
                <a:ea typeface="+mj-ea"/>
                <a:cs typeface="+mj-cs"/>
              </a:rPr>
              <a:t>Goals</a:t>
            </a:r>
            <a:endParaRPr kumimoji="0" lang="en-US" sz="6000" b="0" i="0" u="none" strike="noStrike" kern="1200" cap="all" spc="0" normalizeH="0" baseline="0" noProof="0" dirty="0">
              <a:ln>
                <a:noFill/>
              </a:ln>
              <a:solidFill>
                <a:prstClr val="white"/>
              </a:solidFill>
              <a:effectLst/>
              <a:uLnTx/>
              <a:uFillTx/>
              <a:latin typeface="Segoe UI Semibold"/>
              <a:ea typeface="+mj-ea"/>
              <a:cs typeface="+mj-cs"/>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Column Formatting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What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Why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How</a:t>
            </a:r>
            <a:endParaRPr lang="en-US" sz="6200" dirty="0">
              <a:solidFill>
                <a:schemeClr val="accent1"/>
              </a:solidFill>
            </a:endParaRPr>
          </a:p>
        </p:txBody>
      </p:sp>
    </p:spTree>
    <p:extLst>
      <p:ext uri="{BB962C8B-B14F-4D97-AF65-F5344CB8AC3E}">
        <p14:creationId xmlns:p14="http://schemas.microsoft.com/office/powerpoint/2010/main" val="25736217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What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Why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How</a:t>
            </a:r>
            <a:endParaRPr lang="en-US" sz="6200" dirty="0">
              <a:solidFill>
                <a:schemeClr val="accent1"/>
              </a:solidFill>
            </a:endParaRPr>
          </a:p>
        </p:txBody>
      </p:sp>
      <p:sp>
        <p:nvSpPr>
          <p:cNvPr id="5" name="Title 3">
            <a:extLst>
              <a:ext uri="{FF2B5EF4-FFF2-40B4-BE49-F238E27FC236}">
                <a16:creationId xmlns:a16="http://schemas.microsoft.com/office/drawing/2014/main" id="{5E13CF57-89E3-491F-8792-A821EEB7F2D7}"/>
              </a:ext>
            </a:extLst>
          </p:cNvPr>
          <p:cNvSpPr txBox="1">
            <a:spLocks/>
          </p:cNvSpPr>
          <p:nvPr/>
        </p:nvSpPr>
        <p:spPr>
          <a:xfrm>
            <a:off x="0" y="1667764"/>
            <a:ext cx="12192000" cy="2675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8800" cap="all" dirty="0">
                <a:solidFill>
                  <a:schemeClr val="bg1"/>
                </a:solidFill>
              </a:rPr>
              <a:t>View</a:t>
            </a:r>
          </a:p>
          <a:p>
            <a:pPr algn="ctr"/>
            <a:r>
              <a:rPr lang="en-US" sz="8800" cap="all" dirty="0">
                <a:solidFill>
                  <a:schemeClr val="bg1"/>
                </a:solidFill>
              </a:rPr>
              <a:t>Formatting</a:t>
            </a:r>
            <a:endParaRPr lang="en-US" sz="4400" cap="all" dirty="0">
              <a:solidFill>
                <a:schemeClr val="bg1"/>
              </a:solidFill>
            </a:endParaRPr>
          </a:p>
        </p:txBody>
      </p:sp>
    </p:spTree>
    <p:extLst>
      <p:ext uri="{BB962C8B-B14F-4D97-AF65-F5344CB8AC3E}">
        <p14:creationId xmlns:p14="http://schemas.microsoft.com/office/powerpoint/2010/main" val="319174360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Resources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225654"/>
            <a:ext cx="12192000" cy="1544638"/>
          </a:xfrm>
        </p:spPr>
        <p:txBody>
          <a:bodyPr>
            <a:normAutofit/>
          </a:bodyPr>
          <a:lstStyle/>
          <a:p>
            <a:pPr marL="0" indent="0" algn="ctr">
              <a:buNone/>
            </a:pPr>
            <a:r>
              <a:rPr lang="en-US" sz="6200" dirty="0">
                <a:solidFill>
                  <a:schemeClr val="accent1"/>
                </a:solidFill>
              </a:rPr>
              <a:t>Samples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Guidance</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Tools</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865560"/>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579" y="3198306"/>
            <a:ext cx="11596842" cy="296300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9A1404-46B1-4A5E-88E4-9C1419E27802}"/>
              </a:ext>
            </a:extLst>
          </p:cNvPr>
          <p:cNvSpPr txBox="1"/>
          <p:nvPr/>
        </p:nvSpPr>
        <p:spPr>
          <a:xfrm>
            <a:off x="2764971" y="381001"/>
            <a:ext cx="867224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Segoe UI Semibold"/>
                <a:ea typeface="+mn-ea"/>
                <a:cs typeface="+mn-cs"/>
              </a:rPr>
              <a:t>The Modern Listview</a:t>
            </a:r>
          </a:p>
        </p:txBody>
      </p:sp>
      <p:sp>
        <p:nvSpPr>
          <p:cNvPr id="3" name="TextBox 2">
            <a:extLst>
              <a:ext uri="{FF2B5EF4-FFF2-40B4-BE49-F238E27FC236}">
                <a16:creationId xmlns:a16="http://schemas.microsoft.com/office/drawing/2014/main" id="{1A1AD7A7-53B8-4C32-833C-F9A6B0E0311A}"/>
              </a:ext>
            </a:extLst>
          </p:cNvPr>
          <p:cNvSpPr txBox="1"/>
          <p:nvPr/>
        </p:nvSpPr>
        <p:spPr>
          <a:xfrm>
            <a:off x="3505200" y="1604987"/>
            <a:ext cx="3799113" cy="1200329"/>
          </a:xfrm>
          <a:prstGeom prst="rect">
            <a:avLst/>
          </a:prstGeom>
          <a:noFill/>
        </p:spPr>
        <p:txBody>
          <a:bodyPr wrap="square" numCol="1"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Responsive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Fancy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Boring</a:t>
            </a:r>
          </a:p>
        </p:txBody>
      </p:sp>
      <p:sp>
        <p:nvSpPr>
          <p:cNvPr id="9" name="TextBox 8">
            <a:extLst>
              <a:ext uri="{FF2B5EF4-FFF2-40B4-BE49-F238E27FC236}">
                <a16:creationId xmlns:a16="http://schemas.microsoft.com/office/drawing/2014/main" id="{15FC9514-19E7-43AA-BA08-050CC4D1538B}"/>
              </a:ext>
            </a:extLst>
          </p:cNvPr>
          <p:cNvSpPr txBox="1"/>
          <p:nvPr/>
        </p:nvSpPr>
        <p:spPr>
          <a:xfrm>
            <a:off x="7304314" y="1512655"/>
            <a:ext cx="4336125" cy="1200329"/>
          </a:xfrm>
          <a:prstGeom prst="rect">
            <a:avLst/>
          </a:prstGeom>
          <a:noFill/>
        </p:spPr>
        <p:txBody>
          <a:bodyPr wrap="square" numCol="1"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No XSLT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No Calculated Column Trickery</a:t>
            </a:r>
          </a:p>
        </p:txBody>
      </p:sp>
    </p:spTree>
    <p:extLst>
      <p:ext uri="{BB962C8B-B14F-4D97-AF65-F5344CB8AC3E}">
        <p14:creationId xmlns:p14="http://schemas.microsoft.com/office/powerpoint/2010/main" val="623398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animEffect transition="in" filter="fade">
                                      <p:cBhvr>
                                        <p:cTn id="25"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See the source image">
            <a:extLst>
              <a:ext uri="{FF2B5EF4-FFF2-40B4-BE49-F238E27FC236}">
                <a16:creationId xmlns:a16="http://schemas.microsoft.com/office/drawing/2014/main" id="{E6D7576D-E34A-47E5-A9AF-613126B7CB0D}"/>
              </a:ext>
            </a:extLst>
          </p:cNvPr>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1B43BC-C20B-4966-82C6-7F999DCEAF59}"/>
              </a:ext>
            </a:extLst>
          </p:cNvPr>
          <p:cNvSpPr txBox="1"/>
          <p:nvPr/>
        </p:nvSpPr>
        <p:spPr>
          <a:xfrm>
            <a:off x="2944803" y="4456353"/>
            <a:ext cx="867224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Segoe UI Semibold"/>
                <a:ea typeface="+mn-ea"/>
                <a:cs typeface="+mn-cs"/>
              </a:rPr>
              <a:t>The Modern Listview</a:t>
            </a:r>
          </a:p>
        </p:txBody>
      </p:sp>
      <p:pic>
        <p:nvPicPr>
          <p:cNvPr id="3" name="Graphic 2" descr="Close">
            <a:extLst>
              <a:ext uri="{FF2B5EF4-FFF2-40B4-BE49-F238E27FC236}">
                <a16:creationId xmlns:a16="http://schemas.microsoft.com/office/drawing/2014/main" id="{9F4A0948-DCAD-4DE4-A035-060669A1F9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358964">
            <a:off x="4962418" y="4570394"/>
            <a:ext cx="3287730" cy="914400"/>
          </a:xfrm>
          <a:prstGeom prst="rect">
            <a:avLst/>
          </a:prstGeom>
        </p:spPr>
      </p:pic>
      <p:sp>
        <p:nvSpPr>
          <p:cNvPr id="8" name="TextBox 7">
            <a:extLst>
              <a:ext uri="{FF2B5EF4-FFF2-40B4-BE49-F238E27FC236}">
                <a16:creationId xmlns:a16="http://schemas.microsoft.com/office/drawing/2014/main" id="{7C088A0F-DF4A-4C75-9670-4718847304FA}"/>
              </a:ext>
            </a:extLst>
          </p:cNvPr>
          <p:cNvSpPr txBox="1"/>
          <p:nvPr/>
        </p:nvSpPr>
        <p:spPr>
          <a:xfrm rot="21323112">
            <a:off x="4788358" y="3292491"/>
            <a:ext cx="343716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B900"/>
                </a:solidFill>
                <a:effectLst/>
                <a:uLnTx/>
                <a:uFillTx/>
                <a:latin typeface="Edwardian Script ITC" panose="030303020407070D0804" pitchFamily="66" charset="0"/>
                <a:ea typeface="+mn-ea"/>
                <a:cs typeface="+mn-cs"/>
              </a:rPr>
              <a:t>Dapper</a:t>
            </a:r>
          </a:p>
        </p:txBody>
      </p:sp>
    </p:spTree>
    <p:extLst>
      <p:ext uri="{BB962C8B-B14F-4D97-AF65-F5344CB8AC3E}">
        <p14:creationId xmlns:p14="http://schemas.microsoft.com/office/powerpoint/2010/main" val="2416250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62" name="Picture 14" descr="See the source image">
            <a:extLst>
              <a:ext uri="{FF2B5EF4-FFF2-40B4-BE49-F238E27FC236}">
                <a16:creationId xmlns:a16="http://schemas.microsoft.com/office/drawing/2014/main" id="{4494DF5C-3633-47E4-A960-95112615F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53" y="2886376"/>
            <a:ext cx="15316200" cy="38942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arePoint list with three columns formatted">
            <a:extLst>
              <a:ext uri="{FF2B5EF4-FFF2-40B4-BE49-F238E27FC236}">
                <a16:creationId xmlns:a16="http://schemas.microsoft.com/office/drawing/2014/main" id="{CB6A86A8-9B8A-4625-ADA2-566DB0ED99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426" y="3564987"/>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ee the source image">
            <a:extLst>
              <a:ext uri="{FF2B5EF4-FFF2-40B4-BE49-F238E27FC236}">
                <a16:creationId xmlns:a16="http://schemas.microsoft.com/office/drawing/2014/main" id="{D79C45EC-F3D0-43AA-B09D-BDD904B3AC55}"/>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62"/>
                                        </p:tgtEl>
                                        <p:attrNameLst>
                                          <p:attrName>style.visibility</p:attrName>
                                        </p:attrNameLst>
                                      </p:cBhvr>
                                      <p:to>
                                        <p:strVal val="visible"/>
                                      </p:to>
                                    </p:set>
                                    <p:animEffect transition="in" filter="fade">
                                      <p:cBhvr>
                                        <p:cTn id="13" dur="500"/>
                                        <p:tgtEl>
                                          <p:spTgt spid="2062"/>
                                        </p:tgtEl>
                                      </p:cBhvr>
                                    </p:animEffect>
                                  </p:childTnLst>
                                </p:cTn>
                              </p:par>
                              <p:par>
                                <p:cTn id="14" presetID="6" presetClass="emph" presetSubtype="0" repeatCount="indefinite" accel="16667" decel="23333" autoRev="1" fill="hold" nodeType="withEffect">
                                  <p:stCondLst>
                                    <p:cond delay="0"/>
                                  </p:stCondLst>
                                  <p:childTnLst>
                                    <p:animScale>
                                      <p:cBhvr>
                                        <p:cTn id="15" dur="2500" fill="hold"/>
                                        <p:tgtEl>
                                          <p:spTgt spid="206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l="6667" r="8230" b="12302"/>
          <a:stretch/>
        </p:blipFill>
        <p:spPr bwMode="auto">
          <a:xfrm>
            <a:off x="0" y="262013"/>
            <a:ext cx="12192000" cy="6595987"/>
          </a:xfrm>
          <a:prstGeom prst="rect">
            <a:avLst/>
          </a:prstGeom>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2D8D2EC-039B-4C64-934C-948466DC3D72}"/>
              </a:ext>
            </a:extLst>
          </p:cNvPr>
          <p:cNvGrpSpPr/>
          <p:nvPr/>
        </p:nvGrpSpPr>
        <p:grpSpPr>
          <a:xfrm>
            <a:off x="321399" y="208635"/>
            <a:ext cx="10169751" cy="2651760"/>
            <a:chOff x="-178176" y="485185"/>
            <a:chExt cx="10169751" cy="2651760"/>
          </a:xfrm>
        </p:grpSpPr>
        <p:sp>
          <p:nvSpPr>
            <p:cNvPr id="5" name="Title 1">
              <a:extLst>
                <a:ext uri="{FF2B5EF4-FFF2-40B4-BE49-F238E27FC236}">
                  <a16:creationId xmlns:a16="http://schemas.microsoft.com/office/drawing/2014/main" id="{3E44C178-B369-4330-9BD9-AED67FBA97EF}"/>
                </a:ext>
              </a:extLst>
            </p:cNvPr>
            <p:cNvSpPr txBox="1">
              <a:spLocks/>
            </p:cNvSpPr>
            <p:nvPr/>
          </p:nvSpPr>
          <p:spPr>
            <a:xfrm>
              <a:off x="-178176" y="813486"/>
              <a:ext cx="6720808" cy="199515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List Formatting</a:t>
              </a:r>
            </a:p>
          </p:txBody>
        </p:sp>
        <p:sp>
          <p:nvSpPr>
            <p:cNvPr id="6" name="Text Placeholder 2">
              <a:extLst>
                <a:ext uri="{FF2B5EF4-FFF2-40B4-BE49-F238E27FC236}">
                  <a16:creationId xmlns:a16="http://schemas.microsoft.com/office/drawing/2014/main" id="{A3D76111-9D64-4B78-81C9-26CC8149306D}"/>
                </a:ext>
              </a:extLst>
            </p:cNvPr>
            <p:cNvSpPr txBox="1">
              <a:spLocks/>
            </p:cNvSpPr>
            <p:nvPr/>
          </p:nvSpPr>
          <p:spPr>
            <a:xfrm>
              <a:off x="7175040" y="1040239"/>
              <a:ext cx="2816535" cy="154165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2"/>
                  </a:solidFill>
                  <a:effectLst/>
                  <a:uLnTx/>
                  <a:uFillTx/>
                  <a:latin typeface="Segoe UI Semibold" panose="020B0702040204020203" pitchFamily="34" charset="0"/>
                  <a:cs typeface="Segoe UI Semibold" panose="020B0702040204020203" pitchFamily="34" charset="0"/>
                </a:rPr>
                <a:t>Declarative modern listview customization</a:t>
              </a:r>
            </a:p>
          </p:txBody>
        </p:sp>
        <p:cxnSp>
          <p:nvCxnSpPr>
            <p:cNvPr id="8" name="Straight Connector 7">
              <a:extLst>
                <a:ext uri="{FF2B5EF4-FFF2-40B4-BE49-F238E27FC236}">
                  <a16:creationId xmlns:a16="http://schemas.microsoft.com/office/drawing/2014/main" id="{4A504B60-2A80-43FB-8D38-393FE261D167}"/>
                </a:ext>
              </a:extLst>
            </p:cNvPr>
            <p:cNvCxnSpPr/>
            <p:nvPr/>
          </p:nvCxnSpPr>
          <p:spPr>
            <a:xfrm>
              <a:off x="6858836" y="485185"/>
              <a:ext cx="0" cy="265176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A5D570A-313C-42E7-9D28-3FCB071F17C6}"/>
              </a:ext>
            </a:extLst>
          </p:cNvPr>
          <p:cNvGrpSpPr/>
          <p:nvPr/>
        </p:nvGrpSpPr>
        <p:grpSpPr>
          <a:xfrm>
            <a:off x="1590708" y="2042346"/>
            <a:ext cx="4182189" cy="1296730"/>
            <a:chOff x="1709060" y="2042346"/>
            <a:chExt cx="4182189" cy="1296730"/>
          </a:xfrm>
        </p:grpSpPr>
        <p:sp>
          <p:nvSpPr>
            <p:cNvPr id="11" name="Title 1">
              <a:extLst>
                <a:ext uri="{FF2B5EF4-FFF2-40B4-BE49-F238E27FC236}">
                  <a16:creationId xmlns:a16="http://schemas.microsoft.com/office/drawing/2014/main" id="{8DF82D04-69E8-40F5-A477-D39C90D191C5}"/>
                </a:ext>
              </a:extLst>
            </p:cNvPr>
            <p:cNvSpPr txBox="1">
              <a:spLocks/>
            </p:cNvSpPr>
            <p:nvPr/>
          </p:nvSpPr>
          <p:spPr>
            <a:xfrm>
              <a:off x="1709060" y="2042346"/>
              <a:ext cx="4182189" cy="12967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Column</a:t>
              </a:r>
              <a:r>
                <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 Formatting</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View Formatting</a:t>
              </a:r>
              <a:endPar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endParaRPr>
            </a:p>
          </p:txBody>
        </p:sp>
        <p:sp>
          <p:nvSpPr>
            <p:cNvPr id="12" name="Double Bracket 11">
              <a:extLst>
                <a:ext uri="{FF2B5EF4-FFF2-40B4-BE49-F238E27FC236}">
                  <a16:creationId xmlns:a16="http://schemas.microsoft.com/office/drawing/2014/main" id="{13F346AA-6F85-4816-B430-84C705A7A5DD}"/>
                </a:ext>
              </a:extLst>
            </p:cNvPr>
            <p:cNvSpPr/>
            <p:nvPr/>
          </p:nvSpPr>
          <p:spPr>
            <a:xfrm>
              <a:off x="1741012" y="2177369"/>
              <a:ext cx="4118284" cy="1026683"/>
            </a:xfrm>
            <a:prstGeom prst="bracketPair">
              <a:avLst>
                <a:gd name="adj" fmla="val 20066"/>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13184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l="6667" t="89098" r="8230" b="784"/>
          <a:stretch/>
        </p:blipFill>
        <p:spPr bwMode="auto">
          <a:xfrm flipV="1">
            <a:off x="0" y="0"/>
            <a:ext cx="12192000" cy="760837"/>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6E2C506-7FC7-4A2E-9D95-0DC6B4D7A538}"/>
              </a:ext>
            </a:extLst>
          </p:cNvPr>
          <p:cNvSpPr txBox="1"/>
          <p:nvPr/>
        </p:nvSpPr>
        <p:spPr>
          <a:xfrm>
            <a:off x="1003979" y="1770061"/>
            <a:ext cx="10184042" cy="1754326"/>
          </a:xfrm>
          <a:prstGeom prst="rect">
            <a:avLst/>
          </a:prstGeom>
          <a:noFill/>
        </p:spPr>
        <p:txBody>
          <a:bodyPr wrap="square" rtlCol="0">
            <a:spAutoFit/>
          </a:bodyPr>
          <a:lstStyle/>
          <a:p>
            <a:pPr algn="ctr"/>
            <a:r>
              <a:rPr lang="en-US" sz="3600" dirty="0">
                <a:latin typeface="+mj-lt"/>
              </a:rPr>
              <a:t>List formatting allows you to quickly and easily add instant meaning, visual appeal, and dynamic visualizations directly to your lists.</a:t>
            </a:r>
          </a:p>
        </p:txBody>
      </p:sp>
    </p:spTree>
    <p:extLst>
      <p:ext uri="{BB962C8B-B14F-4D97-AF65-F5344CB8AC3E}">
        <p14:creationId xmlns:p14="http://schemas.microsoft.com/office/powerpoint/2010/main" val="222315247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91B563-5857-4372-B651-77066D3E9F41}"/>
              </a:ext>
            </a:extLst>
          </p:cNvPr>
          <p:cNvPicPr>
            <a:picLocks noChangeAspect="1"/>
          </p:cNvPicPr>
          <p:nvPr/>
        </p:nvPicPr>
        <p:blipFill>
          <a:blip r:embed="rId2"/>
          <a:stretch>
            <a:fillRect/>
          </a:stretch>
        </p:blipFill>
        <p:spPr>
          <a:xfrm>
            <a:off x="2161252" y="2613274"/>
            <a:ext cx="7869496" cy="3583467"/>
          </a:xfrm>
          <a:prstGeom prst="rect">
            <a:avLst/>
          </a:prstGeom>
          <a:ln>
            <a:noFill/>
          </a:ln>
          <a:effectLst>
            <a:outerShdw blurRad="190500" algn="tl" rotWithShape="0">
              <a:srgbClr val="000000">
                <a:alpha val="70000"/>
              </a:srgbClr>
            </a:outerShdw>
          </a:effectLst>
        </p:spPr>
      </p:pic>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l="6667" t="89098" r="8230" b="784"/>
          <a:stretch/>
        </p:blipFill>
        <p:spPr bwMode="auto">
          <a:xfrm flipV="1">
            <a:off x="0" y="0"/>
            <a:ext cx="12192000" cy="760837"/>
          </a:xfrm>
          <a:prstGeom prst="rect">
            <a:avLst/>
          </a:prstGeom>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C51409D-22F0-4393-9BB6-60547D7F9D8A}"/>
              </a:ext>
            </a:extLst>
          </p:cNvPr>
          <p:cNvGrpSpPr/>
          <p:nvPr/>
        </p:nvGrpSpPr>
        <p:grpSpPr>
          <a:xfrm>
            <a:off x="608479" y="3754252"/>
            <a:ext cx="2132777" cy="1787141"/>
            <a:chOff x="92728" y="3912150"/>
            <a:chExt cx="2132777" cy="1787141"/>
          </a:xfrm>
        </p:grpSpPr>
        <p:pic>
          <p:nvPicPr>
            <p:cNvPr id="5" name="Graphic 4" descr="Arrow: Slight curve">
              <a:extLst>
                <a:ext uri="{FF2B5EF4-FFF2-40B4-BE49-F238E27FC236}">
                  <a16:creationId xmlns:a16="http://schemas.microsoft.com/office/drawing/2014/main" id="{A510BADD-4785-4FD6-A441-8D26F03EBC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38592">
              <a:off x="1311105" y="4784891"/>
              <a:ext cx="914400" cy="914400"/>
            </a:xfrm>
            <a:prstGeom prst="rect">
              <a:avLst/>
            </a:prstGeom>
          </p:spPr>
        </p:pic>
        <p:sp>
          <p:nvSpPr>
            <p:cNvPr id="7" name="TextBox 6">
              <a:extLst>
                <a:ext uri="{FF2B5EF4-FFF2-40B4-BE49-F238E27FC236}">
                  <a16:creationId xmlns:a16="http://schemas.microsoft.com/office/drawing/2014/main" id="{CE0E3EE0-45A0-4D18-8436-1465722D4F3A}"/>
                </a:ext>
              </a:extLst>
            </p:cNvPr>
            <p:cNvSpPr txBox="1"/>
            <p:nvPr/>
          </p:nvSpPr>
          <p:spPr>
            <a:xfrm>
              <a:off x="92728" y="3912150"/>
              <a:ext cx="1933502" cy="1015663"/>
            </a:xfrm>
            <a:prstGeom prst="rect">
              <a:avLst/>
            </a:prstGeom>
            <a:noFill/>
          </p:spPr>
          <p:txBody>
            <a:bodyPr wrap="square" rtlCol="0">
              <a:spAutoFit/>
            </a:bodyPr>
            <a:lstStyle/>
            <a:p>
              <a:pPr algn="ctr"/>
              <a:r>
                <a:rPr lang="en-US" sz="2000" b="1" i="1" dirty="0">
                  <a:solidFill>
                    <a:schemeClr val="accent2"/>
                  </a:solidFill>
                </a:rPr>
                <a:t>Checkboxes</a:t>
              </a:r>
            </a:p>
            <a:p>
              <a:pPr algn="ctr"/>
              <a:r>
                <a:rPr lang="en-US" sz="2000" b="1" i="1" dirty="0">
                  <a:solidFill>
                    <a:schemeClr val="accent2"/>
                  </a:solidFill>
                </a:rPr>
                <a:t>vs</a:t>
              </a:r>
            </a:p>
            <a:p>
              <a:pPr algn="ctr"/>
              <a:r>
                <a:rPr lang="en-US" sz="2000" b="1" i="1" dirty="0">
                  <a:solidFill>
                    <a:schemeClr val="accent2"/>
                  </a:solidFill>
                </a:rPr>
                <a:t>Yes/No</a:t>
              </a:r>
            </a:p>
          </p:txBody>
        </p:sp>
      </p:grpSp>
      <p:grpSp>
        <p:nvGrpSpPr>
          <p:cNvPr id="11" name="Group 10">
            <a:extLst>
              <a:ext uri="{FF2B5EF4-FFF2-40B4-BE49-F238E27FC236}">
                <a16:creationId xmlns:a16="http://schemas.microsoft.com/office/drawing/2014/main" id="{FC71C610-060C-46E3-B5D8-8BBBBD8F0AC9}"/>
              </a:ext>
            </a:extLst>
          </p:cNvPr>
          <p:cNvGrpSpPr/>
          <p:nvPr/>
        </p:nvGrpSpPr>
        <p:grpSpPr>
          <a:xfrm>
            <a:off x="8347619" y="2836436"/>
            <a:ext cx="2121047" cy="1568571"/>
            <a:chOff x="9854689" y="3289752"/>
            <a:chExt cx="2121047" cy="1568571"/>
          </a:xfrm>
        </p:grpSpPr>
        <p:sp>
          <p:nvSpPr>
            <p:cNvPr id="8" name="TextBox 7">
              <a:extLst>
                <a:ext uri="{FF2B5EF4-FFF2-40B4-BE49-F238E27FC236}">
                  <a16:creationId xmlns:a16="http://schemas.microsoft.com/office/drawing/2014/main" id="{1BB52021-654E-4C52-9F35-F81CA047B07B}"/>
                </a:ext>
              </a:extLst>
            </p:cNvPr>
            <p:cNvSpPr txBox="1"/>
            <p:nvPr/>
          </p:nvSpPr>
          <p:spPr>
            <a:xfrm>
              <a:off x="10400305" y="3289752"/>
              <a:ext cx="1575431" cy="1015663"/>
            </a:xfrm>
            <a:prstGeom prst="rect">
              <a:avLst/>
            </a:prstGeom>
            <a:noFill/>
          </p:spPr>
          <p:txBody>
            <a:bodyPr wrap="square" rtlCol="0">
              <a:spAutoFit/>
            </a:bodyPr>
            <a:lstStyle/>
            <a:p>
              <a:pPr algn="ctr"/>
              <a:r>
                <a:rPr lang="en-US" sz="2000" b="1" i="1" dirty="0">
                  <a:solidFill>
                    <a:schemeClr val="accent2"/>
                  </a:solidFill>
                </a:rPr>
                <a:t>Missed Due Dates in Red</a:t>
              </a:r>
            </a:p>
          </p:txBody>
        </p:sp>
        <p:pic>
          <p:nvPicPr>
            <p:cNvPr id="9" name="Graphic 8" descr="Arrow: Slight curve">
              <a:extLst>
                <a:ext uri="{FF2B5EF4-FFF2-40B4-BE49-F238E27FC236}">
                  <a16:creationId xmlns:a16="http://schemas.microsoft.com/office/drawing/2014/main" id="{B48D4F02-F70D-4EA4-B1B4-2559460F8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161408" flipH="1">
              <a:off x="9854689" y="3943923"/>
              <a:ext cx="914400" cy="914400"/>
            </a:xfrm>
            <a:prstGeom prst="rect">
              <a:avLst/>
            </a:prstGeom>
          </p:spPr>
        </p:pic>
      </p:grpSp>
      <p:sp>
        <p:nvSpPr>
          <p:cNvPr id="12" name="TextBox 11">
            <a:extLst>
              <a:ext uri="{FF2B5EF4-FFF2-40B4-BE49-F238E27FC236}">
                <a16:creationId xmlns:a16="http://schemas.microsoft.com/office/drawing/2014/main" id="{2E637853-28F4-496C-8067-DF11989A4662}"/>
              </a:ext>
            </a:extLst>
          </p:cNvPr>
          <p:cNvSpPr txBox="1"/>
          <p:nvPr/>
        </p:nvSpPr>
        <p:spPr>
          <a:xfrm>
            <a:off x="1003979" y="764691"/>
            <a:ext cx="10184042" cy="1754326"/>
          </a:xfrm>
          <a:prstGeom prst="rect">
            <a:avLst/>
          </a:prstGeom>
          <a:noFill/>
        </p:spPr>
        <p:txBody>
          <a:bodyPr wrap="square" rtlCol="0">
            <a:spAutoFit/>
          </a:bodyPr>
          <a:lstStyle/>
          <a:p>
            <a:pPr algn="ctr"/>
            <a:r>
              <a:rPr lang="en-US" sz="3600" dirty="0">
                <a:latin typeface="+mj-lt"/>
              </a:rPr>
              <a:t>List formatting allows you to quickly and easily add instant meaning, visual appeal, and dynamic visualizations directly to your lists.</a:t>
            </a:r>
          </a:p>
        </p:txBody>
      </p:sp>
      <p:sp>
        <p:nvSpPr>
          <p:cNvPr id="13" name="TextBox 12">
            <a:extLst>
              <a:ext uri="{FF2B5EF4-FFF2-40B4-BE49-F238E27FC236}">
                <a16:creationId xmlns:a16="http://schemas.microsoft.com/office/drawing/2014/main" id="{331ADB87-EDD0-42DA-93CA-42D27D48AF4B}"/>
              </a:ext>
            </a:extLst>
          </p:cNvPr>
          <p:cNvSpPr txBox="1"/>
          <p:nvPr/>
        </p:nvSpPr>
        <p:spPr>
          <a:xfrm>
            <a:off x="1003979" y="771290"/>
            <a:ext cx="10184042" cy="1754326"/>
          </a:xfrm>
          <a:prstGeom prst="rect">
            <a:avLst/>
          </a:prstGeom>
          <a:noFill/>
        </p:spPr>
        <p:txBody>
          <a:bodyPr wrap="square" rtlCol="0">
            <a:spAutoFit/>
          </a:bodyPr>
          <a:lstStyle/>
          <a:p>
            <a:pPr algn="ctr"/>
            <a:r>
              <a:rPr lang="en-US" sz="3600" dirty="0">
                <a:latin typeface="+mj-lt"/>
              </a:rPr>
              <a:t>List formatting allows you to quickly and easily add </a:t>
            </a:r>
            <a:r>
              <a:rPr lang="en-US" sz="3600" dirty="0">
                <a:solidFill>
                  <a:schemeClr val="accent1"/>
                </a:solidFill>
                <a:latin typeface="+mj-lt"/>
              </a:rPr>
              <a:t>instant meaning</a:t>
            </a:r>
            <a:r>
              <a:rPr lang="en-US" sz="3600" dirty="0">
                <a:latin typeface="+mj-lt"/>
              </a:rPr>
              <a:t>, visual appeal, and dynamic visualizations directly to your lists.</a:t>
            </a:r>
          </a:p>
        </p:txBody>
      </p:sp>
    </p:spTree>
    <p:extLst>
      <p:ext uri="{BB962C8B-B14F-4D97-AF65-F5344CB8AC3E}">
        <p14:creationId xmlns:p14="http://schemas.microsoft.com/office/powerpoint/2010/main" val="649674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l="6667" t="89098" r="8230" b="784"/>
          <a:stretch/>
        </p:blipFill>
        <p:spPr bwMode="auto">
          <a:xfrm flipV="1">
            <a:off x="0" y="0"/>
            <a:ext cx="12192000" cy="760837"/>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6E2C506-7FC7-4A2E-9D95-0DC6B4D7A538}"/>
              </a:ext>
            </a:extLst>
          </p:cNvPr>
          <p:cNvSpPr txBox="1"/>
          <p:nvPr/>
        </p:nvSpPr>
        <p:spPr>
          <a:xfrm>
            <a:off x="1003979" y="767823"/>
            <a:ext cx="10184042" cy="1754326"/>
          </a:xfrm>
          <a:prstGeom prst="rect">
            <a:avLst/>
          </a:prstGeom>
          <a:noFill/>
        </p:spPr>
        <p:txBody>
          <a:bodyPr wrap="square" rtlCol="0">
            <a:spAutoFit/>
          </a:bodyPr>
          <a:lstStyle/>
          <a:p>
            <a:pPr algn="ctr"/>
            <a:r>
              <a:rPr lang="en-US" sz="3600" dirty="0">
                <a:latin typeface="+mj-lt"/>
              </a:rPr>
              <a:t>List formatting allows you to quickly and easily add instant meaning, </a:t>
            </a:r>
            <a:r>
              <a:rPr lang="en-US" sz="3600" dirty="0">
                <a:solidFill>
                  <a:schemeClr val="accent1"/>
                </a:solidFill>
                <a:latin typeface="+mj-lt"/>
              </a:rPr>
              <a:t>visual appeal</a:t>
            </a:r>
            <a:r>
              <a:rPr lang="en-US" sz="3600" dirty="0">
                <a:latin typeface="+mj-lt"/>
              </a:rPr>
              <a:t>, and dynamic visualizations directly to your lists.</a:t>
            </a:r>
          </a:p>
        </p:txBody>
      </p:sp>
      <p:pic>
        <p:nvPicPr>
          <p:cNvPr id="2050" name="Picture 2" descr="https://developer.microsoft.com/en-us/sharepoint/blogs/wp-content/uploads/2018/10/ListFormattingWithThemesFade.gif">
            <a:extLst>
              <a:ext uri="{FF2B5EF4-FFF2-40B4-BE49-F238E27FC236}">
                <a16:creationId xmlns:a16="http://schemas.microsoft.com/office/drawing/2014/main" id="{1D14D94F-55C0-4534-9C78-B69155FEEB2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61252" y="2613274"/>
            <a:ext cx="7869496" cy="358510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3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91B563-5857-4372-B651-77066D3E9F41}"/>
              </a:ext>
            </a:extLst>
          </p:cNvPr>
          <p:cNvPicPr>
            <a:picLocks noChangeAspect="1"/>
          </p:cNvPicPr>
          <p:nvPr/>
        </p:nvPicPr>
        <p:blipFill>
          <a:blip r:embed="rId2"/>
          <a:stretch>
            <a:fillRect/>
          </a:stretch>
        </p:blipFill>
        <p:spPr>
          <a:xfrm>
            <a:off x="2161252" y="2613274"/>
            <a:ext cx="7869496" cy="3583467"/>
          </a:xfrm>
          <a:prstGeom prst="rect">
            <a:avLst/>
          </a:prstGeom>
          <a:ln>
            <a:noFill/>
          </a:ln>
          <a:effectLst>
            <a:outerShdw blurRad="190500" algn="tl" rotWithShape="0">
              <a:srgbClr val="000000">
                <a:alpha val="70000"/>
              </a:srgbClr>
            </a:outerShdw>
          </a:effectLst>
        </p:spPr>
      </p:pic>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l="6667" t="89098" r="8230" b="784"/>
          <a:stretch/>
        </p:blipFill>
        <p:spPr bwMode="auto">
          <a:xfrm flipV="1">
            <a:off x="0" y="0"/>
            <a:ext cx="12192000" cy="760837"/>
          </a:xfrm>
          <a:prstGeom prst="rect">
            <a:avLst/>
          </a:prstGeom>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C51409D-22F0-4393-9BB6-60547D7F9D8A}"/>
              </a:ext>
            </a:extLst>
          </p:cNvPr>
          <p:cNvGrpSpPr/>
          <p:nvPr/>
        </p:nvGrpSpPr>
        <p:grpSpPr>
          <a:xfrm>
            <a:off x="155020" y="3522793"/>
            <a:ext cx="2331712" cy="1517355"/>
            <a:chOff x="-106207" y="4181936"/>
            <a:chExt cx="2331712" cy="1517355"/>
          </a:xfrm>
        </p:grpSpPr>
        <p:pic>
          <p:nvPicPr>
            <p:cNvPr id="5" name="Graphic 4" descr="Arrow: Slight curve">
              <a:extLst>
                <a:ext uri="{FF2B5EF4-FFF2-40B4-BE49-F238E27FC236}">
                  <a16:creationId xmlns:a16="http://schemas.microsoft.com/office/drawing/2014/main" id="{A510BADD-4785-4FD6-A441-8D26F03EBC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38592">
              <a:off x="1311105" y="4784891"/>
              <a:ext cx="914400" cy="914400"/>
            </a:xfrm>
            <a:prstGeom prst="rect">
              <a:avLst/>
            </a:prstGeom>
          </p:spPr>
        </p:pic>
        <p:sp>
          <p:nvSpPr>
            <p:cNvPr id="7" name="TextBox 6">
              <a:extLst>
                <a:ext uri="{FF2B5EF4-FFF2-40B4-BE49-F238E27FC236}">
                  <a16:creationId xmlns:a16="http://schemas.microsoft.com/office/drawing/2014/main" id="{CE0E3EE0-45A0-4D18-8436-1465722D4F3A}"/>
                </a:ext>
              </a:extLst>
            </p:cNvPr>
            <p:cNvSpPr txBox="1"/>
            <p:nvPr/>
          </p:nvSpPr>
          <p:spPr>
            <a:xfrm>
              <a:off x="-106207" y="4181936"/>
              <a:ext cx="2064994" cy="1015663"/>
            </a:xfrm>
            <a:prstGeom prst="rect">
              <a:avLst/>
            </a:prstGeom>
            <a:noFill/>
          </p:spPr>
          <p:txBody>
            <a:bodyPr wrap="square" rtlCol="0">
              <a:spAutoFit/>
            </a:bodyPr>
            <a:lstStyle/>
            <a:p>
              <a:pPr algn="ctr"/>
              <a:r>
                <a:rPr lang="en-US" sz="2000" b="1" i="1" dirty="0">
                  <a:solidFill>
                    <a:schemeClr val="accent2"/>
                  </a:solidFill>
                </a:rPr>
                <a:t>Items Assigned To the Current User</a:t>
              </a:r>
            </a:p>
          </p:txBody>
        </p:sp>
      </p:grpSp>
      <p:grpSp>
        <p:nvGrpSpPr>
          <p:cNvPr id="11" name="Group 10">
            <a:extLst>
              <a:ext uri="{FF2B5EF4-FFF2-40B4-BE49-F238E27FC236}">
                <a16:creationId xmlns:a16="http://schemas.microsoft.com/office/drawing/2014/main" id="{FC71C610-060C-46E3-B5D8-8BBBBD8F0AC9}"/>
              </a:ext>
            </a:extLst>
          </p:cNvPr>
          <p:cNvGrpSpPr/>
          <p:nvPr/>
        </p:nvGrpSpPr>
        <p:grpSpPr>
          <a:xfrm>
            <a:off x="6768629" y="2613274"/>
            <a:ext cx="2121047" cy="1568571"/>
            <a:chOff x="9854689" y="3289752"/>
            <a:chExt cx="2121047" cy="1568571"/>
          </a:xfrm>
        </p:grpSpPr>
        <p:sp>
          <p:nvSpPr>
            <p:cNvPr id="8" name="TextBox 7">
              <a:extLst>
                <a:ext uri="{FF2B5EF4-FFF2-40B4-BE49-F238E27FC236}">
                  <a16:creationId xmlns:a16="http://schemas.microsoft.com/office/drawing/2014/main" id="{1BB52021-654E-4C52-9F35-F81CA047B07B}"/>
                </a:ext>
              </a:extLst>
            </p:cNvPr>
            <p:cNvSpPr txBox="1"/>
            <p:nvPr/>
          </p:nvSpPr>
          <p:spPr>
            <a:xfrm>
              <a:off x="10400305" y="3289752"/>
              <a:ext cx="1575431" cy="1015663"/>
            </a:xfrm>
            <a:prstGeom prst="rect">
              <a:avLst/>
            </a:prstGeom>
            <a:noFill/>
          </p:spPr>
          <p:txBody>
            <a:bodyPr wrap="square" rtlCol="0">
              <a:spAutoFit/>
            </a:bodyPr>
            <a:lstStyle/>
            <a:p>
              <a:pPr algn="ctr"/>
              <a:r>
                <a:rPr lang="en-US" sz="2000" b="1" i="1" dirty="0">
                  <a:solidFill>
                    <a:schemeClr val="accent2"/>
                  </a:solidFill>
                </a:rPr>
                <a:t>Dynamic Progress Bars</a:t>
              </a:r>
            </a:p>
          </p:txBody>
        </p:sp>
        <p:pic>
          <p:nvPicPr>
            <p:cNvPr id="9" name="Graphic 8" descr="Arrow: Slight curve">
              <a:extLst>
                <a:ext uri="{FF2B5EF4-FFF2-40B4-BE49-F238E27FC236}">
                  <a16:creationId xmlns:a16="http://schemas.microsoft.com/office/drawing/2014/main" id="{B48D4F02-F70D-4EA4-B1B4-2559460F8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161408" flipH="1">
              <a:off x="9854689" y="3943923"/>
              <a:ext cx="914400" cy="914400"/>
            </a:xfrm>
            <a:prstGeom prst="rect">
              <a:avLst/>
            </a:prstGeom>
          </p:spPr>
        </p:pic>
      </p:grpSp>
      <p:sp>
        <p:nvSpPr>
          <p:cNvPr id="12" name="TextBox 11">
            <a:extLst>
              <a:ext uri="{FF2B5EF4-FFF2-40B4-BE49-F238E27FC236}">
                <a16:creationId xmlns:a16="http://schemas.microsoft.com/office/drawing/2014/main" id="{2E637853-28F4-496C-8067-DF11989A4662}"/>
              </a:ext>
            </a:extLst>
          </p:cNvPr>
          <p:cNvSpPr txBox="1"/>
          <p:nvPr/>
        </p:nvSpPr>
        <p:spPr>
          <a:xfrm>
            <a:off x="1003979" y="764691"/>
            <a:ext cx="10184042" cy="1754326"/>
          </a:xfrm>
          <a:prstGeom prst="rect">
            <a:avLst/>
          </a:prstGeom>
          <a:noFill/>
        </p:spPr>
        <p:txBody>
          <a:bodyPr wrap="square" rtlCol="0">
            <a:spAutoFit/>
          </a:bodyPr>
          <a:lstStyle/>
          <a:p>
            <a:pPr algn="ctr"/>
            <a:r>
              <a:rPr lang="en-US" sz="3600" dirty="0">
                <a:latin typeface="+mj-lt"/>
              </a:rPr>
              <a:t>List formatting allows you to quickly and easily add instant meaning, visual appeal, and </a:t>
            </a:r>
            <a:r>
              <a:rPr lang="en-US" sz="3600" dirty="0">
                <a:solidFill>
                  <a:schemeClr val="accent1"/>
                </a:solidFill>
                <a:latin typeface="+mj-lt"/>
              </a:rPr>
              <a:t>dynamic visualizations </a:t>
            </a:r>
            <a:r>
              <a:rPr lang="en-US" sz="3600" dirty="0">
                <a:latin typeface="+mj-lt"/>
              </a:rPr>
              <a:t>directly to your lists.</a:t>
            </a:r>
          </a:p>
        </p:txBody>
      </p:sp>
    </p:spTree>
    <p:extLst>
      <p:ext uri="{BB962C8B-B14F-4D97-AF65-F5344CB8AC3E}">
        <p14:creationId xmlns:p14="http://schemas.microsoft.com/office/powerpoint/2010/main" val="243611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Column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lnSpcReduction="10000"/>
          </a:bodyPr>
          <a:lstStyle/>
          <a:p>
            <a:r>
              <a:rPr lang="en-US" sz="3600" dirty="0"/>
              <a:t>JavaScript Object Notation (JSON)</a:t>
            </a:r>
          </a:p>
          <a:p>
            <a:r>
              <a:rPr lang="en-US" sz="3600" dirty="0"/>
              <a:t>Apply directly to list fields or site columns</a:t>
            </a:r>
          </a:p>
          <a:p>
            <a:pPr lvl="1"/>
            <a:r>
              <a:rPr lang="en-US" dirty="0"/>
              <a:t>Field Settings</a:t>
            </a:r>
          </a:p>
          <a:p>
            <a:pPr lvl="1"/>
            <a:r>
              <a:rPr lang="en-US" dirty="0"/>
              <a:t>Format this column menu</a:t>
            </a:r>
          </a:p>
          <a:p>
            <a:r>
              <a:rPr lang="en-US" dirty="0"/>
              <a:t>Stored with the </a:t>
            </a:r>
            <a:r>
              <a:rPr lang="en-US" b="1" dirty="0">
                <a:solidFill>
                  <a:schemeClr val="accent2"/>
                </a:solidFill>
              </a:rPr>
              <a:t>Field</a:t>
            </a:r>
          </a:p>
        </p:txBody>
      </p:sp>
      <p:pic>
        <p:nvPicPr>
          <p:cNvPr id="6" name="Picture 5">
            <a:extLst>
              <a:ext uri="{FF2B5EF4-FFF2-40B4-BE49-F238E27FC236}">
                <a16:creationId xmlns:a16="http://schemas.microsoft.com/office/drawing/2014/main" id="{EF143563-B862-4491-9ED5-A20C11C0B0E2}"/>
              </a:ext>
            </a:extLst>
          </p:cNvPr>
          <p:cNvPicPr>
            <a:picLocks noChangeAspect="1"/>
          </p:cNvPicPr>
          <p:nvPr/>
        </p:nvPicPr>
        <p:blipFill rotWithShape="1">
          <a:blip r:embed="rId2"/>
          <a:srcRect l="35544" t="29515"/>
          <a:stretch/>
        </p:blipFill>
        <p:spPr>
          <a:xfrm>
            <a:off x="6257564" y="143064"/>
            <a:ext cx="3448009" cy="2556043"/>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688FC2CD-9FFD-4E2E-B829-62715CA824C5}"/>
              </a:ext>
            </a:extLst>
          </p:cNvPr>
          <p:cNvPicPr>
            <a:picLocks noChangeAspect="1"/>
          </p:cNvPicPr>
          <p:nvPr/>
        </p:nvPicPr>
        <p:blipFill>
          <a:blip r:embed="rId3"/>
          <a:stretch>
            <a:fillRect/>
          </a:stretch>
        </p:blipFill>
        <p:spPr>
          <a:xfrm>
            <a:off x="8415163" y="1705116"/>
            <a:ext cx="3469639" cy="1987981"/>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68735E10-19D1-4C96-87FC-A0575BFD476E}"/>
              </a:ext>
            </a:extLst>
          </p:cNvPr>
          <p:cNvPicPr>
            <a:picLocks noChangeAspect="1"/>
          </p:cNvPicPr>
          <p:nvPr/>
        </p:nvPicPr>
        <p:blipFill>
          <a:blip r:embed="rId4"/>
          <a:stretch>
            <a:fillRect/>
          </a:stretch>
        </p:blipFill>
        <p:spPr>
          <a:xfrm>
            <a:off x="6707507" y="2847110"/>
            <a:ext cx="2490634" cy="3450277"/>
          </a:xfrm>
          <a:prstGeom prst="rect">
            <a:avLst/>
          </a:prstGeom>
          <a:ln>
            <a:noFill/>
          </a:ln>
          <a:effectLst>
            <a:outerShdw blurRad="190500" algn="tl" rotWithShape="0">
              <a:srgbClr val="000000">
                <a:alpha val="70000"/>
              </a:srgbClr>
            </a:outerShdw>
          </a:effectLst>
        </p:spPr>
      </p:pic>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051306">
            <a:off x="8568856" y="4087253"/>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9795800" y="4456633"/>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sp>
        <p:nvSpPr>
          <p:cNvPr id="4" name="TextBox 3">
            <a:extLst>
              <a:ext uri="{FF2B5EF4-FFF2-40B4-BE49-F238E27FC236}">
                <a16:creationId xmlns:a16="http://schemas.microsoft.com/office/drawing/2014/main" id="{959D65C9-BC19-433A-9B46-E673B260CBCB}"/>
              </a:ext>
            </a:extLst>
          </p:cNvPr>
          <p:cNvSpPr txBox="1"/>
          <p:nvPr/>
        </p:nvSpPr>
        <p:spPr>
          <a:xfrm>
            <a:off x="10459454" y="6019041"/>
            <a:ext cx="1732546" cy="400110"/>
          </a:xfrm>
          <a:prstGeom prst="rect">
            <a:avLst/>
          </a:prstGeom>
          <a:noFill/>
        </p:spPr>
        <p:txBody>
          <a:bodyPr wrap="square" rtlCol="0">
            <a:spAutoFit/>
          </a:bodyPr>
          <a:lstStyle/>
          <a:p>
            <a:pPr algn="r"/>
            <a:r>
              <a:rPr lang="en-US" sz="2000" dirty="0">
                <a:solidFill>
                  <a:schemeClr val="bg1"/>
                </a:solidFill>
              </a:rPr>
              <a:t>O365 &amp; 2019</a:t>
            </a:r>
          </a:p>
        </p:txBody>
      </p:sp>
    </p:spTree>
    <p:extLst>
      <p:ext uri="{BB962C8B-B14F-4D97-AF65-F5344CB8AC3E}">
        <p14:creationId xmlns:p14="http://schemas.microsoft.com/office/powerpoint/2010/main" val="35853169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D93337-4239-4A1F-8A16-F32F4EB562BB}"/>
              </a:ext>
            </a:extLst>
          </p:cNvPr>
          <p:cNvSpPr txBox="1"/>
          <p:nvPr/>
        </p:nvSpPr>
        <p:spPr>
          <a:xfrm>
            <a:off x="642996" y="4571216"/>
            <a:ext cx="10906008" cy="111541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100">
                <a:latin typeface="+mj-lt"/>
                <a:ea typeface="+mj-ea"/>
                <a:cs typeface="+mj-cs"/>
              </a:rPr>
              <a:t>Column Formatting Design Mode</a:t>
            </a:r>
          </a:p>
        </p:txBody>
      </p:sp>
      <p:pic>
        <p:nvPicPr>
          <p:cNvPr id="7" name="Picture 6">
            <a:extLst>
              <a:ext uri="{FF2B5EF4-FFF2-40B4-BE49-F238E27FC236}">
                <a16:creationId xmlns:a16="http://schemas.microsoft.com/office/drawing/2014/main" id="{6D438E28-0F1F-4352-8418-EE8DF36D5A92}"/>
              </a:ext>
            </a:extLst>
          </p:cNvPr>
          <p:cNvPicPr>
            <a:picLocks noChangeAspect="1"/>
          </p:cNvPicPr>
          <p:nvPr/>
        </p:nvPicPr>
        <p:blipFill rotWithShape="1">
          <a:blip r:embed="rId2"/>
          <a:srcRect t="2000" b="2000"/>
          <a:stretch/>
        </p:blipFill>
        <p:spPr>
          <a:xfrm>
            <a:off x="481946" y="1008847"/>
            <a:ext cx="3529109" cy="2710368"/>
          </a:xfrm>
          <a:prstGeom prst="rect">
            <a:avLst/>
          </a:prstGeom>
          <a:ln>
            <a:noFill/>
          </a:ln>
          <a:effectLst>
            <a:outerShdw blurRad="190500" algn="tl" rotWithShape="0">
              <a:srgbClr val="000000">
                <a:alpha val="70000"/>
              </a:srgbClr>
            </a:outerShdw>
          </a:effectLst>
        </p:spPr>
      </p:pic>
      <p:pic>
        <p:nvPicPr>
          <p:cNvPr id="2" name="Picture 1">
            <a:extLst>
              <a:ext uri="{FF2B5EF4-FFF2-40B4-BE49-F238E27FC236}">
                <a16:creationId xmlns:a16="http://schemas.microsoft.com/office/drawing/2014/main" id="{686BBC7F-FB89-42B4-B2D2-BB6D180CECC0}"/>
              </a:ext>
            </a:extLst>
          </p:cNvPr>
          <p:cNvPicPr>
            <a:picLocks noChangeAspect="1"/>
          </p:cNvPicPr>
          <p:nvPr/>
        </p:nvPicPr>
        <p:blipFill rotWithShape="1">
          <a:blip r:embed="rId3"/>
          <a:srcRect b="60802"/>
          <a:stretch/>
        </p:blipFill>
        <p:spPr>
          <a:xfrm>
            <a:off x="4332788" y="1008847"/>
            <a:ext cx="3526424" cy="2710367"/>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C5AC54BD-D868-4313-B857-BA6CF9B13CC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269" b="1269"/>
          <a:stretch/>
        </p:blipFill>
        <p:spPr>
          <a:xfrm>
            <a:off x="8153400" y="1008847"/>
            <a:ext cx="3553968" cy="2710367"/>
          </a:xfrm>
          <a:prstGeom prst="rect">
            <a:avLst/>
          </a:prstGeom>
          <a:ln>
            <a:noFill/>
          </a:ln>
          <a:effectLst>
            <a:outerShdw blurRad="190500" algn="tl" rotWithShape="0">
              <a:srgbClr val="000000">
                <a:alpha val="70000"/>
              </a:srgbClr>
            </a:outerShdw>
          </a:effectLst>
        </p:spPr>
      </p:pic>
      <p:cxnSp>
        <p:nvCxnSpPr>
          <p:cNvPr id="15" name="Straight Connector 14">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1CDE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A9246A0-F135-4255-A03F-091EDDC9540F}"/>
              </a:ext>
            </a:extLst>
          </p:cNvPr>
          <p:cNvSpPr txBox="1"/>
          <p:nvPr/>
        </p:nvSpPr>
        <p:spPr>
          <a:xfrm>
            <a:off x="970907" y="3911848"/>
            <a:ext cx="2551186" cy="307777"/>
          </a:xfrm>
          <a:prstGeom prst="rect">
            <a:avLst/>
          </a:prstGeom>
          <a:noFill/>
        </p:spPr>
        <p:txBody>
          <a:bodyPr wrap="square" rtlCol="0">
            <a:spAutoFit/>
          </a:bodyPr>
          <a:lstStyle/>
          <a:p>
            <a:pPr algn="ctr"/>
            <a:r>
              <a:rPr lang="en-US" sz="1400" dirty="0">
                <a:solidFill>
                  <a:schemeClr val="accent1">
                    <a:lumMod val="40000"/>
                    <a:lumOff val="60000"/>
                  </a:schemeClr>
                </a:solidFill>
              </a:rPr>
              <a:t>Calculated Date Columns Too</a:t>
            </a:r>
          </a:p>
        </p:txBody>
      </p:sp>
      <p:sp>
        <p:nvSpPr>
          <p:cNvPr id="11" name="TextBox 10">
            <a:extLst>
              <a:ext uri="{FF2B5EF4-FFF2-40B4-BE49-F238E27FC236}">
                <a16:creationId xmlns:a16="http://schemas.microsoft.com/office/drawing/2014/main" id="{C7DE4D5D-06AB-42FF-B123-5265DE3054FC}"/>
              </a:ext>
            </a:extLst>
          </p:cNvPr>
          <p:cNvSpPr txBox="1"/>
          <p:nvPr/>
        </p:nvSpPr>
        <p:spPr>
          <a:xfrm>
            <a:off x="8574738" y="3911847"/>
            <a:ext cx="2711291" cy="307777"/>
          </a:xfrm>
          <a:prstGeom prst="rect">
            <a:avLst/>
          </a:prstGeom>
          <a:noFill/>
        </p:spPr>
        <p:txBody>
          <a:bodyPr wrap="square" rtlCol="0">
            <a:spAutoFit/>
          </a:bodyPr>
          <a:lstStyle/>
          <a:p>
            <a:pPr algn="ctr"/>
            <a:r>
              <a:rPr lang="en-US" sz="1400" dirty="0">
                <a:solidFill>
                  <a:schemeClr val="accent1">
                    <a:lumMod val="40000"/>
                    <a:lumOff val="60000"/>
                  </a:schemeClr>
                </a:solidFill>
              </a:rPr>
              <a:t>Calculated Yes/No Columns Too</a:t>
            </a:r>
          </a:p>
        </p:txBody>
      </p:sp>
      <p:sp>
        <p:nvSpPr>
          <p:cNvPr id="9" name="Double Bracket 8">
            <a:extLst>
              <a:ext uri="{FF2B5EF4-FFF2-40B4-BE49-F238E27FC236}">
                <a16:creationId xmlns:a16="http://schemas.microsoft.com/office/drawing/2014/main" id="{43607D9F-3F34-4B44-B472-2F9493529EF1}"/>
              </a:ext>
            </a:extLst>
          </p:cNvPr>
          <p:cNvSpPr/>
          <p:nvPr/>
        </p:nvSpPr>
        <p:spPr>
          <a:xfrm>
            <a:off x="1015405" y="3929689"/>
            <a:ext cx="2462190" cy="272092"/>
          </a:xfrm>
          <a:prstGeom prst="bracketPair">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Double Bracket 12">
            <a:extLst>
              <a:ext uri="{FF2B5EF4-FFF2-40B4-BE49-F238E27FC236}">
                <a16:creationId xmlns:a16="http://schemas.microsoft.com/office/drawing/2014/main" id="{363E9A0E-DB33-40AC-B83E-A0B05243D857}"/>
              </a:ext>
            </a:extLst>
          </p:cNvPr>
          <p:cNvSpPr/>
          <p:nvPr/>
        </p:nvSpPr>
        <p:spPr>
          <a:xfrm>
            <a:off x="8635359" y="3929689"/>
            <a:ext cx="2590048" cy="272092"/>
          </a:xfrm>
          <a:prstGeom prst="bracketPair">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6066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D93337-4239-4A1F-8A16-F32F4EB562BB}"/>
              </a:ext>
            </a:extLst>
          </p:cNvPr>
          <p:cNvSpPr txBox="1"/>
          <p:nvPr/>
        </p:nvSpPr>
        <p:spPr>
          <a:xfrm>
            <a:off x="642996" y="4571216"/>
            <a:ext cx="10906008" cy="111541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100">
                <a:latin typeface="+mj-lt"/>
                <a:ea typeface="+mj-ea"/>
                <a:cs typeface="+mj-cs"/>
              </a:rPr>
              <a:t>Column Formatting Design Mode</a:t>
            </a:r>
          </a:p>
        </p:txBody>
      </p:sp>
      <p:pic>
        <p:nvPicPr>
          <p:cNvPr id="7" name="Picture 6">
            <a:extLst>
              <a:ext uri="{FF2B5EF4-FFF2-40B4-BE49-F238E27FC236}">
                <a16:creationId xmlns:a16="http://schemas.microsoft.com/office/drawing/2014/main" id="{6D438E28-0F1F-4352-8418-EE8DF36D5A92}"/>
              </a:ext>
            </a:extLst>
          </p:cNvPr>
          <p:cNvPicPr>
            <a:picLocks noChangeAspect="1"/>
          </p:cNvPicPr>
          <p:nvPr/>
        </p:nvPicPr>
        <p:blipFill rotWithShape="1">
          <a:blip r:embed="rId2"/>
          <a:srcRect t="2000" b="2000"/>
          <a:stretch/>
        </p:blipFill>
        <p:spPr>
          <a:xfrm>
            <a:off x="481946" y="1008847"/>
            <a:ext cx="3529109" cy="2710368"/>
          </a:xfrm>
          <a:prstGeom prst="rect">
            <a:avLst/>
          </a:prstGeom>
          <a:ln>
            <a:noFill/>
          </a:ln>
          <a:effectLst>
            <a:outerShdw blurRad="190500" algn="tl" rotWithShape="0">
              <a:srgbClr val="000000">
                <a:alpha val="70000"/>
              </a:srgbClr>
            </a:outerShdw>
          </a:effectLst>
        </p:spPr>
      </p:pic>
      <p:cxnSp>
        <p:nvCxnSpPr>
          <p:cNvPr id="15" name="Straight Connector 14">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1CDEE"/>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E701F7B9-7D12-41E5-9CC8-55B484F9D1C2}"/>
              </a:ext>
            </a:extLst>
          </p:cNvPr>
          <p:cNvPicPr>
            <a:picLocks noChangeAspect="1"/>
          </p:cNvPicPr>
          <p:nvPr/>
        </p:nvPicPr>
        <p:blipFill>
          <a:blip r:embed="rId3"/>
          <a:stretch>
            <a:fillRect/>
          </a:stretch>
        </p:blipFill>
        <p:spPr>
          <a:xfrm>
            <a:off x="5204612" y="258708"/>
            <a:ext cx="2104353" cy="4508453"/>
          </a:xfrm>
          <a:prstGeom prst="rect">
            <a:avLst/>
          </a:prstGeom>
          <a:ln>
            <a:noFill/>
          </a:ln>
          <a:effectLst>
            <a:outerShdw blurRad="190500" algn="tl" rotWithShape="0">
              <a:srgbClr val="000000">
                <a:alpha val="70000"/>
              </a:srgbClr>
            </a:outerShdw>
          </a:effectLst>
        </p:spPr>
      </p:pic>
      <p:sp>
        <p:nvSpPr>
          <p:cNvPr id="4" name="Rectangle: Rounded Corners 3">
            <a:extLst>
              <a:ext uri="{FF2B5EF4-FFF2-40B4-BE49-F238E27FC236}">
                <a16:creationId xmlns:a16="http://schemas.microsoft.com/office/drawing/2014/main" id="{713677CE-2D43-4296-AB43-45A72DD4C080}"/>
              </a:ext>
            </a:extLst>
          </p:cNvPr>
          <p:cNvSpPr/>
          <p:nvPr/>
        </p:nvSpPr>
        <p:spPr>
          <a:xfrm>
            <a:off x="1962620" y="3220474"/>
            <a:ext cx="1146345" cy="28547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564BE71-396B-43D9-BEDD-7D62C6997A42}"/>
              </a:ext>
            </a:extLst>
          </p:cNvPr>
          <p:cNvCxnSpPr>
            <a:cxnSpLocks/>
            <a:stCxn id="4" idx="3"/>
          </p:cNvCxnSpPr>
          <p:nvPr/>
        </p:nvCxnSpPr>
        <p:spPr>
          <a:xfrm flipV="1">
            <a:off x="3108965" y="3363209"/>
            <a:ext cx="1978309" cy="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6" name="Right Brace 15">
            <a:extLst>
              <a:ext uri="{FF2B5EF4-FFF2-40B4-BE49-F238E27FC236}">
                <a16:creationId xmlns:a16="http://schemas.microsoft.com/office/drawing/2014/main" id="{0DE8CAEF-ABBE-4FB3-A164-5F2FF4671D9E}"/>
              </a:ext>
            </a:extLst>
          </p:cNvPr>
          <p:cNvSpPr/>
          <p:nvPr/>
        </p:nvSpPr>
        <p:spPr>
          <a:xfrm>
            <a:off x="7016351" y="1919948"/>
            <a:ext cx="487203" cy="2181178"/>
          </a:xfrm>
          <a:prstGeom prst="rightBrace">
            <a:avLst>
              <a:gd name="adj1" fmla="val 8333"/>
              <a:gd name="adj2" fmla="val 21779"/>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5DBA185-4A7A-495F-A1A7-E3591192417A}"/>
              </a:ext>
            </a:extLst>
          </p:cNvPr>
          <p:cNvSpPr txBox="1"/>
          <p:nvPr/>
        </p:nvSpPr>
        <p:spPr>
          <a:xfrm>
            <a:off x="7517563" y="2027927"/>
            <a:ext cx="1783720" cy="707886"/>
          </a:xfrm>
          <a:prstGeom prst="rect">
            <a:avLst/>
          </a:prstGeom>
          <a:noFill/>
        </p:spPr>
        <p:txBody>
          <a:bodyPr wrap="square" rtlCol="0">
            <a:spAutoFit/>
          </a:bodyPr>
          <a:lstStyle/>
          <a:p>
            <a:pPr algn="ctr"/>
            <a:r>
              <a:rPr lang="en-US" sz="2000" dirty="0">
                <a:solidFill>
                  <a:schemeClr val="accent2"/>
                </a:solidFill>
                <a:latin typeface="+mj-lt"/>
              </a:rPr>
              <a:t>Pre-selected Color Classes</a:t>
            </a:r>
          </a:p>
        </p:txBody>
      </p:sp>
      <p:pic>
        <p:nvPicPr>
          <p:cNvPr id="18" name="Picture 17">
            <a:extLst>
              <a:ext uri="{FF2B5EF4-FFF2-40B4-BE49-F238E27FC236}">
                <a16:creationId xmlns:a16="http://schemas.microsoft.com/office/drawing/2014/main" id="{EFDB975C-0086-40DD-853D-0540E72A0A83}"/>
              </a:ext>
            </a:extLst>
          </p:cNvPr>
          <p:cNvPicPr>
            <a:picLocks noChangeAspect="1"/>
          </p:cNvPicPr>
          <p:nvPr/>
        </p:nvPicPr>
        <p:blipFill>
          <a:blip r:embed="rId4"/>
          <a:stretch>
            <a:fillRect/>
          </a:stretch>
        </p:blipFill>
        <p:spPr>
          <a:xfrm>
            <a:off x="9481863" y="258708"/>
            <a:ext cx="2067141" cy="4508453"/>
          </a:xfrm>
          <a:prstGeom prst="rect">
            <a:avLst/>
          </a:prstGeom>
          <a:ln>
            <a:noFill/>
          </a:ln>
          <a:effectLst>
            <a:outerShdw blurRad="190500" algn="tl" rotWithShape="0">
              <a:srgbClr val="000000">
                <a:alpha val="70000"/>
              </a:srgbClr>
            </a:outerShdw>
          </a:effectLst>
        </p:spPr>
      </p:pic>
      <p:sp>
        <p:nvSpPr>
          <p:cNvPr id="21" name="TextBox 20">
            <a:extLst>
              <a:ext uri="{FF2B5EF4-FFF2-40B4-BE49-F238E27FC236}">
                <a16:creationId xmlns:a16="http://schemas.microsoft.com/office/drawing/2014/main" id="{9510A7F6-86FC-446D-B9DE-A839281C3EB3}"/>
              </a:ext>
            </a:extLst>
          </p:cNvPr>
          <p:cNvSpPr txBox="1"/>
          <p:nvPr/>
        </p:nvSpPr>
        <p:spPr>
          <a:xfrm>
            <a:off x="7517563" y="3221803"/>
            <a:ext cx="1783720" cy="707886"/>
          </a:xfrm>
          <a:prstGeom prst="rect">
            <a:avLst/>
          </a:prstGeom>
          <a:noFill/>
        </p:spPr>
        <p:txBody>
          <a:bodyPr wrap="square" rtlCol="0">
            <a:spAutoFit/>
          </a:bodyPr>
          <a:lstStyle/>
          <a:p>
            <a:pPr algn="ctr"/>
            <a:r>
              <a:rPr lang="en-US" sz="2000" dirty="0">
                <a:solidFill>
                  <a:schemeClr val="accent2"/>
                </a:solidFill>
                <a:latin typeface="+mj-lt"/>
              </a:rPr>
              <a:t>Adjusts for Dark Themes</a:t>
            </a:r>
          </a:p>
        </p:txBody>
      </p:sp>
      <p:cxnSp>
        <p:nvCxnSpPr>
          <p:cNvPr id="23" name="Straight Arrow Connector 22">
            <a:extLst>
              <a:ext uri="{FF2B5EF4-FFF2-40B4-BE49-F238E27FC236}">
                <a16:creationId xmlns:a16="http://schemas.microsoft.com/office/drawing/2014/main" id="{62B24C4F-8C07-42B6-84EE-9B1BFDADBF99}"/>
              </a:ext>
            </a:extLst>
          </p:cNvPr>
          <p:cNvCxnSpPr>
            <a:stCxn id="17" idx="2"/>
            <a:endCxn id="21" idx="0"/>
          </p:cNvCxnSpPr>
          <p:nvPr/>
        </p:nvCxnSpPr>
        <p:spPr>
          <a:xfrm>
            <a:off x="8409423" y="2735813"/>
            <a:ext cx="0" cy="48599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BEB8BBE6-12B7-4173-832C-AC8594BEF41C}"/>
              </a:ext>
            </a:extLst>
          </p:cNvPr>
          <p:cNvCxnSpPr>
            <a:stCxn id="21" idx="2"/>
          </p:cNvCxnSpPr>
          <p:nvPr/>
        </p:nvCxnSpPr>
        <p:spPr>
          <a:xfrm rot="16200000" flipH="1">
            <a:off x="8680810" y="3658301"/>
            <a:ext cx="428208" cy="970983"/>
          </a:xfrm>
          <a:prstGeom prst="bentConnector2">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7" name="Graphic 26" descr="Arrow: Slight curve">
            <a:extLst>
              <a:ext uri="{FF2B5EF4-FFF2-40B4-BE49-F238E27FC236}">
                <a16:creationId xmlns:a16="http://schemas.microsoft.com/office/drawing/2014/main" id="{C5AB3B95-58E5-4743-8762-E068C9D208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99056" flipV="1">
            <a:off x="4376202" y="3843650"/>
            <a:ext cx="914400" cy="914400"/>
          </a:xfrm>
          <a:prstGeom prst="rect">
            <a:avLst/>
          </a:prstGeom>
        </p:spPr>
      </p:pic>
      <p:sp>
        <p:nvSpPr>
          <p:cNvPr id="28" name="TextBox 27">
            <a:extLst>
              <a:ext uri="{FF2B5EF4-FFF2-40B4-BE49-F238E27FC236}">
                <a16:creationId xmlns:a16="http://schemas.microsoft.com/office/drawing/2014/main" id="{0089E98B-D8F0-48A6-A45A-DE63C3D593A0}"/>
              </a:ext>
            </a:extLst>
          </p:cNvPr>
          <p:cNvSpPr txBox="1"/>
          <p:nvPr/>
        </p:nvSpPr>
        <p:spPr>
          <a:xfrm>
            <a:off x="2731675" y="4463131"/>
            <a:ext cx="2064994" cy="400110"/>
          </a:xfrm>
          <a:prstGeom prst="rect">
            <a:avLst/>
          </a:prstGeom>
          <a:noFill/>
        </p:spPr>
        <p:txBody>
          <a:bodyPr wrap="square" rtlCol="0">
            <a:spAutoFit/>
          </a:bodyPr>
          <a:lstStyle/>
          <a:p>
            <a:pPr algn="ctr"/>
            <a:r>
              <a:rPr lang="en-US" sz="2000" b="1" i="1" dirty="0">
                <a:solidFill>
                  <a:schemeClr val="accent2"/>
                </a:solidFill>
              </a:rPr>
              <a:t>Switch to JSON</a:t>
            </a:r>
          </a:p>
        </p:txBody>
      </p:sp>
    </p:spTree>
    <p:extLst>
      <p:ext uri="{BB962C8B-B14F-4D97-AF65-F5344CB8AC3E}">
        <p14:creationId xmlns:p14="http://schemas.microsoft.com/office/powerpoint/2010/main" val="41598677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up)">
                                      <p:cBhvr>
                                        <p:cTn id="25" dur="500"/>
                                        <p:tgtEl>
                                          <p:spTgt spid="2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1"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7493-98D0-4FFF-AD21-C63B5D186363}"/>
              </a:ext>
            </a:extLst>
          </p:cNvPr>
          <p:cNvSpPr>
            <a:spLocks noGrp="1"/>
          </p:cNvSpPr>
          <p:nvPr>
            <p:ph type="title"/>
          </p:nvPr>
        </p:nvSpPr>
        <p:spPr/>
        <p:txBody>
          <a:bodyPr>
            <a:normAutofit/>
          </a:bodyPr>
          <a:lstStyle/>
          <a:p>
            <a:r>
              <a:rPr lang="en-US" dirty="0"/>
              <a:t>SP-Dev-List-Formatting Samples</a:t>
            </a:r>
          </a:p>
        </p:txBody>
      </p:sp>
      <p:sp>
        <p:nvSpPr>
          <p:cNvPr id="3" name="Content Placeholder 2">
            <a:extLst>
              <a:ext uri="{FF2B5EF4-FFF2-40B4-BE49-F238E27FC236}">
                <a16:creationId xmlns:a16="http://schemas.microsoft.com/office/drawing/2014/main" id="{697FD2BF-300A-43D4-8BE5-EEE8BFEFC2EF}"/>
              </a:ext>
            </a:extLst>
          </p:cNvPr>
          <p:cNvSpPr>
            <a:spLocks noGrp="1"/>
          </p:cNvSpPr>
          <p:nvPr>
            <p:ph idx="1"/>
          </p:nvPr>
        </p:nvSpPr>
        <p:spPr/>
        <p:txBody>
          <a:bodyPr>
            <a:normAutofit/>
          </a:bodyPr>
          <a:lstStyle/>
          <a:p>
            <a:r>
              <a:rPr lang="en-US" sz="2800" dirty="0"/>
              <a:t>50+ Sample Formats</a:t>
            </a:r>
          </a:p>
          <a:p>
            <a:r>
              <a:rPr lang="en-US" sz="2800" dirty="0"/>
              <a:t>Instructions &amp; Screenshots</a:t>
            </a:r>
          </a:p>
          <a:p>
            <a:r>
              <a:rPr lang="en-US" sz="2800" dirty="0"/>
              <a:t>Copy &amp; Paste directly from GitHub</a:t>
            </a:r>
          </a:p>
        </p:txBody>
      </p:sp>
      <p:sp>
        <p:nvSpPr>
          <p:cNvPr id="4" name="TextBox 3">
            <a:extLst>
              <a:ext uri="{FF2B5EF4-FFF2-40B4-BE49-F238E27FC236}">
                <a16:creationId xmlns:a16="http://schemas.microsoft.com/office/drawing/2014/main" id="{8241E1AE-B89D-45CA-A2CD-DF37783BDDE1}"/>
              </a:ext>
            </a:extLst>
          </p:cNvPr>
          <p:cNvSpPr txBox="1"/>
          <p:nvPr/>
        </p:nvSpPr>
        <p:spPr>
          <a:xfrm>
            <a:off x="0" y="5643139"/>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A80000"/>
                </a:solidFill>
                <a:effectLst/>
                <a:uLnTx/>
                <a:uFillTx/>
                <a:latin typeface="Segoe UI"/>
                <a:ea typeface="+mn-ea"/>
                <a:cs typeface="+mn-cs"/>
              </a:rPr>
              <a:t>bit.ly/LF-samples</a:t>
            </a:r>
          </a:p>
        </p:txBody>
      </p:sp>
      <p:pic>
        <p:nvPicPr>
          <p:cNvPr id="1026" name="Picture 2" descr="screenshot of the sample">
            <a:extLst>
              <a:ext uri="{FF2B5EF4-FFF2-40B4-BE49-F238E27FC236}">
                <a16:creationId xmlns:a16="http://schemas.microsoft.com/office/drawing/2014/main" id="{90018678-4197-4D64-9E21-3042D6B654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25"/>
          <a:stretch/>
        </p:blipFill>
        <p:spPr bwMode="auto">
          <a:xfrm>
            <a:off x="3074800" y="2858660"/>
            <a:ext cx="1530408" cy="2428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reenshot of the sample">
            <a:extLst>
              <a:ext uri="{FF2B5EF4-FFF2-40B4-BE49-F238E27FC236}">
                <a16:creationId xmlns:a16="http://schemas.microsoft.com/office/drawing/2014/main" id="{1064691E-1688-4BCC-B05F-8692A75D9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382"/>
          <a:stretch/>
        </p:blipFill>
        <p:spPr bwMode="auto">
          <a:xfrm>
            <a:off x="4691792" y="2880694"/>
            <a:ext cx="994897" cy="23774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reenshot of the sample">
            <a:extLst>
              <a:ext uri="{FF2B5EF4-FFF2-40B4-BE49-F238E27FC236}">
                <a16:creationId xmlns:a16="http://schemas.microsoft.com/office/drawing/2014/main" id="{F9C0754B-3646-44D2-B42F-6489F3784C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56" y="2858660"/>
            <a:ext cx="12516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creenshot of the sample">
            <a:extLst>
              <a:ext uri="{FF2B5EF4-FFF2-40B4-BE49-F238E27FC236}">
                <a16:creationId xmlns:a16="http://schemas.microsoft.com/office/drawing/2014/main" id="{9D8DF272-BDDD-4D6F-AF81-5CA520AFB1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3737" y="2902728"/>
            <a:ext cx="1552575" cy="27755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lternating Rows">
            <a:extLst>
              <a:ext uri="{FF2B5EF4-FFF2-40B4-BE49-F238E27FC236}">
                <a16:creationId xmlns:a16="http://schemas.microsoft.com/office/drawing/2014/main" id="{ED57E53A-DE65-4D94-98BB-BE82294203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11674" r="-627" b="8161"/>
          <a:stretch/>
        </p:blipFill>
        <p:spPr bwMode="auto">
          <a:xfrm>
            <a:off x="8922895" y="2858660"/>
            <a:ext cx="2956175" cy="2719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creenshot of the sample">
            <a:extLst>
              <a:ext uri="{FF2B5EF4-FFF2-40B4-BE49-F238E27FC236}">
                <a16:creationId xmlns:a16="http://schemas.microsoft.com/office/drawing/2014/main" id="{EC502AE7-7726-4DCB-B0A3-9890018916B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46782"/>
          <a:stretch/>
        </p:blipFill>
        <p:spPr bwMode="auto">
          <a:xfrm>
            <a:off x="10065381" y="1032950"/>
            <a:ext cx="1842504" cy="1676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screenshot of the sample">
            <a:extLst>
              <a:ext uri="{FF2B5EF4-FFF2-40B4-BE49-F238E27FC236}">
                <a16:creationId xmlns:a16="http://schemas.microsoft.com/office/drawing/2014/main" id="{837C7728-45DE-463E-9400-1CF1CAF64A5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8093"/>
          <a:stretch/>
        </p:blipFill>
        <p:spPr bwMode="auto">
          <a:xfrm>
            <a:off x="5817341" y="2825610"/>
            <a:ext cx="1349306" cy="2719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creenshot of the sample">
            <a:extLst>
              <a:ext uri="{FF2B5EF4-FFF2-40B4-BE49-F238E27FC236}">
                <a16:creationId xmlns:a16="http://schemas.microsoft.com/office/drawing/2014/main" id="{DBB19EDC-C06C-46A0-80D1-091C978AF41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1245"/>
          <a:stretch/>
        </p:blipFill>
        <p:spPr bwMode="auto">
          <a:xfrm>
            <a:off x="1611540" y="2825609"/>
            <a:ext cx="1376676" cy="2765597"/>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59000BD-57F3-4CD1-8717-BFA70DE24A2A}"/>
              </a:ext>
            </a:extLst>
          </p:cNvPr>
          <p:cNvGrpSpPr/>
          <p:nvPr/>
        </p:nvGrpSpPr>
        <p:grpSpPr>
          <a:xfrm>
            <a:off x="6613018" y="1007225"/>
            <a:ext cx="3160227" cy="1732802"/>
            <a:chOff x="7734057" y="1138177"/>
            <a:chExt cx="3160227" cy="1732802"/>
          </a:xfrm>
        </p:grpSpPr>
        <p:pic>
          <p:nvPicPr>
            <p:cNvPr id="5" name="Picture 2" descr="Color status field">
              <a:extLst>
                <a:ext uri="{FF2B5EF4-FFF2-40B4-BE49-F238E27FC236}">
                  <a16:creationId xmlns:a16="http://schemas.microsoft.com/office/drawing/2014/main" id="{58CD005C-7208-4A61-8B63-BFCE6832987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4338" r="49595"/>
            <a:stretch/>
          </p:blipFill>
          <p:spPr bwMode="auto">
            <a:xfrm>
              <a:off x="7734057" y="1138177"/>
              <a:ext cx="3118093" cy="9855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or status field">
              <a:extLst>
                <a:ext uri="{FF2B5EF4-FFF2-40B4-BE49-F238E27FC236}">
                  <a16:creationId xmlns:a16="http://schemas.microsoft.com/office/drawing/2014/main" id="{C0F6BD71-A8F0-49BE-A680-73D4E81EB5B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0553" t="10664" r="437" b="9132"/>
            <a:stretch/>
          </p:blipFill>
          <p:spPr bwMode="auto">
            <a:xfrm>
              <a:off x="7862428" y="2044701"/>
              <a:ext cx="3031856" cy="8262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106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500"/>
                                        <p:tgtEl>
                                          <p:spTgt spid="103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34"/>
                                        </p:tgtEl>
                                        <p:attrNameLst>
                                          <p:attrName>style.visibility</p:attrName>
                                        </p:attrNameLst>
                                      </p:cBhvr>
                                      <p:to>
                                        <p:strVal val="visible"/>
                                      </p:to>
                                    </p:set>
                                    <p:animEffect transition="in" filter="fade">
                                      <p:cBhvr>
                                        <p:cTn id="35" dur="500"/>
                                        <p:tgtEl>
                                          <p:spTgt spid="103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174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a:t>
            </a:r>
            <a:r>
              <a:rPr lang="en-US" dirty="0">
                <a:solidFill>
                  <a:prstClr val="white"/>
                </a:solidFill>
                <a:latin typeface="Segoe UI Semibold"/>
              </a:rPr>
              <a:t>Column</a:t>
            </a: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 Formatting</a:t>
            </a:r>
          </a:p>
        </p:txBody>
      </p:sp>
      <p:pic>
        <p:nvPicPr>
          <p:cNvPr id="5" name="Graphic 4" descr="Paint">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966" y="1787917"/>
            <a:ext cx="3060441" cy="3060441"/>
          </a:xfrm>
          <a:prstGeom prst="rect">
            <a:avLst/>
          </a:prstGeom>
        </p:spPr>
      </p:pic>
    </p:spTree>
    <p:extLst>
      <p:ext uri="{BB962C8B-B14F-4D97-AF65-F5344CB8AC3E}">
        <p14:creationId xmlns:p14="http://schemas.microsoft.com/office/powerpoint/2010/main" val="3732385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5CC3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4C346-CD41-4D32-88A1-9287E9746B0F}"/>
              </a:ext>
            </a:extLst>
          </p:cNvPr>
          <p:cNvPicPr>
            <a:picLocks noChangeAspect="1"/>
          </p:cNvPicPr>
          <p:nvPr/>
        </p:nvPicPr>
        <p:blipFill>
          <a:blip r:embed="rId2"/>
          <a:stretch>
            <a:fillRect/>
          </a:stretch>
        </p:blipFill>
        <p:spPr>
          <a:xfrm>
            <a:off x="6741422" y="2698725"/>
            <a:ext cx="3038095" cy="3304762"/>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View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fontScale="92500"/>
          </a:bodyPr>
          <a:lstStyle/>
          <a:p>
            <a:r>
              <a:rPr lang="en-US" sz="3600" b="1" dirty="0">
                <a:solidFill>
                  <a:schemeClr val="accent2"/>
                </a:solidFill>
              </a:rPr>
              <a:t>Superset</a:t>
            </a:r>
            <a:r>
              <a:rPr lang="en-US" sz="3600" dirty="0"/>
              <a:t> of Column Formatting</a:t>
            </a:r>
          </a:p>
          <a:p>
            <a:r>
              <a:rPr lang="en-US" sz="3600" dirty="0"/>
              <a:t>Apply directly to views</a:t>
            </a:r>
          </a:p>
          <a:p>
            <a:pPr lvl="1"/>
            <a:r>
              <a:rPr lang="en-US" dirty="0"/>
              <a:t>Format current view menu</a:t>
            </a:r>
          </a:p>
          <a:p>
            <a:r>
              <a:rPr lang="en-US" dirty="0"/>
              <a:t>Stored with the </a:t>
            </a:r>
            <a:r>
              <a:rPr lang="en-US" b="1" dirty="0">
                <a:solidFill>
                  <a:schemeClr val="accent2"/>
                </a:solidFill>
              </a:rPr>
              <a:t>View</a:t>
            </a:r>
          </a:p>
          <a:p>
            <a:r>
              <a:rPr lang="en-US" dirty="0"/>
              <a:t>Overrides Column Formats</a:t>
            </a:r>
            <a:r>
              <a:rPr lang="en-US" sz="2400" b="1" dirty="0">
                <a:solidFill>
                  <a:schemeClr val="accent2"/>
                </a:solidFill>
              </a:rPr>
              <a:t> (Row Formats)</a:t>
            </a:r>
            <a:endParaRPr lang="en-US" b="1" dirty="0">
              <a:solidFill>
                <a:schemeClr val="accent2"/>
              </a:solidFill>
            </a:endParaRPr>
          </a:p>
        </p:txBody>
      </p:sp>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51306">
            <a:off x="8967861" y="4230214"/>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10194805" y="4599594"/>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pic>
        <p:nvPicPr>
          <p:cNvPr id="4" name="Picture 3">
            <a:extLst>
              <a:ext uri="{FF2B5EF4-FFF2-40B4-BE49-F238E27FC236}">
                <a16:creationId xmlns:a16="http://schemas.microsoft.com/office/drawing/2014/main" id="{70D2B8C5-7E95-4AF8-BFD9-1D4ED0BDD4FF}"/>
              </a:ext>
            </a:extLst>
          </p:cNvPr>
          <p:cNvPicPr>
            <a:picLocks noChangeAspect="1"/>
          </p:cNvPicPr>
          <p:nvPr/>
        </p:nvPicPr>
        <p:blipFill>
          <a:blip r:embed="rId5"/>
          <a:stretch>
            <a:fillRect/>
          </a:stretch>
        </p:blipFill>
        <p:spPr>
          <a:xfrm>
            <a:off x="6197126" y="97336"/>
            <a:ext cx="2171429" cy="2380952"/>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B6AFCFE-D13D-4BBA-AE19-E55EA3BCFD67}"/>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6555477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D99B434E-996D-4110-8845-CDACDB1F1C40}"/>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b="33928"/>
          <a:stretch/>
        </p:blipFill>
        <p:spPr bwMode="auto">
          <a:xfrm>
            <a:off x="0" y="0"/>
            <a:ext cx="12192000" cy="644322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5E0A021-E8CF-46D2-8AC3-9781BA2E3EEE}"/>
              </a:ext>
            </a:extLst>
          </p:cNvPr>
          <p:cNvSpPr>
            <a:spLocks noGrp="1"/>
          </p:cNvSpPr>
          <p:nvPr>
            <p:ph type="title"/>
          </p:nvPr>
        </p:nvSpPr>
        <p:spPr>
          <a:xfrm>
            <a:off x="302895" y="142108"/>
            <a:ext cx="11586211" cy="801388"/>
          </a:xfrm>
        </p:spPr>
        <p:txBody>
          <a:bodyPr>
            <a:normAutofit fontScale="90000"/>
          </a:bodyPr>
          <a:lstStyle/>
          <a:p>
            <a:pPr algn="ctr"/>
            <a:r>
              <a:rPr lang="en-US" sz="5400" dirty="0"/>
              <a:t>View Formatting Flavors</a:t>
            </a:r>
          </a:p>
        </p:txBody>
      </p:sp>
      <p:sp>
        <p:nvSpPr>
          <p:cNvPr id="6" name="Text Placeholder 5">
            <a:extLst>
              <a:ext uri="{FF2B5EF4-FFF2-40B4-BE49-F238E27FC236}">
                <a16:creationId xmlns:a16="http://schemas.microsoft.com/office/drawing/2014/main" id="{905D11DB-FE04-4BE0-BFD6-99D5F908D267}"/>
              </a:ext>
            </a:extLst>
          </p:cNvPr>
          <p:cNvSpPr>
            <a:spLocks noGrp="1"/>
          </p:cNvSpPr>
          <p:nvPr>
            <p:ph type="body" sz="quarter" idx="10"/>
          </p:nvPr>
        </p:nvSpPr>
        <p:spPr/>
        <p:txBody>
          <a:bodyPr/>
          <a:lstStyle/>
          <a:p>
            <a:r>
              <a:rPr lang="en-US" sz="4000" dirty="0">
                <a:solidFill>
                  <a:schemeClr val="tx1"/>
                </a:solidFill>
                <a:latin typeface="+mj-lt"/>
              </a:rPr>
              <a:t>Row Class</a:t>
            </a:r>
          </a:p>
        </p:txBody>
      </p:sp>
      <p:sp>
        <p:nvSpPr>
          <p:cNvPr id="7" name="Text Placeholder 6">
            <a:extLst>
              <a:ext uri="{FF2B5EF4-FFF2-40B4-BE49-F238E27FC236}">
                <a16:creationId xmlns:a16="http://schemas.microsoft.com/office/drawing/2014/main" id="{CD62993D-78D1-4736-9107-83AD69D9BA0B}"/>
              </a:ext>
            </a:extLst>
          </p:cNvPr>
          <p:cNvSpPr>
            <a:spLocks noGrp="1"/>
          </p:cNvSpPr>
          <p:nvPr>
            <p:ph type="body" sz="quarter" idx="11"/>
          </p:nvPr>
        </p:nvSpPr>
        <p:spPr/>
        <p:txBody>
          <a:bodyPr/>
          <a:lstStyle/>
          <a:p>
            <a:r>
              <a:rPr lang="en-US" sz="4000" dirty="0">
                <a:solidFill>
                  <a:schemeClr val="tx1"/>
                </a:solidFill>
                <a:latin typeface="+mj-lt"/>
              </a:rPr>
              <a:t>Row Format</a:t>
            </a:r>
          </a:p>
        </p:txBody>
      </p:sp>
      <p:sp>
        <p:nvSpPr>
          <p:cNvPr id="8" name="Text Placeholder 5">
            <a:extLst>
              <a:ext uri="{FF2B5EF4-FFF2-40B4-BE49-F238E27FC236}">
                <a16:creationId xmlns:a16="http://schemas.microsoft.com/office/drawing/2014/main" id="{0AEC2AE5-4C95-48E6-A3DD-620B386E34A4}"/>
              </a:ext>
            </a:extLst>
          </p:cNvPr>
          <p:cNvSpPr txBox="1">
            <a:spLocks/>
          </p:cNvSpPr>
          <p:nvPr/>
        </p:nvSpPr>
        <p:spPr>
          <a:xfrm>
            <a:off x="302895" y="1852585"/>
            <a:ext cx="5378548" cy="3595343"/>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200"/>
              </a:spcBef>
              <a:buClr>
                <a:schemeClr val="tx1"/>
              </a:buClr>
              <a:buFont typeface="Wingdings" pitchFamily="2" charset="2"/>
              <a:buNone/>
              <a:defRPr sz="3137" kern="1200">
                <a:gradFill>
                  <a:gsLst>
                    <a:gs pos="1250">
                      <a:schemeClr val="tx2"/>
                    </a:gs>
                    <a:gs pos="99000">
                      <a:schemeClr val="tx2"/>
                    </a:gs>
                  </a:gsLst>
                  <a:lin ang="5400000" scaled="0"/>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961" kern="1200">
                <a:solidFill>
                  <a:schemeClr val="tx1"/>
                </a:solidFill>
                <a:latin typeface="Segoe UI Light" panose="020B0502040204020203" pitchFamily="34" charset="0"/>
                <a:ea typeface="+mn-ea"/>
                <a:cs typeface="Segoe UI Light" panose="020B0502040204020203" pitchFamily="34" charset="0"/>
              </a:defRPr>
            </a:lvl2pPr>
            <a:lvl3pPr marL="227209" indent="0" algn="l" defTabSz="914400" rtl="0" eaLnBrk="1" latinLnBrk="0" hangingPunct="1">
              <a:lnSpc>
                <a:spcPct val="90000"/>
              </a:lnSpc>
              <a:spcBef>
                <a:spcPts val="500"/>
              </a:spcBef>
              <a:buFont typeface="Arial" panose="020B0604020202020204" pitchFamily="34" charset="0"/>
              <a:buNone/>
              <a:tabLst/>
              <a:defRPr sz="1961" kern="1200">
                <a:solidFill>
                  <a:schemeClr val="tx1"/>
                </a:solidFill>
                <a:latin typeface="Segoe UI Light" panose="020B0502040204020203" pitchFamily="34" charset="0"/>
                <a:ea typeface="+mn-ea"/>
                <a:cs typeface="Segoe UI Light" panose="020B0502040204020203" pitchFamily="34" charset="0"/>
              </a:defRPr>
            </a:lvl3pPr>
            <a:lvl4pPr marL="451306"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Segoe UI Light" panose="020B0502040204020203" pitchFamily="34" charset="0"/>
                <a:ea typeface="+mn-ea"/>
                <a:cs typeface="Segoe UI Light" panose="020B0502040204020203" pitchFamily="34" charset="0"/>
              </a:defRPr>
            </a:lvl4pPr>
            <a:lvl5pPr marL="672290" indent="0" algn="l" defTabSz="914400" rtl="0" eaLnBrk="1" latinLnBrk="0" hangingPunct="1">
              <a:lnSpc>
                <a:spcPct val="90000"/>
              </a:lnSpc>
              <a:spcBef>
                <a:spcPts val="500"/>
              </a:spcBef>
              <a:buFont typeface="Arial" panose="020B0604020202020204" pitchFamily="34" charset="0"/>
              <a:buNone/>
              <a:tabLst/>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dirty="0">
                <a:solidFill>
                  <a:schemeClr val="tx1"/>
                </a:solidFill>
              </a:rPr>
              <a:t>Uses </a:t>
            </a:r>
            <a:r>
              <a:rPr lang="en-US" b="1" dirty="0">
                <a:solidFill>
                  <a:srgbClr val="EA4C9C"/>
                </a:solidFill>
              </a:rPr>
              <a:t>additionalRowClass</a:t>
            </a:r>
          </a:p>
          <a:p>
            <a:pPr marL="457200" indent="-457200">
              <a:buFont typeface="Arial" panose="020B0604020202020204" pitchFamily="34" charset="0"/>
              <a:buChar char="•"/>
            </a:pPr>
            <a:r>
              <a:rPr lang="en-US" dirty="0">
                <a:solidFill>
                  <a:schemeClr val="tx1"/>
                </a:solidFill>
              </a:rPr>
              <a:t>Applies class(es) to each row</a:t>
            </a:r>
          </a:p>
          <a:p>
            <a:pPr marL="457200" indent="-457200">
              <a:buFont typeface="Arial" panose="020B0604020202020204" pitchFamily="34" charset="0"/>
              <a:buChar char="•"/>
            </a:pPr>
            <a:r>
              <a:rPr lang="en-US" dirty="0">
                <a:solidFill>
                  <a:schemeClr val="tx1"/>
                </a:solidFill>
              </a:rPr>
              <a:t>Can be conditionally applied</a:t>
            </a:r>
          </a:p>
          <a:p>
            <a:pPr marL="457200" indent="-457200">
              <a:buFont typeface="Arial" panose="020B0604020202020204" pitchFamily="34" charset="0"/>
              <a:buChar char="•"/>
            </a:pPr>
            <a:r>
              <a:rPr lang="en-US" dirty="0">
                <a:solidFill>
                  <a:schemeClr val="tx1"/>
                </a:solidFill>
              </a:rPr>
              <a:t>Ignored when rowFormatter is used</a:t>
            </a:r>
          </a:p>
        </p:txBody>
      </p:sp>
      <p:sp>
        <p:nvSpPr>
          <p:cNvPr id="9" name="Text Placeholder 5">
            <a:extLst>
              <a:ext uri="{FF2B5EF4-FFF2-40B4-BE49-F238E27FC236}">
                <a16:creationId xmlns:a16="http://schemas.microsoft.com/office/drawing/2014/main" id="{7C5CC909-D9AF-4D9B-8FEB-6F487021016C}"/>
              </a:ext>
            </a:extLst>
          </p:cNvPr>
          <p:cNvSpPr txBox="1">
            <a:spLocks/>
          </p:cNvSpPr>
          <p:nvPr/>
        </p:nvSpPr>
        <p:spPr>
          <a:xfrm>
            <a:off x="6544214" y="1835506"/>
            <a:ext cx="5378548" cy="1549655"/>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200"/>
              </a:spcBef>
              <a:buClr>
                <a:schemeClr val="tx1"/>
              </a:buClr>
              <a:buFont typeface="Wingdings" pitchFamily="2" charset="2"/>
              <a:buNone/>
              <a:defRPr sz="3137" kern="1200">
                <a:gradFill>
                  <a:gsLst>
                    <a:gs pos="1250">
                      <a:schemeClr val="tx2"/>
                    </a:gs>
                    <a:gs pos="99000">
                      <a:schemeClr val="tx2"/>
                    </a:gs>
                  </a:gsLst>
                  <a:lin ang="5400000" scaled="0"/>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961" kern="1200">
                <a:solidFill>
                  <a:schemeClr val="tx1"/>
                </a:solidFill>
                <a:latin typeface="Segoe UI Light" panose="020B0502040204020203" pitchFamily="34" charset="0"/>
                <a:ea typeface="+mn-ea"/>
                <a:cs typeface="Segoe UI Light" panose="020B0502040204020203" pitchFamily="34" charset="0"/>
              </a:defRPr>
            </a:lvl2pPr>
            <a:lvl3pPr marL="227209" indent="0" algn="l" defTabSz="914400" rtl="0" eaLnBrk="1" latinLnBrk="0" hangingPunct="1">
              <a:lnSpc>
                <a:spcPct val="90000"/>
              </a:lnSpc>
              <a:spcBef>
                <a:spcPts val="500"/>
              </a:spcBef>
              <a:buFont typeface="Arial" panose="020B0604020202020204" pitchFamily="34" charset="0"/>
              <a:buNone/>
              <a:tabLst/>
              <a:defRPr sz="1961" kern="1200">
                <a:solidFill>
                  <a:schemeClr val="tx1"/>
                </a:solidFill>
                <a:latin typeface="Segoe UI Light" panose="020B0502040204020203" pitchFamily="34" charset="0"/>
                <a:ea typeface="+mn-ea"/>
                <a:cs typeface="Segoe UI Light" panose="020B0502040204020203" pitchFamily="34" charset="0"/>
              </a:defRPr>
            </a:lvl3pPr>
            <a:lvl4pPr marL="451306"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Segoe UI Light" panose="020B0502040204020203" pitchFamily="34" charset="0"/>
                <a:ea typeface="+mn-ea"/>
                <a:cs typeface="Segoe UI Light" panose="020B0502040204020203" pitchFamily="34" charset="0"/>
              </a:defRPr>
            </a:lvl4pPr>
            <a:lvl5pPr marL="672290" indent="0" algn="l" defTabSz="914400" rtl="0" eaLnBrk="1" latinLnBrk="0" hangingPunct="1">
              <a:lnSpc>
                <a:spcPct val="90000"/>
              </a:lnSpc>
              <a:spcBef>
                <a:spcPts val="500"/>
              </a:spcBef>
              <a:buFont typeface="Arial" panose="020B0604020202020204" pitchFamily="34" charset="0"/>
              <a:buNone/>
              <a:tabLst/>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dirty="0">
                <a:solidFill>
                  <a:schemeClr val="tx1"/>
                </a:solidFill>
              </a:rPr>
              <a:t>Uses </a:t>
            </a:r>
            <a:r>
              <a:rPr lang="en-US" b="1" dirty="0">
                <a:solidFill>
                  <a:srgbClr val="95CC3D"/>
                </a:solidFill>
              </a:rPr>
              <a:t>rowFormatter</a:t>
            </a:r>
          </a:p>
          <a:p>
            <a:pPr marL="457200" indent="-457200">
              <a:buFont typeface="Arial" panose="020B0604020202020204" pitchFamily="34" charset="0"/>
              <a:buChar char="•"/>
            </a:pPr>
            <a:r>
              <a:rPr lang="en-US" dirty="0">
                <a:solidFill>
                  <a:schemeClr val="tx1"/>
                </a:solidFill>
              </a:rPr>
              <a:t>Responsible for full rendering of the row</a:t>
            </a:r>
          </a:p>
        </p:txBody>
      </p:sp>
      <p:pic>
        <p:nvPicPr>
          <p:cNvPr id="11" name="Graphic 10" descr="Popsicle">
            <a:extLst>
              <a:ext uri="{FF2B5EF4-FFF2-40B4-BE49-F238E27FC236}">
                <a16:creationId xmlns:a16="http://schemas.microsoft.com/office/drawing/2014/main" id="{3870FBCB-8405-4446-BE26-65CE74EC95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825161">
            <a:off x="7460603" y="3986625"/>
            <a:ext cx="2020516" cy="2020516"/>
          </a:xfrm>
          <a:prstGeom prst="rect">
            <a:avLst/>
          </a:prstGeom>
        </p:spPr>
      </p:pic>
      <p:pic>
        <p:nvPicPr>
          <p:cNvPr id="12" name="Graphic 11" descr="Popsicle">
            <a:extLst>
              <a:ext uri="{FF2B5EF4-FFF2-40B4-BE49-F238E27FC236}">
                <a16:creationId xmlns:a16="http://schemas.microsoft.com/office/drawing/2014/main" id="{340CC31F-59FC-4192-BA0C-995585FDC6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43200">
            <a:off x="8671088" y="3793921"/>
            <a:ext cx="2020516" cy="2020516"/>
          </a:xfrm>
          <a:prstGeom prst="rect">
            <a:avLst/>
          </a:prstGeom>
        </p:spPr>
      </p:pic>
      <p:sp>
        <p:nvSpPr>
          <p:cNvPr id="10" name="TextBox 9">
            <a:extLst>
              <a:ext uri="{FF2B5EF4-FFF2-40B4-BE49-F238E27FC236}">
                <a16:creationId xmlns:a16="http://schemas.microsoft.com/office/drawing/2014/main" id="{E09EEDA7-BCAD-4A75-87F7-E27E2B91C4B9}"/>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39781937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500"/>
                                        <p:tgtEl>
                                          <p:spTgt spid="8">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Effect transition="in" filter="fade">
                                      <p:cBhvr>
                                        <p:cTn id="26" dur="500"/>
                                        <p:tgtEl>
                                          <p:spTgt spid="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500"/>
                                        <p:tgtEl>
                                          <p:spTgt spid="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1" end="1"/>
                                            </p:txEl>
                                          </p:spTgt>
                                        </p:tgtEl>
                                        <p:attrNameLst>
                                          <p:attrName>style.visibility</p:attrName>
                                        </p:attrNameLst>
                                      </p:cBhvr>
                                      <p:to>
                                        <p:strVal val="visible"/>
                                      </p:to>
                                    </p:set>
                                    <p:animEffect transition="in" filter="fade">
                                      <p:cBhvr>
                                        <p:cTn id="40"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uiExpand="1" build="p"/>
      <p:bldP spid="9"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5CC3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174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a:t>
            </a:r>
            <a:r>
              <a:rPr lang="en-US" dirty="0">
                <a:solidFill>
                  <a:prstClr val="white"/>
                </a:solidFill>
                <a:latin typeface="Segoe UI Semibold"/>
              </a:rPr>
              <a:t>View</a:t>
            </a: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 Formatting</a:t>
            </a:r>
          </a:p>
        </p:txBody>
      </p:sp>
      <p:pic>
        <p:nvPicPr>
          <p:cNvPr id="5" name="Graphic 4" descr="Paint">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966" y="1787917"/>
            <a:ext cx="3060441" cy="3060441"/>
          </a:xfrm>
          <a:prstGeom prst="rect">
            <a:avLst/>
          </a:prstGeom>
        </p:spPr>
      </p:pic>
    </p:spTree>
    <p:extLst>
      <p:ext uri="{BB962C8B-B14F-4D97-AF65-F5344CB8AC3E}">
        <p14:creationId xmlns:p14="http://schemas.microsoft.com/office/powerpoint/2010/main" val="899552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2" name="Picture 4" descr="See the source image">
            <a:extLst>
              <a:ext uri="{FF2B5EF4-FFF2-40B4-BE49-F238E27FC236}">
                <a16:creationId xmlns:a16="http://schemas.microsoft.com/office/drawing/2014/main" id="{762BDEE5-6411-429D-92AC-FDF5909CF425}"/>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b="47351"/>
          <a:stretch/>
        </p:blipFill>
        <p:spPr bwMode="auto">
          <a:xfrm>
            <a:off x="0" y="0"/>
            <a:ext cx="12192000" cy="64189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F22DC8-AE9F-4CF3-9600-290916223F81}"/>
              </a:ext>
            </a:extLst>
          </p:cNvPr>
          <p:cNvSpPr>
            <a:spLocks noGrp="1"/>
          </p:cNvSpPr>
          <p:nvPr>
            <p:ph type="title" idx="4294967295"/>
          </p:nvPr>
        </p:nvSpPr>
        <p:spPr>
          <a:xfrm>
            <a:off x="0" y="0"/>
            <a:ext cx="11307763" cy="985838"/>
          </a:xfrm>
        </p:spPr>
        <p:txBody>
          <a:bodyPr/>
          <a:lstStyle/>
          <a:p>
            <a:r>
              <a:rPr lang="en-US" dirty="0"/>
              <a:t>Supported Column Types</a:t>
            </a:r>
          </a:p>
        </p:txBody>
      </p:sp>
      <p:sp>
        <p:nvSpPr>
          <p:cNvPr id="3" name="Content Placeholder 2">
            <a:extLst>
              <a:ext uri="{FF2B5EF4-FFF2-40B4-BE49-F238E27FC236}">
                <a16:creationId xmlns:a16="http://schemas.microsoft.com/office/drawing/2014/main" id="{1CE7F52E-7EB3-4AD4-9173-197C2D1B2B01}"/>
              </a:ext>
            </a:extLst>
          </p:cNvPr>
          <p:cNvSpPr>
            <a:spLocks noGrp="1"/>
          </p:cNvSpPr>
          <p:nvPr>
            <p:ph idx="4294967295"/>
          </p:nvPr>
        </p:nvSpPr>
        <p:spPr>
          <a:xfrm>
            <a:off x="342900" y="998538"/>
            <a:ext cx="6091238" cy="5043487"/>
          </a:xfrm>
        </p:spPr>
        <p:txBody>
          <a:bodyPr numCol="2">
            <a:noAutofit/>
          </a:bodyPr>
          <a:lstStyle/>
          <a:p>
            <a:r>
              <a:rPr lang="en-US" sz="2800" dirty="0"/>
              <a:t>Calculated</a:t>
            </a:r>
          </a:p>
          <a:p>
            <a:r>
              <a:rPr lang="en-US" sz="2800" dirty="0"/>
              <a:t>Choice</a:t>
            </a:r>
          </a:p>
          <a:p>
            <a:r>
              <a:rPr lang="en-US" sz="2800" dirty="0"/>
              <a:t>ContentType</a:t>
            </a:r>
          </a:p>
          <a:p>
            <a:r>
              <a:rPr lang="en-US" sz="2800" dirty="0"/>
              <a:t>Counter (ID)</a:t>
            </a:r>
          </a:p>
          <a:p>
            <a:r>
              <a:rPr lang="en-US" sz="2800" dirty="0"/>
              <a:t>Currency*</a:t>
            </a:r>
          </a:p>
          <a:p>
            <a:r>
              <a:rPr lang="en-US" sz="2800" dirty="0"/>
              <a:t>Date/Time</a:t>
            </a:r>
          </a:p>
          <a:p>
            <a:r>
              <a:rPr lang="en-US" sz="2800" dirty="0"/>
              <a:t>Hyperlink</a:t>
            </a:r>
          </a:p>
          <a:p>
            <a:pPr lvl="0"/>
            <a:r>
              <a:rPr lang="en-US" sz="2800" dirty="0">
                <a:solidFill>
                  <a:srgbClr val="262626"/>
                </a:solidFill>
              </a:rPr>
              <a:t>Lookup</a:t>
            </a:r>
          </a:p>
          <a:p>
            <a:pPr lvl="0"/>
            <a:r>
              <a:rPr lang="en-US" sz="2800" dirty="0">
                <a:solidFill>
                  <a:srgbClr val="262626"/>
                </a:solidFill>
              </a:rPr>
              <a:t>Multi-Choice</a:t>
            </a:r>
          </a:p>
          <a:p>
            <a:pPr lvl="0"/>
            <a:r>
              <a:rPr lang="en-US" sz="2800" dirty="0">
                <a:solidFill>
                  <a:srgbClr val="262626"/>
                </a:solidFill>
              </a:rPr>
              <a:t>Multi-Line Text*</a:t>
            </a:r>
          </a:p>
          <a:p>
            <a:pPr lvl="0"/>
            <a:r>
              <a:rPr lang="en-US" sz="2800" dirty="0">
                <a:solidFill>
                  <a:srgbClr val="262626"/>
                </a:solidFill>
              </a:rPr>
              <a:t>Multi-Person</a:t>
            </a:r>
          </a:p>
          <a:p>
            <a:r>
              <a:rPr lang="en-US" sz="2800" dirty="0"/>
              <a:t>Number</a:t>
            </a:r>
          </a:p>
          <a:p>
            <a:r>
              <a:rPr lang="en-US" sz="2800" dirty="0"/>
              <a:t>Person</a:t>
            </a:r>
          </a:p>
          <a:p>
            <a:r>
              <a:rPr lang="en-US" sz="2800" dirty="0"/>
              <a:t>Picture</a:t>
            </a:r>
          </a:p>
          <a:p>
            <a:r>
              <a:rPr lang="en-US" sz="2800" dirty="0"/>
              <a:t>Single line of text</a:t>
            </a:r>
          </a:p>
          <a:p>
            <a:r>
              <a:rPr lang="en-US" sz="2800" dirty="0"/>
              <a:t>Title (in Lists)</a:t>
            </a:r>
          </a:p>
          <a:p>
            <a:r>
              <a:rPr lang="en-US" sz="2800" dirty="0"/>
              <a:t>Yes/No</a:t>
            </a:r>
          </a:p>
        </p:txBody>
      </p:sp>
      <p:sp>
        <p:nvSpPr>
          <p:cNvPr id="4" name="Content Placeholder 2">
            <a:extLst>
              <a:ext uri="{FF2B5EF4-FFF2-40B4-BE49-F238E27FC236}">
                <a16:creationId xmlns:a16="http://schemas.microsoft.com/office/drawing/2014/main" id="{6198C671-93CD-4806-862C-E5051115C338}"/>
              </a:ext>
            </a:extLst>
          </p:cNvPr>
          <p:cNvSpPr txBox="1">
            <a:spLocks/>
          </p:cNvSpPr>
          <p:nvPr/>
        </p:nvSpPr>
        <p:spPr>
          <a:xfrm>
            <a:off x="7359107" y="1893880"/>
            <a:ext cx="4895830" cy="2177483"/>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marR="0" lvl="0" indent="-347663"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Segoe UI"/>
                <a:ea typeface="+mn-ea"/>
                <a:cs typeface="+mn-cs"/>
              </a:rPr>
              <a:t>Managed Metadata</a:t>
            </a:r>
          </a:p>
          <a:p>
            <a:pPr marL="347663" marR="0" lvl="0" indent="-347663"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Segoe UI"/>
                <a:ea typeface="+mn-ea"/>
                <a:cs typeface="+mn-cs"/>
              </a:rPr>
              <a:t>Retention Label</a:t>
            </a:r>
          </a:p>
          <a:p>
            <a:r>
              <a:rPr lang="en-US" sz="2800" dirty="0"/>
              <a:t>Filename (in Document Libraries)</a:t>
            </a:r>
          </a:p>
        </p:txBody>
      </p:sp>
      <p:sp>
        <p:nvSpPr>
          <p:cNvPr id="5" name="TextBox 4">
            <a:extLst>
              <a:ext uri="{FF2B5EF4-FFF2-40B4-BE49-F238E27FC236}">
                <a16:creationId xmlns:a16="http://schemas.microsoft.com/office/drawing/2014/main" id="{5297150A-B03E-4B0E-A3AC-5CBC1FFA7AA1}"/>
              </a:ext>
            </a:extLst>
          </p:cNvPr>
          <p:cNvSpPr txBox="1"/>
          <p:nvPr/>
        </p:nvSpPr>
        <p:spPr>
          <a:xfrm>
            <a:off x="7296170" y="985838"/>
            <a:ext cx="44487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srgbClr val="262626"/>
                </a:solidFill>
                <a:latin typeface="Segoe UI"/>
              </a:rPr>
              <a:t>Can’t </a:t>
            </a:r>
            <a:r>
              <a:rPr lang="en-US" sz="4000" b="1" dirty="0">
                <a:solidFill>
                  <a:srgbClr val="262626"/>
                </a:solidFill>
                <a:latin typeface="Segoe UI"/>
              </a:rPr>
              <a:t>Reference</a:t>
            </a:r>
            <a:r>
              <a:rPr kumimoji="0" lang="en-US" sz="4000" b="1" i="0" u="none" strike="noStrike" kern="1200" cap="none" spc="0" normalizeH="0" baseline="0" noProof="0" dirty="0">
                <a:ln>
                  <a:noFill/>
                </a:ln>
                <a:solidFill>
                  <a:srgbClr val="262626"/>
                </a:solidFill>
                <a:effectLst/>
                <a:uLnTx/>
                <a:uFillTx/>
                <a:latin typeface="Segoe UI"/>
                <a:ea typeface="+mn-ea"/>
                <a:cs typeface="+mn-cs"/>
              </a:rPr>
              <a:t>:</a:t>
            </a:r>
          </a:p>
        </p:txBody>
      </p:sp>
      <p:pic>
        <p:nvPicPr>
          <p:cNvPr id="16" name="Graphic 15" descr="Robot">
            <a:extLst>
              <a:ext uri="{FF2B5EF4-FFF2-40B4-BE49-F238E27FC236}">
                <a16:creationId xmlns:a16="http://schemas.microsoft.com/office/drawing/2014/main" id="{34D83BBF-E8C6-4033-87BF-783F3274E2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63570" y="5429091"/>
            <a:ext cx="914400" cy="914400"/>
          </a:xfrm>
          <a:prstGeom prst="rect">
            <a:avLst/>
          </a:prstGeom>
        </p:spPr>
      </p:pic>
      <p:sp>
        <p:nvSpPr>
          <p:cNvPr id="17" name="Speech Bubble: Rectangle with Corners Rounded 16">
            <a:extLst>
              <a:ext uri="{FF2B5EF4-FFF2-40B4-BE49-F238E27FC236}">
                <a16:creationId xmlns:a16="http://schemas.microsoft.com/office/drawing/2014/main" id="{C67EB108-0FCF-425C-A2FF-4119BC315CD3}"/>
              </a:ext>
            </a:extLst>
          </p:cNvPr>
          <p:cNvSpPr/>
          <p:nvPr/>
        </p:nvSpPr>
        <p:spPr>
          <a:xfrm>
            <a:off x="5474289" y="5052713"/>
            <a:ext cx="5470604" cy="1114629"/>
          </a:xfrm>
          <a:prstGeom prst="wedgeRoundRectCallout">
            <a:avLst>
              <a:gd name="adj1" fmla="val 55268"/>
              <a:gd name="adj2" fmla="val 3825"/>
              <a:gd name="adj3" fmla="val 16667"/>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OCRATTRegular" pitchFamily="2" charset="0"/>
              </a:rPr>
              <a:t>Same support applies to both Column and View Formatting</a:t>
            </a:r>
          </a:p>
        </p:txBody>
      </p:sp>
      <p:sp>
        <p:nvSpPr>
          <p:cNvPr id="19" name="TextBox 18">
            <a:extLst>
              <a:ext uri="{FF2B5EF4-FFF2-40B4-BE49-F238E27FC236}">
                <a16:creationId xmlns:a16="http://schemas.microsoft.com/office/drawing/2014/main" id="{EE1D0298-8238-4F2E-B462-F987FC8FDAAD}"/>
              </a:ext>
            </a:extLst>
          </p:cNvPr>
          <p:cNvSpPr txBox="1"/>
          <p:nvPr/>
        </p:nvSpPr>
        <p:spPr>
          <a:xfrm>
            <a:off x="609020" y="6061558"/>
            <a:ext cx="2751854" cy="369332"/>
          </a:xfrm>
          <a:prstGeom prst="rect">
            <a:avLst/>
          </a:prstGeom>
          <a:noFill/>
        </p:spPr>
        <p:txBody>
          <a:bodyPr wrap="square" rtlCol="0">
            <a:spAutoFit/>
          </a:bodyPr>
          <a:lstStyle/>
          <a:p>
            <a:r>
              <a:rPr lang="en-US" dirty="0"/>
              <a:t>*</a:t>
            </a:r>
            <a:r>
              <a:rPr lang="en-US" sz="1200" i="1" dirty="0"/>
              <a:t>Apply Format through Field Settings</a:t>
            </a:r>
            <a:endParaRPr lang="en-US" i="1" dirty="0"/>
          </a:p>
        </p:txBody>
      </p:sp>
    </p:spTree>
    <p:extLst>
      <p:ext uri="{BB962C8B-B14F-4D97-AF65-F5344CB8AC3E}">
        <p14:creationId xmlns:p14="http://schemas.microsoft.com/office/powerpoint/2010/main" val="6783628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
                                        <p:tgtEl>
                                          <p:spTgt spid="3">
                                            <p:txEl>
                                              <p:pRg st="0" end="0"/>
                                            </p:txEl>
                                          </p:spTgt>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
                                        <p:tgtEl>
                                          <p:spTgt spid="3">
                                            <p:txEl>
                                              <p:pRg st="1" end="1"/>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
                                        <p:tgtEl>
                                          <p:spTgt spid="3">
                                            <p:txEl>
                                              <p:pRg st="2" end="2"/>
                                            </p:txEl>
                                          </p:spTgt>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50"/>
                                        <p:tgtEl>
                                          <p:spTgt spid="3">
                                            <p:txEl>
                                              <p:pRg st="3" end="3"/>
                                            </p:txEl>
                                          </p:spTgt>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50"/>
                                        <p:tgtEl>
                                          <p:spTgt spid="3">
                                            <p:txEl>
                                              <p:pRg st="4" end="4"/>
                                            </p:txEl>
                                          </p:spTgt>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50"/>
                                        <p:tgtEl>
                                          <p:spTgt spid="3">
                                            <p:txEl>
                                              <p:pRg st="5" end="5"/>
                                            </p:txEl>
                                          </p:spTgt>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50"/>
                                        <p:tgtEl>
                                          <p:spTgt spid="3">
                                            <p:txEl>
                                              <p:pRg st="6" end="6"/>
                                            </p:txEl>
                                          </p:spTgt>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250"/>
                                        <p:tgtEl>
                                          <p:spTgt spid="3">
                                            <p:txEl>
                                              <p:pRg st="7" end="7"/>
                                            </p:txEl>
                                          </p:spTgt>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50"/>
                                        <p:tgtEl>
                                          <p:spTgt spid="3">
                                            <p:txEl>
                                              <p:pRg st="8" end="8"/>
                                            </p:txEl>
                                          </p:spTgt>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250"/>
                                        <p:tgtEl>
                                          <p:spTgt spid="3">
                                            <p:txEl>
                                              <p:pRg st="9" end="9"/>
                                            </p:txEl>
                                          </p:spTgt>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250"/>
                                        <p:tgtEl>
                                          <p:spTgt spid="3">
                                            <p:txEl>
                                              <p:pRg st="10" end="10"/>
                                            </p:txEl>
                                          </p:spTgt>
                                        </p:tgtEl>
                                      </p:cBhvr>
                                    </p:animEffect>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fade">
                                      <p:cBhvr>
                                        <p:cTn id="51" dur="250"/>
                                        <p:tgtEl>
                                          <p:spTgt spid="3">
                                            <p:txEl>
                                              <p:pRg st="11" end="11"/>
                                            </p:txEl>
                                          </p:spTgt>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fade">
                                      <p:cBhvr>
                                        <p:cTn id="55" dur="250"/>
                                        <p:tgtEl>
                                          <p:spTgt spid="3">
                                            <p:txEl>
                                              <p:pRg st="12" end="12"/>
                                            </p:txEl>
                                          </p:spTgt>
                                        </p:tgtEl>
                                      </p:cBhvr>
                                    </p:animEffect>
                                  </p:childTnLst>
                                </p:cTn>
                              </p:par>
                            </p:childTnLst>
                          </p:cTn>
                        </p:par>
                        <p:par>
                          <p:cTn id="56" fill="hold">
                            <p:stCondLst>
                              <p:cond delay="3250"/>
                            </p:stCondLst>
                            <p:childTnLst>
                              <p:par>
                                <p:cTn id="57" presetID="10" presetClass="entr" presetSubtype="0" fill="hold" grpId="0" nodeType="after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fade">
                                      <p:cBhvr>
                                        <p:cTn id="59" dur="250"/>
                                        <p:tgtEl>
                                          <p:spTgt spid="3">
                                            <p:txEl>
                                              <p:pRg st="13" end="13"/>
                                            </p:txEl>
                                          </p:spTgt>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Effect transition="in" filter="fade">
                                      <p:cBhvr>
                                        <p:cTn id="63" dur="250"/>
                                        <p:tgtEl>
                                          <p:spTgt spid="3">
                                            <p:txEl>
                                              <p:pRg st="14" end="14"/>
                                            </p:txEl>
                                          </p:spTgt>
                                        </p:tgtEl>
                                      </p:cBhvr>
                                    </p:animEffect>
                                  </p:childTnLst>
                                </p:cTn>
                              </p:par>
                            </p:childTnLst>
                          </p:cTn>
                        </p:par>
                        <p:par>
                          <p:cTn id="64" fill="hold">
                            <p:stCondLst>
                              <p:cond delay="3750"/>
                            </p:stCondLst>
                            <p:childTnLst>
                              <p:par>
                                <p:cTn id="65" presetID="10" presetClass="entr" presetSubtype="0" fill="hold" grpId="0" nodeType="after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Effect transition="in" filter="fade">
                                      <p:cBhvr>
                                        <p:cTn id="67" dur="250"/>
                                        <p:tgtEl>
                                          <p:spTgt spid="3">
                                            <p:txEl>
                                              <p:pRg st="15" end="15"/>
                                            </p:txEl>
                                          </p:spTgt>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animEffect transition="in" filter="fade">
                                      <p:cBhvr>
                                        <p:cTn id="71" dur="250"/>
                                        <p:tgtEl>
                                          <p:spTgt spid="3">
                                            <p:txEl>
                                              <p:pRg st="16" end="16"/>
                                            </p:txEl>
                                          </p:spTgt>
                                        </p:tgtEl>
                                      </p:cBhvr>
                                    </p:animEffect>
                                  </p:childTnLst>
                                </p:cTn>
                              </p:par>
                            </p:childTnLst>
                          </p:cTn>
                        </p:par>
                        <p:par>
                          <p:cTn id="72" fill="hold">
                            <p:stCondLst>
                              <p:cond delay="4250"/>
                            </p:stCondLst>
                            <p:childTnLst>
                              <p:par>
                                <p:cTn id="73" presetID="10"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fade">
                                      <p:cBhvr>
                                        <p:cTn id="80" dur="500"/>
                                        <p:tgtEl>
                                          <p:spTgt spid="5"/>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4">
                                            <p:txEl>
                                              <p:pRg st="0" end="0"/>
                                            </p:txEl>
                                          </p:spTgt>
                                        </p:tgtEl>
                                        <p:attrNameLst>
                                          <p:attrName>style.visibility</p:attrName>
                                        </p:attrNameLst>
                                      </p:cBhvr>
                                      <p:to>
                                        <p:strVal val="visible"/>
                                      </p:to>
                                    </p:set>
                                    <p:animEffect transition="in" filter="fade">
                                      <p:cBhvr>
                                        <p:cTn id="84" dur="250"/>
                                        <p:tgtEl>
                                          <p:spTgt spid="4">
                                            <p:txEl>
                                              <p:pRg st="0" end="0"/>
                                            </p:txEl>
                                          </p:spTgt>
                                        </p:tgtEl>
                                      </p:cBhvr>
                                    </p:animEffect>
                                  </p:childTnLst>
                                </p:cTn>
                              </p:par>
                            </p:childTnLst>
                          </p:cTn>
                        </p:par>
                        <p:par>
                          <p:cTn id="85" fill="hold">
                            <p:stCondLst>
                              <p:cond delay="750"/>
                            </p:stCondLst>
                            <p:childTnLst>
                              <p:par>
                                <p:cTn id="86" presetID="10" presetClass="entr" presetSubtype="0" fill="hold" grpId="0" nodeType="afterEffect">
                                  <p:stCondLst>
                                    <p:cond delay="0"/>
                                  </p:stCondLst>
                                  <p:childTnLst>
                                    <p:set>
                                      <p:cBhvr>
                                        <p:cTn id="87" dur="1" fill="hold">
                                          <p:stCondLst>
                                            <p:cond delay="0"/>
                                          </p:stCondLst>
                                        </p:cTn>
                                        <p:tgtEl>
                                          <p:spTgt spid="4">
                                            <p:txEl>
                                              <p:pRg st="1" end="1"/>
                                            </p:txEl>
                                          </p:spTgt>
                                        </p:tgtEl>
                                        <p:attrNameLst>
                                          <p:attrName>style.visibility</p:attrName>
                                        </p:attrNameLst>
                                      </p:cBhvr>
                                      <p:to>
                                        <p:strVal val="visible"/>
                                      </p:to>
                                    </p:set>
                                    <p:animEffect transition="in" filter="fade">
                                      <p:cBhvr>
                                        <p:cTn id="88" dur="250"/>
                                        <p:tgtEl>
                                          <p:spTgt spid="4">
                                            <p:txEl>
                                              <p:pRg st="1" end="1"/>
                                            </p:txEl>
                                          </p:spTgt>
                                        </p:tgtEl>
                                      </p:cBhvr>
                                    </p:animEffect>
                                  </p:childTnLst>
                                </p:cTn>
                              </p:par>
                            </p:childTnLst>
                          </p:cTn>
                        </p:par>
                        <p:par>
                          <p:cTn id="89" fill="hold">
                            <p:stCondLst>
                              <p:cond delay="1000"/>
                            </p:stCondLst>
                            <p:childTnLst>
                              <p:par>
                                <p:cTn id="90" presetID="10" presetClass="entr" presetSubtype="0" fill="hold" grpId="0" nodeType="afterEffect">
                                  <p:stCondLst>
                                    <p:cond delay="0"/>
                                  </p:stCondLst>
                                  <p:childTnLst>
                                    <p:set>
                                      <p:cBhvr>
                                        <p:cTn id="91" dur="1" fill="hold">
                                          <p:stCondLst>
                                            <p:cond delay="0"/>
                                          </p:stCondLst>
                                        </p:cTn>
                                        <p:tgtEl>
                                          <p:spTgt spid="4">
                                            <p:txEl>
                                              <p:pRg st="2" end="2"/>
                                            </p:txEl>
                                          </p:spTgt>
                                        </p:tgtEl>
                                        <p:attrNameLst>
                                          <p:attrName>style.visibility</p:attrName>
                                        </p:attrNameLst>
                                      </p:cBhvr>
                                      <p:to>
                                        <p:strVal val="visible"/>
                                      </p:to>
                                    </p:set>
                                    <p:animEffect transition="in" filter="fade">
                                      <p:cBhvr>
                                        <p:cTn id="92" dur="250"/>
                                        <p:tgtEl>
                                          <p:spTgt spid="4">
                                            <p:txEl>
                                              <p:pRg st="2" end="2"/>
                                            </p:txEl>
                                          </p:spTgt>
                                        </p:tgtEl>
                                      </p:cBhvr>
                                    </p:animEffect>
                                  </p:childTnLst>
                                </p:cTn>
                              </p:par>
                            </p:childTnLst>
                          </p:cTn>
                        </p:par>
                        <p:par>
                          <p:cTn id="93" fill="hold">
                            <p:stCondLst>
                              <p:cond delay="1250"/>
                            </p:stCondLst>
                            <p:childTnLst>
                              <p:par>
                                <p:cTn id="94" presetID="2" presetClass="entr" presetSubtype="2"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additive="base">
                                        <p:cTn id="96" dur="500" fill="hold"/>
                                        <p:tgtEl>
                                          <p:spTgt spid="16"/>
                                        </p:tgtEl>
                                        <p:attrNameLst>
                                          <p:attrName>ppt_x</p:attrName>
                                        </p:attrNameLst>
                                      </p:cBhvr>
                                      <p:tavLst>
                                        <p:tav tm="0">
                                          <p:val>
                                            <p:strVal val="1+#ppt_w/2"/>
                                          </p:val>
                                        </p:tav>
                                        <p:tav tm="100000">
                                          <p:val>
                                            <p:strVal val="#ppt_x"/>
                                          </p:val>
                                        </p:tav>
                                      </p:tavLst>
                                    </p:anim>
                                    <p:anim calcmode="lin" valueType="num">
                                      <p:cBhvr additive="base">
                                        <p:cTn id="97" dur="500" fill="hold"/>
                                        <p:tgtEl>
                                          <p:spTgt spid="16"/>
                                        </p:tgtEl>
                                        <p:attrNameLst>
                                          <p:attrName>ppt_y</p:attrName>
                                        </p:attrNameLst>
                                      </p:cBhvr>
                                      <p:tavLst>
                                        <p:tav tm="0">
                                          <p:val>
                                            <p:strVal val="#ppt_y"/>
                                          </p:val>
                                        </p:tav>
                                        <p:tav tm="100000">
                                          <p:val>
                                            <p:strVal val="#ppt_y"/>
                                          </p:val>
                                        </p:tav>
                                      </p:tavLst>
                                    </p:anim>
                                  </p:childTnLst>
                                </p:cTn>
                              </p:par>
                            </p:childTnLst>
                          </p:cTn>
                        </p:par>
                        <p:par>
                          <p:cTn id="98" fill="hold">
                            <p:stCondLst>
                              <p:cond delay="1750"/>
                            </p:stCondLst>
                            <p:childTnLst>
                              <p:par>
                                <p:cTn id="99" presetID="22" presetClass="entr" presetSubtype="2"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wipe(right)">
                                      <p:cBhvr>
                                        <p:cTn id="10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p:bldP spid="17"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46C3-6643-4C44-A196-9E2CA7965095}"/>
              </a:ext>
            </a:extLst>
          </p:cNvPr>
          <p:cNvSpPr>
            <a:spLocks noGrp="1"/>
          </p:cNvSpPr>
          <p:nvPr>
            <p:ph type="title"/>
          </p:nvPr>
        </p:nvSpPr>
        <p:spPr>
          <a:xfrm>
            <a:off x="168773" y="104008"/>
            <a:ext cx="5716905" cy="801388"/>
          </a:xfrm>
        </p:spPr>
        <p:txBody>
          <a:bodyPr vert="horz" lIns="91440" tIns="45720" rIns="91440" bIns="45720" rtlCol="0" anchor="ctr">
            <a:normAutofit/>
          </a:bodyPr>
          <a:lstStyle/>
          <a:p>
            <a:r>
              <a:rPr lang="en-US" sz="3600" kern="1200" dirty="0">
                <a:latin typeface="+mj-lt"/>
                <a:ea typeface="+mj-ea"/>
                <a:cs typeface="+mj-cs"/>
              </a:rPr>
              <a:t>JSON Syntax Crash Course</a:t>
            </a:r>
          </a:p>
        </p:txBody>
      </p:sp>
      <p:sp>
        <p:nvSpPr>
          <p:cNvPr id="3" name="TextBox 2">
            <a:extLst>
              <a:ext uri="{FF2B5EF4-FFF2-40B4-BE49-F238E27FC236}">
                <a16:creationId xmlns:a16="http://schemas.microsoft.com/office/drawing/2014/main" id="{F968C9F3-E09C-47F3-8B63-50CBD8CD3F63}"/>
              </a:ext>
            </a:extLst>
          </p:cNvPr>
          <p:cNvSpPr txBox="1"/>
          <p:nvPr/>
        </p:nvSpPr>
        <p:spPr>
          <a:xfrm>
            <a:off x="-41633" y="1248805"/>
            <a:ext cx="6137633" cy="459876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300" dirty="0">
                <a:solidFill>
                  <a:schemeClr val="bg1"/>
                </a:solidFill>
              </a:rPr>
              <a:t>An object is a set of name/value pairs</a:t>
            </a:r>
          </a:p>
          <a:p>
            <a:pPr marL="285750" indent="-228600">
              <a:lnSpc>
                <a:spcPct val="90000"/>
              </a:lnSpc>
              <a:spcAft>
                <a:spcPts val="600"/>
              </a:spcAft>
              <a:buFont typeface="Arial" panose="020B0604020202020204" pitchFamily="34" charset="0"/>
              <a:buChar char="•"/>
            </a:pPr>
            <a:r>
              <a:rPr lang="en-US" sz="2300" dirty="0">
                <a:solidFill>
                  <a:schemeClr val="bg1"/>
                </a:solidFill>
              </a:rPr>
              <a:t>Objects begin with a </a:t>
            </a:r>
            <a:r>
              <a:rPr lang="en-US" sz="2300" b="1" dirty="0">
                <a:solidFill>
                  <a:schemeClr val="bg2"/>
                </a:solidFill>
              </a:rPr>
              <a:t>{</a:t>
            </a:r>
            <a:r>
              <a:rPr lang="en-US" sz="2300" dirty="0">
                <a:solidFill>
                  <a:schemeClr val="bg1"/>
                </a:solidFill>
              </a:rPr>
              <a:t> and end with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Each name is followed by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Name/value pairs are separated by a </a:t>
            </a:r>
            <a:r>
              <a:rPr lang="en-US" sz="2300" b="1" dirty="0">
                <a:solidFill>
                  <a:schemeClr val="bg2"/>
                </a:solidFill>
              </a:rPr>
              <a:t>,</a:t>
            </a:r>
          </a:p>
        </p:txBody>
      </p:sp>
      <p:sp>
        <p:nvSpPr>
          <p:cNvPr id="20" name="TextBox 19">
            <a:extLst>
              <a:ext uri="{FF2B5EF4-FFF2-40B4-BE49-F238E27FC236}">
                <a16:creationId xmlns:a16="http://schemas.microsoft.com/office/drawing/2014/main" id="{6AC71AE9-172C-42CA-A4E8-8FE91CDCC570}"/>
              </a:ext>
            </a:extLst>
          </p:cNvPr>
          <p:cNvSpPr txBox="1"/>
          <p:nvPr/>
        </p:nvSpPr>
        <p:spPr>
          <a:xfrm>
            <a:off x="6124085" y="0"/>
            <a:ext cx="5980386" cy="1508105"/>
          </a:xfrm>
          <a:prstGeom prst="rect">
            <a:avLst/>
          </a:prstGeom>
          <a:noFill/>
        </p:spPr>
        <p:txBody>
          <a:bodyPr wrap="square" rtlCol="0">
            <a:spAutoFit/>
          </a:bodyPr>
          <a:lstStyle/>
          <a:p>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“div”</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debugMode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false</a:t>
            </a:r>
          </a:p>
          <a:p>
            <a:r>
              <a:rPr lang="en-US" sz="2300" b="1" dirty="0">
                <a:solidFill>
                  <a:schemeClr val="bg2"/>
                </a:solidFill>
                <a:latin typeface="Lucida Console" panose="020B0609040504020204" pitchFamily="49" charset="0"/>
              </a:rPr>
              <a:t>}</a:t>
            </a:r>
          </a:p>
        </p:txBody>
      </p:sp>
      <p:sp>
        <p:nvSpPr>
          <p:cNvPr id="7" name="TextBox 6">
            <a:extLst>
              <a:ext uri="{FF2B5EF4-FFF2-40B4-BE49-F238E27FC236}">
                <a16:creationId xmlns:a16="http://schemas.microsoft.com/office/drawing/2014/main" id="{6F83298C-2C4E-4EF9-BC41-1F285ED47574}"/>
              </a:ext>
            </a:extLst>
          </p:cNvPr>
          <p:cNvSpPr txBox="1"/>
          <p:nvPr/>
        </p:nvSpPr>
        <p:spPr>
          <a:xfrm>
            <a:off x="980595" y="5920255"/>
            <a:ext cx="3778033" cy="276999"/>
          </a:xfrm>
          <a:prstGeom prst="rect">
            <a:avLst/>
          </a:prstGeom>
          <a:noFill/>
        </p:spPr>
        <p:txBody>
          <a:bodyPr wrap="square" rtlCol="0">
            <a:spAutoFit/>
          </a:bodyPr>
          <a:lstStyle/>
          <a:p>
            <a:pPr algn="ctr"/>
            <a:r>
              <a:rPr lang="en-US" sz="1200" i="1" dirty="0">
                <a:solidFill>
                  <a:schemeClr val="accent3">
                    <a:lumMod val="40000"/>
                    <a:lumOff val="60000"/>
                  </a:schemeClr>
                </a:solidFill>
              </a:rPr>
              <a:t>Adapted from json.org</a:t>
            </a:r>
          </a:p>
        </p:txBody>
      </p:sp>
    </p:spTree>
    <p:extLst>
      <p:ext uri="{BB962C8B-B14F-4D97-AF65-F5344CB8AC3E}">
        <p14:creationId xmlns:p14="http://schemas.microsoft.com/office/powerpoint/2010/main" val="39906678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68C9F3-E09C-47F3-8B63-50CBD8CD3F63}"/>
              </a:ext>
            </a:extLst>
          </p:cNvPr>
          <p:cNvSpPr txBox="1"/>
          <p:nvPr/>
        </p:nvSpPr>
        <p:spPr>
          <a:xfrm>
            <a:off x="-41633" y="1248805"/>
            <a:ext cx="6137633" cy="459876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300" dirty="0">
                <a:solidFill>
                  <a:schemeClr val="bg1"/>
                </a:solidFill>
              </a:rPr>
              <a:t>An object is a set of name/value pairs</a:t>
            </a:r>
          </a:p>
          <a:p>
            <a:pPr marL="285750" indent="-228600">
              <a:lnSpc>
                <a:spcPct val="90000"/>
              </a:lnSpc>
              <a:spcAft>
                <a:spcPts val="600"/>
              </a:spcAft>
              <a:buFont typeface="Arial" panose="020B0604020202020204" pitchFamily="34" charset="0"/>
              <a:buChar char="•"/>
            </a:pPr>
            <a:r>
              <a:rPr lang="en-US" sz="2300" dirty="0">
                <a:solidFill>
                  <a:schemeClr val="bg1"/>
                </a:solidFill>
              </a:rPr>
              <a:t>Objects begin with a </a:t>
            </a:r>
            <a:r>
              <a:rPr lang="en-US" sz="2300" b="1" dirty="0">
                <a:solidFill>
                  <a:schemeClr val="bg2"/>
                </a:solidFill>
              </a:rPr>
              <a:t>{</a:t>
            </a:r>
            <a:r>
              <a:rPr lang="en-US" sz="2300" dirty="0">
                <a:solidFill>
                  <a:schemeClr val="bg1"/>
                </a:solidFill>
              </a:rPr>
              <a:t> and end with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Each name is followed by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Name/value pairs are separated by a </a:t>
            </a:r>
            <a:r>
              <a:rPr lang="en-US" sz="2300" b="1" dirty="0">
                <a:solidFill>
                  <a:schemeClr val="bg2"/>
                </a:solidFill>
              </a:rPr>
              <a:t>,</a:t>
            </a:r>
          </a:p>
          <a:p>
            <a:pPr marL="57150">
              <a:lnSpc>
                <a:spcPct val="90000"/>
              </a:lnSpc>
              <a:spcAft>
                <a:spcPts val="600"/>
              </a:spcAft>
            </a:pPr>
            <a:endParaRPr lang="en-US" sz="2300" b="1" dirty="0">
              <a:solidFill>
                <a:schemeClr val="bg1"/>
              </a:solidFill>
            </a:endParaRPr>
          </a:p>
          <a:p>
            <a:pPr marL="285750" indent="-228600">
              <a:lnSpc>
                <a:spcPct val="90000"/>
              </a:lnSpc>
              <a:spcAft>
                <a:spcPts val="600"/>
              </a:spcAft>
              <a:buFont typeface="Arial" panose="020B0604020202020204" pitchFamily="34" charset="0"/>
              <a:buChar char="•"/>
            </a:pPr>
            <a:r>
              <a:rPr lang="en-US" sz="2300" dirty="0">
                <a:solidFill>
                  <a:schemeClr val="bg1"/>
                </a:solidFill>
              </a:rPr>
              <a:t>An array is an ordered collection of values</a:t>
            </a:r>
          </a:p>
          <a:p>
            <a:pPr marL="285750" indent="-228600">
              <a:lnSpc>
                <a:spcPct val="90000"/>
              </a:lnSpc>
              <a:spcAft>
                <a:spcPts val="600"/>
              </a:spcAft>
              <a:buFont typeface="Arial" panose="020B0604020202020204" pitchFamily="34" charset="0"/>
              <a:buChar char="•"/>
            </a:pPr>
            <a:r>
              <a:rPr lang="en-US" sz="2300" dirty="0">
                <a:solidFill>
                  <a:schemeClr val="bg1"/>
                </a:solidFill>
              </a:rPr>
              <a:t>Arrays begin with a </a:t>
            </a:r>
            <a:r>
              <a:rPr lang="en-US" sz="2300" b="1" dirty="0">
                <a:solidFill>
                  <a:schemeClr val="bg2"/>
                </a:solidFill>
              </a:rPr>
              <a:t>[</a:t>
            </a:r>
            <a:r>
              <a:rPr lang="en-US" sz="2300" dirty="0">
                <a:solidFill>
                  <a:schemeClr val="bg1"/>
                </a:solidFill>
              </a:rPr>
              <a:t> and end with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Array values are separated by a </a:t>
            </a:r>
            <a:r>
              <a:rPr lang="en-US" sz="2300" b="1" dirty="0">
                <a:solidFill>
                  <a:schemeClr val="bg2"/>
                </a:solidFill>
              </a:rPr>
              <a:t>,</a:t>
            </a:r>
          </a:p>
        </p:txBody>
      </p:sp>
      <p:sp>
        <p:nvSpPr>
          <p:cNvPr id="20" name="TextBox 19">
            <a:extLst>
              <a:ext uri="{FF2B5EF4-FFF2-40B4-BE49-F238E27FC236}">
                <a16:creationId xmlns:a16="http://schemas.microsoft.com/office/drawing/2014/main" id="{6AC71AE9-172C-42CA-A4E8-8FE91CDCC570}"/>
              </a:ext>
            </a:extLst>
          </p:cNvPr>
          <p:cNvSpPr txBox="1"/>
          <p:nvPr/>
        </p:nvSpPr>
        <p:spPr>
          <a:xfrm>
            <a:off x="6124085" y="0"/>
            <a:ext cx="5980386" cy="5047536"/>
          </a:xfrm>
          <a:prstGeom prst="rect">
            <a:avLst/>
          </a:prstGeom>
          <a:noFill/>
        </p:spPr>
        <p:txBody>
          <a:bodyPr wrap="square" rtlCol="0">
            <a:spAutoFit/>
          </a:bodyPr>
          <a:lstStyle/>
          <a:p>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“div”</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debugMode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false</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“children”</a:t>
            </a:r>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“span”</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“txtContent”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a:t>
            </a:r>
            <a:r>
              <a:rPr lang="en-US" sz="2300" dirty="0" err="1">
                <a:latin typeface="Lucida Console" panose="020B0609040504020204" pitchFamily="49" charset="0"/>
              </a:rPr>
              <a:t>Yo</a:t>
            </a:r>
            <a:r>
              <a:rPr lang="en-US" sz="2300" dirty="0">
                <a:latin typeface="Lucida Console" panose="020B0609040504020204" pitchFamily="49" charset="0"/>
              </a:rPr>
              <a:t>”</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“span”</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“txtContent”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 Dawg!”</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b="1" dirty="0">
                <a:solidFill>
                  <a:schemeClr val="bg2"/>
                </a:solidFill>
                <a:latin typeface="Lucida Console" panose="020B0609040504020204" pitchFamily="49" charset="0"/>
              </a:rPr>
              <a:t>  ]</a:t>
            </a:r>
          </a:p>
          <a:p>
            <a:r>
              <a:rPr lang="en-US" sz="2300" b="1" dirty="0">
                <a:solidFill>
                  <a:schemeClr val="bg2"/>
                </a:solidFill>
                <a:latin typeface="Lucida Console" panose="020B0609040504020204" pitchFamily="49" charset="0"/>
              </a:rPr>
              <a:t>}</a:t>
            </a:r>
          </a:p>
        </p:txBody>
      </p:sp>
      <p:sp>
        <p:nvSpPr>
          <p:cNvPr id="7" name="TextBox 6">
            <a:extLst>
              <a:ext uri="{FF2B5EF4-FFF2-40B4-BE49-F238E27FC236}">
                <a16:creationId xmlns:a16="http://schemas.microsoft.com/office/drawing/2014/main" id="{6F83298C-2C4E-4EF9-BC41-1F285ED47574}"/>
              </a:ext>
            </a:extLst>
          </p:cNvPr>
          <p:cNvSpPr txBox="1"/>
          <p:nvPr/>
        </p:nvSpPr>
        <p:spPr>
          <a:xfrm>
            <a:off x="980595" y="5920255"/>
            <a:ext cx="3778033" cy="276999"/>
          </a:xfrm>
          <a:prstGeom prst="rect">
            <a:avLst/>
          </a:prstGeom>
          <a:noFill/>
        </p:spPr>
        <p:txBody>
          <a:bodyPr wrap="square" rtlCol="0">
            <a:spAutoFit/>
          </a:bodyPr>
          <a:lstStyle/>
          <a:p>
            <a:pPr algn="ctr"/>
            <a:r>
              <a:rPr lang="en-US" sz="1200" i="1" dirty="0">
                <a:solidFill>
                  <a:schemeClr val="accent3">
                    <a:lumMod val="40000"/>
                    <a:lumOff val="60000"/>
                  </a:schemeClr>
                </a:solidFill>
              </a:rPr>
              <a:t>Adapted from json.org</a:t>
            </a:r>
          </a:p>
        </p:txBody>
      </p:sp>
      <p:sp>
        <p:nvSpPr>
          <p:cNvPr id="10" name="Title 1">
            <a:extLst>
              <a:ext uri="{FF2B5EF4-FFF2-40B4-BE49-F238E27FC236}">
                <a16:creationId xmlns:a16="http://schemas.microsoft.com/office/drawing/2014/main" id="{11A7BF92-5D89-41BE-A634-9271379AFDAB}"/>
              </a:ext>
            </a:extLst>
          </p:cNvPr>
          <p:cNvSpPr>
            <a:spLocks noGrp="1"/>
          </p:cNvSpPr>
          <p:nvPr>
            <p:ph type="title"/>
          </p:nvPr>
        </p:nvSpPr>
        <p:spPr>
          <a:xfrm>
            <a:off x="168773" y="104008"/>
            <a:ext cx="5716905" cy="801388"/>
          </a:xfrm>
        </p:spPr>
        <p:txBody>
          <a:bodyPr vert="horz" lIns="91440" tIns="45720" rIns="91440" bIns="45720" rtlCol="0" anchor="ctr">
            <a:normAutofit/>
          </a:bodyPr>
          <a:lstStyle/>
          <a:p>
            <a:r>
              <a:rPr lang="en-US" sz="3600" kern="1200" dirty="0">
                <a:latin typeface="+mj-lt"/>
                <a:ea typeface="+mj-ea"/>
                <a:cs typeface="+mj-cs"/>
              </a:rPr>
              <a:t>JSON Syntax Crash Course</a:t>
            </a:r>
          </a:p>
        </p:txBody>
      </p:sp>
    </p:spTree>
    <p:extLst>
      <p:ext uri="{BB962C8B-B14F-4D97-AF65-F5344CB8AC3E}">
        <p14:creationId xmlns:p14="http://schemas.microsoft.com/office/powerpoint/2010/main" val="33571336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AC71AE9-172C-42CA-A4E8-8FE91CDCC570}"/>
              </a:ext>
            </a:extLst>
          </p:cNvPr>
          <p:cNvSpPr txBox="1"/>
          <p:nvPr/>
        </p:nvSpPr>
        <p:spPr>
          <a:xfrm>
            <a:off x="6124085" y="0"/>
            <a:ext cx="5980386" cy="6463308"/>
          </a:xfrm>
          <a:prstGeom prst="rect">
            <a:avLst/>
          </a:prstGeom>
          <a:noFill/>
        </p:spPr>
        <p:txBody>
          <a:bodyPr wrap="square" rtlCol="0">
            <a:spAutoFit/>
          </a:bodyPr>
          <a:lstStyle/>
          <a:p>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“div”</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debugMode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false</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“children”</a:t>
            </a:r>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“span”</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“txtContent”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a:t>
            </a:r>
            <a:r>
              <a:rPr lang="en-US" sz="2300" dirty="0" err="1">
                <a:latin typeface="Lucida Console" panose="020B0609040504020204" pitchFamily="49" charset="0"/>
              </a:rPr>
              <a:t>Yo</a:t>
            </a:r>
            <a:r>
              <a:rPr lang="en-US" sz="2300" dirty="0">
                <a:latin typeface="Lucida Console" panose="020B0609040504020204" pitchFamily="49" charset="0"/>
              </a:rPr>
              <a:t>”</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a:t>
            </a:r>
            <a:r>
              <a:rPr lang="en-US" sz="2300" dirty="0" err="1">
                <a:latin typeface="Lucida Console" panose="020B0609040504020204" pitchFamily="49" charset="0"/>
              </a:rPr>
              <a:t>elmType</a:t>
            </a:r>
            <a:r>
              <a:rPr lang="en-US" sz="2300" dirty="0">
                <a:latin typeface="Lucida Console" panose="020B0609040504020204" pitchFamily="49" charset="0"/>
              </a:rPr>
              <a: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“span”</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“txtContent”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 Dawg!”</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“style”</a:t>
            </a:r>
            <a:r>
              <a:rPr lang="en-US" sz="2300" b="1" dirty="0">
                <a:solidFill>
                  <a:schemeClr val="bg2"/>
                </a:solidFill>
                <a:latin typeface="Lucida Console" panose="020B0609040504020204" pitchFamily="49" charset="0"/>
              </a:rPr>
              <a:t>: {</a:t>
            </a:r>
          </a:p>
          <a:p>
            <a:r>
              <a:rPr lang="en-US" sz="2300" dirty="0">
                <a:latin typeface="Lucida Console" panose="020B0609040504020204" pitchFamily="49" charset="0"/>
              </a:rPr>
              <a:t>    “color”</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“red”</a:t>
            </a:r>
            <a:r>
              <a:rPr lang="en-US" sz="2300" b="1" dirty="0">
                <a:solidFill>
                  <a:schemeClr val="bg2"/>
                </a:solidFill>
                <a:latin typeface="Lucida Console" panose="020B0609040504020204" pitchFamily="49" charset="0"/>
              </a:rPr>
              <a:t>,</a:t>
            </a:r>
          </a:p>
          <a:p>
            <a:r>
              <a:rPr lang="en-US" sz="2300" dirty="0">
                <a:latin typeface="Lucida Console" panose="020B0609040504020204" pitchFamily="49" charset="0"/>
              </a:rPr>
              <a:t>    “padding-left”</a:t>
            </a:r>
            <a:r>
              <a:rPr lang="en-US" sz="2300" b="1" dirty="0">
                <a:solidFill>
                  <a:schemeClr val="bg2"/>
                </a:solidFill>
                <a:latin typeface="Lucida Console" panose="020B0609040504020204" pitchFamily="49" charset="0"/>
              </a:rPr>
              <a:t>:</a:t>
            </a:r>
            <a:r>
              <a:rPr lang="en-US" sz="2300" dirty="0">
                <a:latin typeface="Lucida Console" panose="020B0609040504020204" pitchFamily="49" charset="0"/>
              </a:rPr>
              <a:t> “4px”</a:t>
            </a:r>
          </a:p>
          <a:p>
            <a:r>
              <a:rPr lang="en-US" sz="2300" dirty="0">
                <a:latin typeface="Lucida Console" panose="020B0609040504020204" pitchFamily="49" charset="0"/>
              </a:rPr>
              <a:t>  </a:t>
            </a:r>
            <a:r>
              <a:rPr lang="en-US" sz="2300" b="1" dirty="0">
                <a:solidFill>
                  <a:schemeClr val="bg2"/>
                </a:solidFill>
                <a:latin typeface="Lucida Console" panose="020B0609040504020204" pitchFamily="49" charset="0"/>
              </a:rPr>
              <a:t>}</a:t>
            </a:r>
          </a:p>
          <a:p>
            <a:r>
              <a:rPr lang="en-US" sz="2300" b="1" dirty="0">
                <a:solidFill>
                  <a:schemeClr val="bg2"/>
                </a:solidFill>
                <a:latin typeface="Lucida Console" panose="020B0609040504020204" pitchFamily="49" charset="0"/>
              </a:rPr>
              <a:t>}</a:t>
            </a:r>
          </a:p>
        </p:txBody>
      </p:sp>
      <p:sp>
        <p:nvSpPr>
          <p:cNvPr id="3" name="TextBox 2">
            <a:extLst>
              <a:ext uri="{FF2B5EF4-FFF2-40B4-BE49-F238E27FC236}">
                <a16:creationId xmlns:a16="http://schemas.microsoft.com/office/drawing/2014/main" id="{F968C9F3-E09C-47F3-8B63-50CBD8CD3F63}"/>
              </a:ext>
            </a:extLst>
          </p:cNvPr>
          <p:cNvSpPr txBox="1"/>
          <p:nvPr/>
        </p:nvSpPr>
        <p:spPr>
          <a:xfrm>
            <a:off x="-41633" y="1248805"/>
            <a:ext cx="6137633" cy="459876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300" dirty="0">
                <a:solidFill>
                  <a:schemeClr val="bg1"/>
                </a:solidFill>
              </a:rPr>
              <a:t>An object is a set of name/value pairs</a:t>
            </a:r>
          </a:p>
          <a:p>
            <a:pPr marL="285750" indent="-228600">
              <a:lnSpc>
                <a:spcPct val="90000"/>
              </a:lnSpc>
              <a:spcAft>
                <a:spcPts val="600"/>
              </a:spcAft>
              <a:buFont typeface="Arial" panose="020B0604020202020204" pitchFamily="34" charset="0"/>
              <a:buChar char="•"/>
            </a:pPr>
            <a:r>
              <a:rPr lang="en-US" sz="2300" dirty="0">
                <a:solidFill>
                  <a:schemeClr val="bg1"/>
                </a:solidFill>
              </a:rPr>
              <a:t>Objects begin with a </a:t>
            </a:r>
            <a:r>
              <a:rPr lang="en-US" sz="2300" b="1" dirty="0">
                <a:solidFill>
                  <a:schemeClr val="bg2"/>
                </a:solidFill>
              </a:rPr>
              <a:t>{</a:t>
            </a:r>
            <a:r>
              <a:rPr lang="en-US" sz="2300" dirty="0">
                <a:solidFill>
                  <a:schemeClr val="bg1"/>
                </a:solidFill>
              </a:rPr>
              <a:t> and end with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Each name is followed by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Name/value pairs are separated by a </a:t>
            </a:r>
            <a:r>
              <a:rPr lang="en-US" sz="2300" b="1" dirty="0">
                <a:solidFill>
                  <a:schemeClr val="bg2"/>
                </a:solidFill>
              </a:rPr>
              <a:t>,</a:t>
            </a:r>
          </a:p>
          <a:p>
            <a:pPr marL="57150">
              <a:lnSpc>
                <a:spcPct val="90000"/>
              </a:lnSpc>
              <a:spcAft>
                <a:spcPts val="600"/>
              </a:spcAft>
            </a:pPr>
            <a:endParaRPr lang="en-US" sz="2300" b="1" dirty="0">
              <a:solidFill>
                <a:schemeClr val="bg1"/>
              </a:solidFill>
            </a:endParaRPr>
          </a:p>
          <a:p>
            <a:pPr marL="285750" indent="-228600">
              <a:lnSpc>
                <a:spcPct val="90000"/>
              </a:lnSpc>
              <a:spcAft>
                <a:spcPts val="600"/>
              </a:spcAft>
              <a:buFont typeface="Arial" panose="020B0604020202020204" pitchFamily="34" charset="0"/>
              <a:buChar char="•"/>
            </a:pPr>
            <a:r>
              <a:rPr lang="en-US" sz="2300" dirty="0">
                <a:solidFill>
                  <a:schemeClr val="bg1"/>
                </a:solidFill>
              </a:rPr>
              <a:t>An array is an ordered collection of values</a:t>
            </a:r>
          </a:p>
          <a:p>
            <a:pPr marL="285750" indent="-228600">
              <a:lnSpc>
                <a:spcPct val="90000"/>
              </a:lnSpc>
              <a:spcAft>
                <a:spcPts val="600"/>
              </a:spcAft>
              <a:buFont typeface="Arial" panose="020B0604020202020204" pitchFamily="34" charset="0"/>
              <a:buChar char="•"/>
            </a:pPr>
            <a:r>
              <a:rPr lang="en-US" sz="2300" dirty="0">
                <a:solidFill>
                  <a:schemeClr val="bg1"/>
                </a:solidFill>
              </a:rPr>
              <a:t>Arrays begin with a </a:t>
            </a:r>
            <a:r>
              <a:rPr lang="en-US" sz="2300" b="1" dirty="0">
                <a:solidFill>
                  <a:schemeClr val="bg2"/>
                </a:solidFill>
              </a:rPr>
              <a:t>[</a:t>
            </a:r>
            <a:r>
              <a:rPr lang="en-US" sz="2300" dirty="0">
                <a:solidFill>
                  <a:schemeClr val="bg1"/>
                </a:solidFill>
              </a:rPr>
              <a:t> and end with a </a:t>
            </a:r>
            <a:r>
              <a:rPr lang="en-US" sz="2300" b="1" dirty="0">
                <a:solidFill>
                  <a:schemeClr val="bg2"/>
                </a:solidFill>
              </a:rPr>
              <a:t>]</a:t>
            </a:r>
          </a:p>
          <a:p>
            <a:pPr marL="285750" indent="-228600">
              <a:lnSpc>
                <a:spcPct val="90000"/>
              </a:lnSpc>
              <a:spcAft>
                <a:spcPts val="600"/>
              </a:spcAft>
              <a:buFont typeface="Arial" panose="020B0604020202020204" pitchFamily="34" charset="0"/>
              <a:buChar char="•"/>
            </a:pPr>
            <a:r>
              <a:rPr lang="en-US" sz="2300" dirty="0">
                <a:solidFill>
                  <a:schemeClr val="bg1"/>
                </a:solidFill>
              </a:rPr>
              <a:t>Array values are separated by a </a:t>
            </a:r>
            <a:r>
              <a:rPr lang="en-US" sz="2300" b="1" dirty="0">
                <a:solidFill>
                  <a:schemeClr val="bg2"/>
                </a:solidFill>
              </a:rPr>
              <a:t>,</a:t>
            </a:r>
          </a:p>
          <a:p>
            <a:pPr marL="57150">
              <a:lnSpc>
                <a:spcPct val="90000"/>
              </a:lnSpc>
              <a:spcAft>
                <a:spcPts val="600"/>
              </a:spcAft>
            </a:pPr>
            <a:endParaRPr lang="en-US" sz="2300" dirty="0">
              <a:solidFill>
                <a:schemeClr val="bg1"/>
              </a:solidFill>
            </a:endParaRPr>
          </a:p>
          <a:p>
            <a:pPr marL="285750" indent="-228600">
              <a:lnSpc>
                <a:spcPct val="90000"/>
              </a:lnSpc>
              <a:spcAft>
                <a:spcPts val="600"/>
              </a:spcAft>
              <a:buFont typeface="Arial" panose="020B0604020202020204" pitchFamily="34" charset="0"/>
              <a:buChar char="•"/>
            </a:pPr>
            <a:r>
              <a:rPr lang="en-US" sz="2300" dirty="0">
                <a:solidFill>
                  <a:schemeClr val="bg1"/>
                </a:solidFill>
              </a:rPr>
              <a:t>A value can be a string in double quotes, a number, true, false, null, object, or array</a:t>
            </a:r>
          </a:p>
        </p:txBody>
      </p:sp>
      <p:sp>
        <p:nvSpPr>
          <p:cNvPr id="7" name="TextBox 6">
            <a:extLst>
              <a:ext uri="{FF2B5EF4-FFF2-40B4-BE49-F238E27FC236}">
                <a16:creationId xmlns:a16="http://schemas.microsoft.com/office/drawing/2014/main" id="{6F83298C-2C4E-4EF9-BC41-1F285ED47574}"/>
              </a:ext>
            </a:extLst>
          </p:cNvPr>
          <p:cNvSpPr txBox="1"/>
          <p:nvPr/>
        </p:nvSpPr>
        <p:spPr>
          <a:xfrm>
            <a:off x="980595" y="5920255"/>
            <a:ext cx="3778033" cy="276999"/>
          </a:xfrm>
          <a:prstGeom prst="rect">
            <a:avLst/>
          </a:prstGeom>
          <a:noFill/>
        </p:spPr>
        <p:txBody>
          <a:bodyPr wrap="square" rtlCol="0">
            <a:spAutoFit/>
          </a:bodyPr>
          <a:lstStyle/>
          <a:p>
            <a:pPr algn="ctr"/>
            <a:r>
              <a:rPr lang="en-US" sz="1200" i="1" dirty="0">
                <a:solidFill>
                  <a:schemeClr val="accent3">
                    <a:lumMod val="40000"/>
                    <a:lumOff val="60000"/>
                  </a:schemeClr>
                </a:solidFill>
              </a:rPr>
              <a:t>Adapted from json.org</a:t>
            </a:r>
          </a:p>
        </p:txBody>
      </p:sp>
      <p:sp>
        <p:nvSpPr>
          <p:cNvPr id="10" name="Title 1">
            <a:extLst>
              <a:ext uri="{FF2B5EF4-FFF2-40B4-BE49-F238E27FC236}">
                <a16:creationId xmlns:a16="http://schemas.microsoft.com/office/drawing/2014/main" id="{FA9D7E2A-CF2D-4912-B2C6-85030A7C747A}"/>
              </a:ext>
            </a:extLst>
          </p:cNvPr>
          <p:cNvSpPr>
            <a:spLocks noGrp="1"/>
          </p:cNvSpPr>
          <p:nvPr>
            <p:ph type="title"/>
          </p:nvPr>
        </p:nvSpPr>
        <p:spPr>
          <a:xfrm>
            <a:off x="168773" y="104008"/>
            <a:ext cx="5716905" cy="801388"/>
          </a:xfrm>
        </p:spPr>
        <p:txBody>
          <a:bodyPr vert="horz" lIns="91440" tIns="45720" rIns="91440" bIns="45720" rtlCol="0" anchor="ctr">
            <a:normAutofit/>
          </a:bodyPr>
          <a:lstStyle/>
          <a:p>
            <a:r>
              <a:rPr lang="en-US" sz="3600" kern="1200" dirty="0">
                <a:latin typeface="+mj-lt"/>
                <a:ea typeface="+mj-ea"/>
                <a:cs typeface="+mj-cs"/>
              </a:rPr>
              <a:t>JSON Syntax Crash Course</a:t>
            </a:r>
          </a:p>
        </p:txBody>
      </p:sp>
    </p:spTree>
    <p:extLst>
      <p:ext uri="{BB962C8B-B14F-4D97-AF65-F5344CB8AC3E}">
        <p14:creationId xmlns:p14="http://schemas.microsoft.com/office/powerpoint/2010/main" val="1014134092"/>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6C9CB53-CCD0-41F2-936D-296F8CBB8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310" y="494963"/>
            <a:ext cx="9905257" cy="5484027"/>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E8E84826-AFFC-4612-A780-CC63C796D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465" y="1318737"/>
            <a:ext cx="6302884" cy="6858000"/>
          </a:xfrm>
          <a:prstGeom prst="rect">
            <a:avLst/>
          </a:prstGeom>
          <a:effectLst>
            <a:outerShdw blurRad="76200" dist="63500" dir="2700000" algn="tl" rotWithShape="0">
              <a:prstClr val="black">
                <a:alpha val="25000"/>
              </a:prstClr>
            </a:outerShdw>
          </a:effectLst>
        </p:spPr>
      </p:pic>
    </p:spTree>
    <p:extLst>
      <p:ext uri="{BB962C8B-B14F-4D97-AF65-F5344CB8AC3E}">
        <p14:creationId xmlns:p14="http://schemas.microsoft.com/office/powerpoint/2010/main" val="33854015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6C9CB53-CCD0-41F2-936D-296F8CBB8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310" y="494963"/>
            <a:ext cx="9905257" cy="548402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51" name="Group 50">
            <a:extLst>
              <a:ext uri="{FF2B5EF4-FFF2-40B4-BE49-F238E27FC236}">
                <a16:creationId xmlns:a16="http://schemas.microsoft.com/office/drawing/2014/main" id="{96FDC1F3-1455-4284-9D2B-D52408FD691A}"/>
              </a:ext>
            </a:extLst>
          </p:cNvPr>
          <p:cNvGrpSpPr/>
          <p:nvPr/>
        </p:nvGrpSpPr>
        <p:grpSpPr>
          <a:xfrm>
            <a:off x="4994056" y="958794"/>
            <a:ext cx="2700351" cy="2700351"/>
            <a:chOff x="578717" y="2850870"/>
            <a:chExt cx="3512167" cy="3512167"/>
          </a:xfrm>
        </p:grpSpPr>
        <p:sp>
          <p:nvSpPr>
            <p:cNvPr id="10" name="Rectangle 9">
              <a:extLst>
                <a:ext uri="{FF2B5EF4-FFF2-40B4-BE49-F238E27FC236}">
                  <a16:creationId xmlns:a16="http://schemas.microsoft.com/office/drawing/2014/main" id="{E9C6EB5E-AF67-4DD2-89AA-32A73963F92E}"/>
                </a:ext>
              </a:extLst>
            </p:cNvPr>
            <p:cNvSpPr/>
            <p:nvPr/>
          </p:nvSpPr>
          <p:spPr>
            <a:xfrm>
              <a:off x="1278294" y="3236976"/>
              <a:ext cx="1259633" cy="27420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F02A404-DE92-4EA3-AEC6-6E778842ED05}"/>
                </a:ext>
              </a:extLst>
            </p:cNvPr>
            <p:cNvSpPr/>
            <p:nvPr/>
          </p:nvSpPr>
          <p:spPr>
            <a:xfrm>
              <a:off x="2453951" y="3984171"/>
              <a:ext cx="886408" cy="19948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ight Triangle 48">
              <a:extLst>
                <a:ext uri="{FF2B5EF4-FFF2-40B4-BE49-F238E27FC236}">
                  <a16:creationId xmlns:a16="http://schemas.microsoft.com/office/drawing/2014/main" id="{CC9561FD-3B42-4174-A6B0-A7AC2DF6600D}"/>
                </a:ext>
              </a:extLst>
            </p:cNvPr>
            <p:cNvSpPr/>
            <p:nvPr/>
          </p:nvSpPr>
          <p:spPr>
            <a:xfrm>
              <a:off x="2453951" y="3236976"/>
              <a:ext cx="811763" cy="747195"/>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Document">
              <a:extLst>
                <a:ext uri="{FF2B5EF4-FFF2-40B4-BE49-F238E27FC236}">
                  <a16:creationId xmlns:a16="http://schemas.microsoft.com/office/drawing/2014/main" id="{AC72D0D3-8443-4481-B951-0C6159BA2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717" y="2850870"/>
              <a:ext cx="3512167" cy="3512167"/>
            </a:xfrm>
            <a:prstGeom prst="rect">
              <a:avLst/>
            </a:prstGeom>
          </p:spPr>
        </p:pic>
      </p:grpSp>
      <p:grpSp>
        <p:nvGrpSpPr>
          <p:cNvPr id="17" name="Group 16">
            <a:extLst>
              <a:ext uri="{FF2B5EF4-FFF2-40B4-BE49-F238E27FC236}">
                <a16:creationId xmlns:a16="http://schemas.microsoft.com/office/drawing/2014/main" id="{713B5DDD-C59D-4453-9A88-9885CCAB6787}"/>
              </a:ext>
            </a:extLst>
          </p:cNvPr>
          <p:cNvGrpSpPr/>
          <p:nvPr/>
        </p:nvGrpSpPr>
        <p:grpSpPr>
          <a:xfrm>
            <a:off x="5360413" y="3644574"/>
            <a:ext cx="1859184" cy="1368554"/>
            <a:chOff x="9143999" y="377657"/>
            <a:chExt cx="762001" cy="560912"/>
          </a:xfrm>
          <a:solidFill>
            <a:schemeClr val="tx1">
              <a:lumMod val="50000"/>
              <a:lumOff val="50000"/>
            </a:schemeClr>
          </a:solidFill>
        </p:grpSpPr>
        <p:sp>
          <p:nvSpPr>
            <p:cNvPr id="22" name="Oval 21">
              <a:extLst>
                <a:ext uri="{FF2B5EF4-FFF2-40B4-BE49-F238E27FC236}">
                  <a16:creationId xmlns:a16="http://schemas.microsoft.com/office/drawing/2014/main" id="{A2F93E5A-052D-467C-8D60-51A47164E0B0}"/>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DC9B708-E8C9-46E5-BB35-1714782D41FC}"/>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029257E5-18E3-4B75-A106-8000B36F38E5}"/>
              </a:ext>
            </a:extLst>
          </p:cNvPr>
          <p:cNvGrpSpPr/>
          <p:nvPr/>
        </p:nvGrpSpPr>
        <p:grpSpPr>
          <a:xfrm>
            <a:off x="5363517" y="3647678"/>
            <a:ext cx="1859184" cy="1368554"/>
            <a:chOff x="9143999" y="377657"/>
            <a:chExt cx="762001" cy="560912"/>
          </a:xfrm>
          <a:solidFill>
            <a:schemeClr val="accent5"/>
          </a:solidFill>
        </p:grpSpPr>
        <p:sp>
          <p:nvSpPr>
            <p:cNvPr id="53" name="Oval 52">
              <a:extLst>
                <a:ext uri="{FF2B5EF4-FFF2-40B4-BE49-F238E27FC236}">
                  <a16:creationId xmlns:a16="http://schemas.microsoft.com/office/drawing/2014/main" id="{2EB5FC38-E46D-4627-B55E-BC27A2DE903E}"/>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D2AB7888-C5C8-4CD8-A6B4-19793D114630}"/>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Paint">
            <a:extLst>
              <a:ext uri="{FF2B5EF4-FFF2-40B4-BE49-F238E27FC236}">
                <a16:creationId xmlns:a16="http://schemas.microsoft.com/office/drawing/2014/main" id="{B585AD21-EF3E-499B-8AA6-BE1877C745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4824" y="3176632"/>
            <a:ext cx="3382353" cy="3382353"/>
          </a:xfrm>
          <a:prstGeom prst="rect">
            <a:avLst/>
          </a:prstGeom>
        </p:spPr>
      </p:pic>
    </p:spTree>
    <p:extLst>
      <p:ext uri="{BB962C8B-B14F-4D97-AF65-F5344CB8AC3E}">
        <p14:creationId xmlns:p14="http://schemas.microsoft.com/office/powerpoint/2010/main" val="2394302693"/>
      </p:ext>
    </p:extLst>
  </p:cSld>
  <p:clrMapOvr>
    <a:masterClrMapping/>
  </p:clrMapOvr>
  <mc:AlternateContent xmlns:mc="http://schemas.openxmlformats.org/markup-compatibility/2006">
    <mc:Choice xmlns:p14="http://schemas.microsoft.com/office/powerpoint/2010/main" Requires="p14">
      <p:transition spd="slow" p14:dur="4000" advTm="2500">
        <p14:vortex dir="r"/>
      </p:transition>
    </mc:Choice>
    <mc:Fallback>
      <p:transition spd="slow"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xit" presetSubtype="0" fill="hold" nodeType="afterEffect">
                                  <p:stCondLst>
                                    <p:cond delay="1000"/>
                                  </p:stCondLst>
                                  <p:childTnLst>
                                    <p:animEffect transition="out" filter="fade">
                                      <p:cBhvr>
                                        <p:cTn id="19" dur="1000"/>
                                        <p:tgtEl>
                                          <p:spTgt spid="51"/>
                                        </p:tgtEl>
                                      </p:cBhvr>
                                    </p:animEffect>
                                    <p:anim calcmode="lin" valueType="num">
                                      <p:cBhvr>
                                        <p:cTn id="20" dur="1000"/>
                                        <p:tgtEl>
                                          <p:spTgt spid="51"/>
                                        </p:tgtEl>
                                        <p:attrNameLst>
                                          <p:attrName>ppt_x</p:attrName>
                                        </p:attrNameLst>
                                      </p:cBhvr>
                                      <p:tavLst>
                                        <p:tav tm="0">
                                          <p:val>
                                            <p:strVal val="ppt_x"/>
                                          </p:val>
                                        </p:tav>
                                        <p:tav tm="100000">
                                          <p:val>
                                            <p:strVal val="ppt_x"/>
                                          </p:val>
                                        </p:tav>
                                      </p:tavLst>
                                    </p:anim>
                                    <p:anim calcmode="lin" valueType="num">
                                      <p:cBhvr>
                                        <p:cTn id="21" dur="1000"/>
                                        <p:tgtEl>
                                          <p:spTgt spid="51"/>
                                        </p:tgtEl>
                                        <p:attrNameLst>
                                          <p:attrName>ppt_y</p:attrName>
                                        </p:attrNameLst>
                                      </p:cBhvr>
                                      <p:tavLst>
                                        <p:tav tm="0">
                                          <p:val>
                                            <p:strVal val="ppt_y"/>
                                          </p:val>
                                        </p:tav>
                                        <p:tav tm="100000">
                                          <p:val>
                                            <p:strVal val="ppt_y+.1"/>
                                          </p:val>
                                        </p:tav>
                                      </p:tavLst>
                                    </p:anim>
                                    <p:set>
                                      <p:cBhvr>
                                        <p:cTn id="22" dur="1" fill="hold">
                                          <p:stCondLst>
                                            <p:cond delay="999"/>
                                          </p:stCondLst>
                                        </p:cTn>
                                        <p:tgtEl>
                                          <p:spTgt spid="51"/>
                                        </p:tgtEl>
                                        <p:attrNameLst>
                                          <p:attrName>style.visibility</p:attrName>
                                        </p:attrNameLst>
                                      </p:cBhvr>
                                      <p:to>
                                        <p:strVal val="hidden"/>
                                      </p:to>
                                    </p:set>
                                  </p:childTnLst>
                                </p:cTn>
                              </p:par>
                              <p:par>
                                <p:cTn id="23" presetID="10" presetClass="entr" presetSubtype="0" fill="hold" nodeType="withEffect">
                                  <p:stCondLst>
                                    <p:cond delay="100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1" presetClass="exit" presetSubtype="0" fill="hold" nodeType="withEffect">
                                  <p:stCondLst>
                                    <p:cond delay="10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6C9CB53-CCD0-41F2-936D-296F8CBB8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310" y="494963"/>
            <a:ext cx="9905257" cy="548402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17" name="Group 16">
            <a:extLst>
              <a:ext uri="{FF2B5EF4-FFF2-40B4-BE49-F238E27FC236}">
                <a16:creationId xmlns:a16="http://schemas.microsoft.com/office/drawing/2014/main" id="{713B5DDD-C59D-4453-9A88-9885CCAB6787}"/>
              </a:ext>
            </a:extLst>
          </p:cNvPr>
          <p:cNvGrpSpPr/>
          <p:nvPr/>
        </p:nvGrpSpPr>
        <p:grpSpPr>
          <a:xfrm>
            <a:off x="9686636" y="1790129"/>
            <a:ext cx="552882" cy="406979"/>
            <a:chOff x="9143999" y="377657"/>
            <a:chExt cx="762001" cy="560912"/>
          </a:xfrm>
        </p:grpSpPr>
        <p:sp>
          <p:nvSpPr>
            <p:cNvPr id="22" name="Oval 21">
              <a:extLst>
                <a:ext uri="{FF2B5EF4-FFF2-40B4-BE49-F238E27FC236}">
                  <a16:creationId xmlns:a16="http://schemas.microsoft.com/office/drawing/2014/main" id="{A2F93E5A-052D-467C-8D60-51A47164E0B0}"/>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DC9B708-E8C9-46E5-BB35-1714782D41FC}"/>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A251E9C3-844D-4FCC-84AD-C18506D9979D}"/>
              </a:ext>
            </a:extLst>
          </p:cNvPr>
          <p:cNvGrpSpPr/>
          <p:nvPr/>
        </p:nvGrpSpPr>
        <p:grpSpPr>
          <a:xfrm>
            <a:off x="9676269" y="1790129"/>
            <a:ext cx="552882" cy="406979"/>
            <a:chOff x="9143999" y="377657"/>
            <a:chExt cx="762001" cy="560912"/>
          </a:xfrm>
          <a:solidFill>
            <a:srgbClr val="EDF3CB"/>
          </a:solidFill>
        </p:grpSpPr>
        <p:sp>
          <p:nvSpPr>
            <p:cNvPr id="20" name="Oval 19">
              <a:extLst>
                <a:ext uri="{FF2B5EF4-FFF2-40B4-BE49-F238E27FC236}">
                  <a16:creationId xmlns:a16="http://schemas.microsoft.com/office/drawing/2014/main" id="{E8856004-EBE0-4B7E-B654-66FDF1169AB0}"/>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889CD9B-F062-41D8-8147-9FAB63A343ED}"/>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Paint">
            <a:extLst>
              <a:ext uri="{FF2B5EF4-FFF2-40B4-BE49-F238E27FC236}">
                <a16:creationId xmlns:a16="http://schemas.microsoft.com/office/drawing/2014/main" id="{B585AD21-EF3E-499B-8AA6-BE1877C745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2464" y="1650973"/>
            <a:ext cx="1005840" cy="1005840"/>
          </a:xfrm>
          <a:prstGeom prst="rect">
            <a:avLst/>
          </a:prstGeom>
        </p:spPr>
      </p:pic>
      <p:pic>
        <p:nvPicPr>
          <p:cNvPr id="11" name="Graphic 10" descr="Large paint brush">
            <a:extLst>
              <a:ext uri="{FF2B5EF4-FFF2-40B4-BE49-F238E27FC236}">
                <a16:creationId xmlns:a16="http://schemas.microsoft.com/office/drawing/2014/main" id="{C0A846D0-FDEA-4419-873C-738E0E4D2E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87172" y="1292911"/>
            <a:ext cx="681474" cy="681474"/>
          </a:xfrm>
          <a:prstGeom prst="rect">
            <a:avLst/>
          </a:prstGeom>
        </p:spPr>
      </p:pic>
    </p:spTree>
    <p:extLst>
      <p:ext uri="{BB962C8B-B14F-4D97-AF65-F5344CB8AC3E}">
        <p14:creationId xmlns:p14="http://schemas.microsoft.com/office/powerpoint/2010/main" val="1992777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500">
        <p159:morph option="byObject"/>
      </p:transition>
    </mc:Choice>
    <mc:Fallback>
      <p:transition spd="slow"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0" presetClass="path" presetSubtype="0" accel="50000" decel="50000" fill="hold" nodeType="afterEffect">
                                  <p:stCondLst>
                                    <p:cond delay="0"/>
                                  </p:stCondLst>
                                  <p:childTnLst>
                                    <p:animMotion origin="layout" path="M 2.5E-6 7.80626E-18 L 2.5E-6 7.80626E-18 C -0.00248 -0.00093 -0.00495 -0.00139 -0.00716 -0.00231 C -0.00912 -0.00301 -0.01289 -0.0044 -0.01289 -0.0044 C -0.01862 -0.00394 -0.02448 -0.00347 -0.03008 -0.00231 C -0.03242 -0.00185 -0.03477 -0.00069 -0.03724 7.80626E-18 C -0.0392 0.00046 -0.04115 0.00046 -0.04297 0.00093 C -0.04388 0.00116 -0.04479 0.00185 -0.04584 0.00208 C -0.0474 0.00255 -0.04909 0.00301 -0.05078 0.00324 C -0.05156 0.0037 -0.05222 0.00394 -0.053 0.0044 C -0.05456 0.00556 -0.05625 0.00671 -0.05795 0.00764 C -0.05886 0.00833 -0.05977 0.00856 -0.06081 0.0088 C -0.06146 0.00972 -0.06211 0.01065 -0.06289 0.01111 C -0.0638 0.01181 -0.06485 0.01157 -0.06576 0.01227 C -0.06667 0.01319 -0.06706 0.01481 -0.06797 0.01551 C -0.06901 0.01667 -0.07031 0.0169 -0.07149 0.01782 C -0.0793 0.02477 -0.06992 0.01782 -0.07643 0.02454 C -0.08138 0.02986 -0.07578 0.01667 -0.08425 0.03032 C -0.08841 0.03657 -0.0862 0.03519 -0.08998 0.03704 C -0.09024 0.03819 -0.09024 0.03958 -0.09076 0.04051 C -0.09128 0.04144 -0.09219 0.0419 -0.09297 0.04259 C -0.09336 0.04329 -0.09388 0.04421 -0.09427 0.04491 C -0.09505 0.04653 -0.09571 0.04792 -0.09649 0.04954 C -0.09688 0.05046 -0.09727 0.05185 -0.09792 0.05278 C -0.09857 0.05417 -0.09935 0.05509 -0.1 0.05625 C -0.1017 0.06667 -0.10013 0.06319 -0.10365 0.06875 C -0.10391 0.06968 -0.10404 0.07083 -0.1043 0.07199 C -0.10456 0.07338 -0.10456 0.075 -0.10508 0.07662 C -0.10508 0.07662 -0.1056 0.07662 -0.1056 0.07662 " pathEditMode="relative" rAng="0" ptsTypes="AAAAAAAAAAAAAAAAAAAAAAAAAAAAA">
                                      <p:cBhvr>
                                        <p:cTn id="15" dur="2000" fill="hold"/>
                                        <p:tgtEl>
                                          <p:spTgt spid="11"/>
                                        </p:tgtEl>
                                        <p:attrNameLst>
                                          <p:attrName>ppt_x</p:attrName>
                                          <p:attrName>ppt_y</p:attrName>
                                        </p:attrNameLst>
                                      </p:cBhvr>
                                      <p:rCtr x="-5286" y="36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46B0767F-B116-46D9-88D1-07910A44A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14" y="498067"/>
            <a:ext cx="9905256" cy="548402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25" name="Group 24">
            <a:extLst>
              <a:ext uri="{FF2B5EF4-FFF2-40B4-BE49-F238E27FC236}">
                <a16:creationId xmlns:a16="http://schemas.microsoft.com/office/drawing/2014/main" id="{1CD0D43F-1C61-4577-A0AA-98A72C25EA11}"/>
              </a:ext>
            </a:extLst>
          </p:cNvPr>
          <p:cNvGrpSpPr/>
          <p:nvPr/>
        </p:nvGrpSpPr>
        <p:grpSpPr>
          <a:xfrm>
            <a:off x="9777906" y="2306705"/>
            <a:ext cx="628275" cy="462476"/>
            <a:chOff x="9143999" y="377657"/>
            <a:chExt cx="762001" cy="560912"/>
          </a:xfrm>
        </p:grpSpPr>
        <p:sp>
          <p:nvSpPr>
            <p:cNvPr id="30" name="Oval 29">
              <a:extLst>
                <a:ext uri="{FF2B5EF4-FFF2-40B4-BE49-F238E27FC236}">
                  <a16:creationId xmlns:a16="http://schemas.microsoft.com/office/drawing/2014/main" id="{BEF19F18-05CF-41CC-B71A-80AC5E8B889A}"/>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E0F7C57-E9A2-43AD-AE7C-E7553D751F41}"/>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51B9661-2BD3-4E97-ADE5-EF2B7A928467}"/>
              </a:ext>
            </a:extLst>
          </p:cNvPr>
          <p:cNvGrpSpPr/>
          <p:nvPr/>
        </p:nvGrpSpPr>
        <p:grpSpPr>
          <a:xfrm>
            <a:off x="9766125" y="2306705"/>
            <a:ext cx="628275" cy="462476"/>
            <a:chOff x="9143999" y="377657"/>
            <a:chExt cx="762001" cy="560912"/>
          </a:xfrm>
        </p:grpSpPr>
        <p:sp>
          <p:nvSpPr>
            <p:cNvPr id="28" name="Oval 27">
              <a:extLst>
                <a:ext uri="{FF2B5EF4-FFF2-40B4-BE49-F238E27FC236}">
                  <a16:creationId xmlns:a16="http://schemas.microsoft.com/office/drawing/2014/main" id="{E0EE1C4D-8A86-4489-AC1E-CFD0632F59DF}"/>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216E49B8-78B3-4CD6-98CB-03DE682C06A4}"/>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Graphic 26" descr="Paint">
            <a:extLst>
              <a:ext uri="{FF2B5EF4-FFF2-40B4-BE49-F238E27FC236}">
                <a16:creationId xmlns:a16="http://schemas.microsoft.com/office/drawing/2014/main" id="{57FFBE6D-0639-4121-A2AB-20E7A9146E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4983" y="2148574"/>
            <a:ext cx="1143000" cy="1143000"/>
          </a:xfrm>
          <a:prstGeom prst="rect">
            <a:avLst/>
          </a:prstGeom>
        </p:spPr>
      </p:pic>
      <p:pic>
        <p:nvPicPr>
          <p:cNvPr id="49" name="Graphic 48" descr="Large paint brush">
            <a:extLst>
              <a:ext uri="{FF2B5EF4-FFF2-40B4-BE49-F238E27FC236}">
                <a16:creationId xmlns:a16="http://schemas.microsoft.com/office/drawing/2014/main" id="{37B1D84E-DDF2-4078-931F-970D3A59A2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43158" y="1619488"/>
            <a:ext cx="822960" cy="822960"/>
          </a:xfrm>
          <a:prstGeom prst="rect">
            <a:avLst/>
          </a:prstGeom>
        </p:spPr>
      </p:pic>
    </p:spTree>
    <p:extLst>
      <p:ext uri="{BB962C8B-B14F-4D97-AF65-F5344CB8AC3E}">
        <p14:creationId xmlns:p14="http://schemas.microsoft.com/office/powerpoint/2010/main" val="29853915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000">
        <p159:morph option="byObjec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4.375E-6 0.00163 L 4.375E-6 0.00186 C -0.00261 0.00024 -0.00521 -0.00046 -0.00756 -0.00162 C -0.00964 -0.00254 -0.01355 -0.00439 -0.01355 -0.00416 C -0.01954 -0.00393 -0.02566 -0.00324 -0.03138 -0.00162 C -0.03386 -0.00092 -0.03633 0.0007 -0.03894 0.00163 C -0.04089 0.00209 -0.04297 0.00209 -0.04493 0.00278 C -0.04584 0.00325 -0.04675 0.00417 -0.04792 0.0044 C -0.04948 0.0051 -0.05131 0.00579 -0.053 0.00602 C -0.05391 0.00672 -0.05456 0.00695 -0.05534 0.00764 C -0.05704 0.00926 -0.05873 0.01088 -0.06055 0.01204 C -0.06146 0.01297 -0.06237 0.01343 -0.06355 0.01366 C -0.0642 0.01505 -0.06485 0.01621 -0.06563 0.0169 C -0.06667 0.01783 -0.06771 0.0176 -0.06862 0.01852 C -0.06967 0.01968 -0.07006 0.022 -0.07097 0.02292 C -0.07201 0.02454 -0.07344 0.02477 -0.07461 0.02616 C -0.08282 0.03565 -0.07305 0.02616 -0.07982 0.03542 C -0.0849 0.04283 -0.07917 0.02454 -0.08789 0.04329 C -0.09232 0.05209 -0.08998 0.05 -0.09388 0.05255 C -0.09414 0.05417 -0.09414 0.05602 -0.0948 0.05741 C -0.09532 0.0588 -0.09623 0.05926 -0.09701 0.06019 C -0.0974 0.06135 -0.09805 0.0625 -0.09844 0.06343 C -0.09922 0.06575 -0.09987 0.0676 -0.10066 0.06991 C -0.10118 0.07107 -0.10157 0.07315 -0.10222 0.07431 C -0.10287 0.07616 -0.10365 0.07755 -0.10443 0.07917 C -0.10612 0.09352 -0.10456 0.08866 -0.10821 0.0963 C -0.10847 0.09769 -0.1086 0.09931 -0.10886 0.10093 C -0.10912 0.10278 -0.10912 0.10487 -0.10964 0.10718 C -0.10964 0.10764 -0.11016 0.10718 -0.11016 0.10764 " pathEditMode="relative" rAng="0" ptsTypes="AAAAAAAAAAAAAAAAAAAAAAAAAAAAA">
                                      <p:cBhvr>
                                        <p:cTn id="6" dur="2000" fill="hold"/>
                                        <p:tgtEl>
                                          <p:spTgt spid="49"/>
                                        </p:tgtEl>
                                        <p:attrNameLst>
                                          <p:attrName>ppt_x</p:attrName>
                                          <p:attrName>ppt_y</p:attrName>
                                        </p:attrNameLst>
                                      </p:cBhvr>
                                      <p:rCtr x="-5508" y="5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46B0767F-B116-46D9-88D1-07910A44A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14" y="498067"/>
            <a:ext cx="9905256" cy="548402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33" name="Group 32">
            <a:extLst>
              <a:ext uri="{FF2B5EF4-FFF2-40B4-BE49-F238E27FC236}">
                <a16:creationId xmlns:a16="http://schemas.microsoft.com/office/drawing/2014/main" id="{D39DD67F-DFEE-412D-BF05-9D1EBFF0DAC7}"/>
              </a:ext>
            </a:extLst>
          </p:cNvPr>
          <p:cNvGrpSpPr/>
          <p:nvPr/>
        </p:nvGrpSpPr>
        <p:grpSpPr>
          <a:xfrm>
            <a:off x="9910323" y="2874790"/>
            <a:ext cx="703668" cy="517973"/>
            <a:chOff x="9143999" y="377657"/>
            <a:chExt cx="762001" cy="560912"/>
          </a:xfrm>
        </p:grpSpPr>
        <p:sp>
          <p:nvSpPr>
            <p:cNvPr id="38" name="Oval 37">
              <a:extLst>
                <a:ext uri="{FF2B5EF4-FFF2-40B4-BE49-F238E27FC236}">
                  <a16:creationId xmlns:a16="http://schemas.microsoft.com/office/drawing/2014/main" id="{B608027D-F102-4F22-BFC9-F13822296FB4}"/>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1643CE8-A242-4D10-85AB-62AD278A0933}"/>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07D08C71-0309-4401-B704-AD491795E566}"/>
              </a:ext>
            </a:extLst>
          </p:cNvPr>
          <p:cNvGrpSpPr/>
          <p:nvPr/>
        </p:nvGrpSpPr>
        <p:grpSpPr>
          <a:xfrm>
            <a:off x="9897128" y="2874790"/>
            <a:ext cx="703668" cy="517973"/>
            <a:chOff x="9143999" y="377657"/>
            <a:chExt cx="762001" cy="560912"/>
          </a:xfrm>
          <a:solidFill>
            <a:srgbClr val="FBEDC9"/>
          </a:solidFill>
        </p:grpSpPr>
        <p:sp>
          <p:nvSpPr>
            <p:cNvPr id="36" name="Oval 35">
              <a:extLst>
                <a:ext uri="{FF2B5EF4-FFF2-40B4-BE49-F238E27FC236}">
                  <a16:creationId xmlns:a16="http://schemas.microsoft.com/office/drawing/2014/main" id="{EAB0A838-2E4A-4058-A989-D172CC4C50DB}"/>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F575EC8F-8F1B-447D-9960-9F3095A8B7C2}"/>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Graphic 34" descr="Paint">
            <a:extLst>
              <a:ext uri="{FF2B5EF4-FFF2-40B4-BE49-F238E27FC236}">
                <a16:creationId xmlns:a16="http://schemas.microsoft.com/office/drawing/2014/main" id="{43DA1048-21D0-4DE4-84AE-4D52F3097D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48649" y="2697683"/>
            <a:ext cx="1280160" cy="1280160"/>
          </a:xfrm>
          <a:prstGeom prst="rect">
            <a:avLst/>
          </a:prstGeom>
        </p:spPr>
      </p:pic>
      <p:pic>
        <p:nvPicPr>
          <p:cNvPr id="49" name="Graphic 48" descr="Large paint brush">
            <a:extLst>
              <a:ext uri="{FF2B5EF4-FFF2-40B4-BE49-F238E27FC236}">
                <a16:creationId xmlns:a16="http://schemas.microsoft.com/office/drawing/2014/main" id="{DB32FE13-01AB-47A5-B06B-B1532E499F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36468" y="2086014"/>
            <a:ext cx="960120" cy="960120"/>
          </a:xfrm>
          <a:prstGeom prst="rect">
            <a:avLst/>
          </a:prstGeom>
        </p:spPr>
      </p:pic>
    </p:spTree>
    <p:extLst>
      <p:ext uri="{BB962C8B-B14F-4D97-AF65-F5344CB8AC3E}">
        <p14:creationId xmlns:p14="http://schemas.microsoft.com/office/powerpoint/2010/main" val="40917922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500">
        <p159:morph option="byObject"/>
      </p:transition>
    </mc:Choice>
    <mc:Fallback>
      <p:transition spd="slow"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3.125E-6 1.11111E-6 L 3.125E-6 0.00023 C -0.00287 -0.00162 -0.00573 -0.00255 -0.00834 -0.0037 C -0.01068 -0.00486 -0.01498 -0.00671 -0.01498 -0.00648 C -0.02149 -0.00625 -0.02826 -0.00556 -0.03451 -0.0037 C -0.03724 -0.00301 -0.03998 -0.00116 -0.04284 1.11111E-6 C -0.04506 0.00046 -0.04727 0.00046 -0.04948 0.00116 C -0.05039 0.00162 -0.05144 0.00278 -0.05274 0.00301 C -0.05443 0.0037 -0.05651 0.00463 -0.05834 0.00486 C -0.05938 0.00555 -0.06003 0.00579 -0.06094 0.00671 C -0.06276 0.00833 -0.06459 0.01018 -0.06667 0.01157 C -0.06758 0.0125 -0.06862 0.01296 -0.06992 0.01342 C -0.07058 0.01481 -0.07136 0.0162 -0.07227 0.0169 C -0.07331 0.01805 -0.07448 0.01759 -0.07552 0.01875 C -0.0767 0.02014 -0.07709 0.02268 -0.07813 0.02361 C -0.07917 0.02546 -0.08073 0.02569 -0.08203 0.02731 C -0.09115 0.03796 -0.08034 0.02731 -0.08776 0.0375 C -0.09336 0.04583 -0.08711 0.02546 -0.09675 0.0463 C -0.10157 0.05625 -0.09896 0.05393 -0.10326 0.05671 C -0.10352 0.05856 -0.10352 0.06065 -0.1043 0.06204 C -0.10482 0.06366 -0.10586 0.06412 -0.10664 0.06528 C -0.10716 0.06643 -0.10782 0.06782 -0.10834 0.06875 C -0.10912 0.07153 -0.1099 0.07338 -0.11068 0.07616 C -0.11133 0.07731 -0.11172 0.07963 -0.11237 0.08102 C -0.11315 0.0831 -0.11407 0.08449 -0.11485 0.08634 C -0.11667 0.10231 -0.11498 0.09699 -0.11901 0.10555 C -0.11927 0.10717 -0.1194 0.1088 -0.11979 0.11065 C -0.12006 0.11273 -0.12006 0.11505 -0.12058 0.11759 C -0.12058 0.11829 -0.1211 0.11759 -0.1211 0.11829 " pathEditMode="relative" rAng="0" ptsTypes="AAAAAAAAAAAAAAAAAAAAAAAAAAAAA">
                                      <p:cBhvr>
                                        <p:cTn id="10" dur="2000" fill="hold"/>
                                        <p:tgtEl>
                                          <p:spTgt spid="49"/>
                                        </p:tgtEl>
                                        <p:attrNameLst>
                                          <p:attrName>ppt_x</p:attrName>
                                          <p:attrName>ppt_y</p:attrName>
                                        </p:attrNameLst>
                                      </p:cBhvr>
                                      <p:rCtr x="-6055" y="55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46B0767F-B116-46D9-88D1-07910A44A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14" y="498067"/>
            <a:ext cx="9905256" cy="548402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41" name="Group 40">
            <a:extLst>
              <a:ext uri="{FF2B5EF4-FFF2-40B4-BE49-F238E27FC236}">
                <a16:creationId xmlns:a16="http://schemas.microsoft.com/office/drawing/2014/main" id="{60FE1979-8649-444C-9B44-578CC8ED9B78}"/>
              </a:ext>
            </a:extLst>
          </p:cNvPr>
          <p:cNvGrpSpPr/>
          <p:nvPr/>
        </p:nvGrpSpPr>
        <p:grpSpPr>
          <a:xfrm>
            <a:off x="10061768" y="3514785"/>
            <a:ext cx="779061" cy="573470"/>
            <a:chOff x="9143999" y="377657"/>
            <a:chExt cx="762001" cy="560912"/>
          </a:xfrm>
        </p:grpSpPr>
        <p:sp>
          <p:nvSpPr>
            <p:cNvPr id="46" name="Oval 45">
              <a:extLst>
                <a:ext uri="{FF2B5EF4-FFF2-40B4-BE49-F238E27FC236}">
                  <a16:creationId xmlns:a16="http://schemas.microsoft.com/office/drawing/2014/main" id="{4B631598-0FED-4955-A1F4-C6CB9A96CA9B}"/>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4194E294-972B-4505-B4A6-EE6E72550DC9}"/>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0C929D37-E0E9-499A-9A56-1E85C732044D}"/>
              </a:ext>
            </a:extLst>
          </p:cNvPr>
          <p:cNvGrpSpPr/>
          <p:nvPr/>
        </p:nvGrpSpPr>
        <p:grpSpPr>
          <a:xfrm>
            <a:off x="10047159" y="3514785"/>
            <a:ext cx="779061" cy="573470"/>
            <a:chOff x="9143999" y="377657"/>
            <a:chExt cx="762001" cy="560912"/>
          </a:xfrm>
          <a:solidFill>
            <a:srgbClr val="F7D6C9"/>
          </a:solidFill>
        </p:grpSpPr>
        <p:sp>
          <p:nvSpPr>
            <p:cNvPr id="44" name="Oval 43">
              <a:extLst>
                <a:ext uri="{FF2B5EF4-FFF2-40B4-BE49-F238E27FC236}">
                  <a16:creationId xmlns:a16="http://schemas.microsoft.com/office/drawing/2014/main" id="{31CC7E47-EF3E-4E4F-B97D-C0A47CAFE511}"/>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5BDE86F1-3E26-4713-8E16-C609D695D37C}"/>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3" name="Graphic 42" descr="Paint">
            <a:extLst>
              <a:ext uri="{FF2B5EF4-FFF2-40B4-BE49-F238E27FC236}">
                <a16:creationId xmlns:a16="http://schemas.microsoft.com/office/drawing/2014/main" id="{DE9CD294-0406-4F9F-AB7F-4B76430F75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61343" y="3318702"/>
            <a:ext cx="1417320" cy="1417320"/>
          </a:xfrm>
          <a:prstGeom prst="rect">
            <a:avLst/>
          </a:prstGeom>
        </p:spPr>
      </p:pic>
      <p:pic>
        <p:nvPicPr>
          <p:cNvPr id="49" name="Graphic 48" descr="Large paint brush">
            <a:extLst>
              <a:ext uri="{FF2B5EF4-FFF2-40B4-BE49-F238E27FC236}">
                <a16:creationId xmlns:a16="http://schemas.microsoft.com/office/drawing/2014/main" id="{BF63F258-AD4E-42B6-BD15-8086607760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57771" y="2617857"/>
            <a:ext cx="1097280" cy="1097280"/>
          </a:xfrm>
          <a:prstGeom prst="rect">
            <a:avLst/>
          </a:prstGeom>
        </p:spPr>
      </p:pic>
    </p:spTree>
    <p:extLst>
      <p:ext uri="{BB962C8B-B14F-4D97-AF65-F5344CB8AC3E}">
        <p14:creationId xmlns:p14="http://schemas.microsoft.com/office/powerpoint/2010/main" val="1212204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500">
        <p159:morph option="byObject"/>
      </p:transition>
    </mc:Choice>
    <mc:Fallback>
      <p:transition spd="slow"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1.875E-6 0.0007 L -1.875E-6 0.00093 C -0.00351 -0.00115 -0.00703 -0.00208 -0.01015 -0.00347 C -0.01302 -0.00463 -0.01836 -0.00671 -0.01836 -0.00648 C -0.0263 -0.00625 -0.0345 -0.00555 -0.04206 -0.00347 C -0.04544 -0.00254 -0.04883 -0.00046 -0.05221 0.0007 C -0.05495 0.00139 -0.05768 0.00139 -0.06028 0.00209 C -0.06146 0.00255 -0.06276 0.00394 -0.06432 0.00417 C -0.0664 0.00487 -0.06888 0.00602 -0.07109 0.00625 C -0.07239 0.00695 -0.07318 0.00741 -0.07435 0.00834 C -0.07656 0.01019 -0.07877 0.01227 -0.08125 0.01389 C -0.08242 0.01482 -0.08372 0.01551 -0.08528 0.01598 C -0.08607 0.0176 -0.08698 0.01899 -0.08815 0.01991 C -0.08932 0.02107 -0.09075 0.02061 -0.09206 0.02199 C -0.09349 0.02362 -0.09401 0.02639 -0.09518 0.02732 C -0.09648 0.02963 -0.09844 0.02987 -0.1 0.03172 C -0.11107 0.04375 -0.09791 0.03172 -0.10703 0.04306 C -0.1138 0.05255 -0.10625 0.02963 -0.11797 0.05301 C -0.12383 0.06436 -0.12057 0.06158 -0.12591 0.06482 C -0.12617 0.0669 -0.12617 0.06922 -0.12708 0.07084 C -0.12773 0.07269 -0.12903 0.07315 -0.12995 0.07454 C -0.1306 0.0757 -0.13138 0.07732 -0.13203 0.07848 C -0.13294 0.08149 -0.13398 0.08357 -0.13489 0.08681 C -0.13568 0.0882 -0.1362 0.09074 -0.13698 0.09237 C -0.13789 0.09468 -0.13906 0.0963 -0.13997 0.09838 C -0.14219 0.11644 -0.1401 0.11042 -0.14505 0.11991 C -0.14531 0.12176 -0.14557 0.12362 -0.14596 0.1257 C -0.14635 0.12801 -0.14635 0.13079 -0.147 0.13357 C -0.147 0.13449 -0.14752 0.13357 -0.14752 0.13449 " pathEditMode="relative" rAng="0" ptsTypes="AAAAAAAAAAAAAAAAAAAAAAAAAAAAA">
                                      <p:cBhvr>
                                        <p:cTn id="10" dur="2000" fill="hold"/>
                                        <p:tgtEl>
                                          <p:spTgt spid="49"/>
                                        </p:tgtEl>
                                        <p:attrNameLst>
                                          <p:attrName>ppt_x</p:attrName>
                                          <p:attrName>ppt_y</p:attrName>
                                        </p:attrNameLst>
                                      </p:cBhvr>
                                      <p:rCtr x="-7383" y="6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46B0767F-B116-46D9-88D1-07910A44A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14" y="498067"/>
            <a:ext cx="9905256" cy="548402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5" name="Group 4">
            <a:extLst>
              <a:ext uri="{FF2B5EF4-FFF2-40B4-BE49-F238E27FC236}">
                <a16:creationId xmlns:a16="http://schemas.microsoft.com/office/drawing/2014/main" id="{D29F35EE-970A-4B76-86FD-96232B5B94C1}"/>
              </a:ext>
            </a:extLst>
          </p:cNvPr>
          <p:cNvGrpSpPr/>
          <p:nvPr/>
        </p:nvGrpSpPr>
        <p:grpSpPr>
          <a:xfrm>
            <a:off x="10247856" y="4241301"/>
            <a:ext cx="854454" cy="628967"/>
            <a:chOff x="9143999" y="377657"/>
            <a:chExt cx="762001" cy="560912"/>
          </a:xfrm>
        </p:grpSpPr>
        <p:sp>
          <p:nvSpPr>
            <p:cNvPr id="4" name="Oval 3">
              <a:extLst>
                <a:ext uri="{FF2B5EF4-FFF2-40B4-BE49-F238E27FC236}">
                  <a16:creationId xmlns:a16="http://schemas.microsoft.com/office/drawing/2014/main" id="{39C8A490-0B99-47FF-9AB8-B3ACFE8F1A56}"/>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92963F9-ED72-4843-B731-13ABFD180959}"/>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8F038722-4AEE-44EF-932D-7D6312E90808}"/>
              </a:ext>
            </a:extLst>
          </p:cNvPr>
          <p:cNvGrpSpPr/>
          <p:nvPr/>
        </p:nvGrpSpPr>
        <p:grpSpPr>
          <a:xfrm>
            <a:off x="10231834" y="4241301"/>
            <a:ext cx="854454" cy="628967"/>
            <a:chOff x="9143999" y="377657"/>
            <a:chExt cx="762001" cy="560912"/>
          </a:xfrm>
          <a:solidFill>
            <a:srgbClr val="F6CCD0"/>
          </a:solidFill>
        </p:grpSpPr>
        <p:sp>
          <p:nvSpPr>
            <p:cNvPr id="14" name="Oval 13">
              <a:extLst>
                <a:ext uri="{FF2B5EF4-FFF2-40B4-BE49-F238E27FC236}">
                  <a16:creationId xmlns:a16="http://schemas.microsoft.com/office/drawing/2014/main" id="{EA1EEE83-3D32-4E5F-B4D8-3D4EF8C8DDC3}"/>
                </a:ext>
              </a:extLst>
            </p:cNvPr>
            <p:cNvSpPr/>
            <p:nvPr/>
          </p:nvSpPr>
          <p:spPr>
            <a:xfrm>
              <a:off x="9143999" y="377657"/>
              <a:ext cx="733425" cy="161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CB5E0DD-4DE4-49C0-9F9C-AE5936C5931D}"/>
                </a:ext>
              </a:extLst>
            </p:cNvPr>
            <p:cNvSpPr/>
            <p:nvPr/>
          </p:nvSpPr>
          <p:spPr>
            <a:xfrm>
              <a:off x="9547225" y="377657"/>
              <a:ext cx="358775" cy="560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Graphic 12" descr="Paint">
            <a:extLst>
              <a:ext uri="{FF2B5EF4-FFF2-40B4-BE49-F238E27FC236}">
                <a16:creationId xmlns:a16="http://schemas.microsoft.com/office/drawing/2014/main" id="{BF47CD68-98F2-4765-AB3A-F12FAE18C5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8681" y="4026242"/>
            <a:ext cx="1554480" cy="1554480"/>
          </a:xfrm>
          <a:prstGeom prst="rect">
            <a:avLst/>
          </a:prstGeom>
        </p:spPr>
      </p:pic>
      <p:pic>
        <p:nvPicPr>
          <p:cNvPr id="49" name="Graphic 48" descr="Large paint brush">
            <a:extLst>
              <a:ext uri="{FF2B5EF4-FFF2-40B4-BE49-F238E27FC236}">
                <a16:creationId xmlns:a16="http://schemas.microsoft.com/office/drawing/2014/main" id="{E024AD27-DD2B-4DC0-87B7-F91939D578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88401" y="3205694"/>
            <a:ext cx="1234440" cy="1234440"/>
          </a:xfrm>
          <a:prstGeom prst="rect">
            <a:avLst/>
          </a:prstGeom>
        </p:spPr>
      </p:pic>
    </p:spTree>
    <p:extLst>
      <p:ext uri="{BB962C8B-B14F-4D97-AF65-F5344CB8AC3E}">
        <p14:creationId xmlns:p14="http://schemas.microsoft.com/office/powerpoint/2010/main" val="3186277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500">
        <p159:morph option="byObject"/>
      </p:transition>
    </mc:Choice>
    <mc:Fallback>
      <p:transition spd="slow"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2.08333E-6 0.00162 L 2.08333E-6 0.00185 C -0.00391 -0.00047 -0.00768 -0.00162 -0.01107 -0.00324 C -0.01419 -0.0044 -0.01992 -0.00672 -0.01992 -0.00648 C -0.02852 -0.00625 -0.0375 -0.00556 -0.04571 -0.00324 C -0.04935 -0.00209 -0.053 0.00023 -0.05664 0.00162 C -0.05964 0.00231 -0.06263 0.00231 -0.06537 0.00301 C -0.06667 0.0037 -0.0681 0.00509 -0.06979 0.00555 C -0.07201 0.00625 -0.07474 0.00764 -0.07709 0.00787 C -0.07852 0.00856 -0.07943 0.00903 -0.0806 0.01018 C -0.08307 0.01227 -0.08542 0.01458 -0.08815 0.01643 C -0.08946 0.01759 -0.09076 0.01828 -0.09245 0.01875 C -0.09336 0.0206 -0.0944 0.02222 -0.09557 0.02315 C -0.09688 0.02453 -0.09844 0.02407 -0.09987 0.02569 C -0.10143 0.02731 -0.10196 0.03055 -0.10326 0.03171 C -0.10469 0.03426 -0.10677 0.03449 -0.10847 0.03657 C -0.12044 0.05023 -0.10625 0.03657 -0.11602 0.0493 C -0.12344 0.06018 -0.11524 0.03426 -0.12787 0.06065 C -0.13425 0.07338 -0.13073 0.07037 -0.13659 0.07407 C -0.13685 0.07639 -0.13685 0.07893 -0.13776 0.08078 C -0.13854 0.08287 -0.13998 0.08333 -0.14089 0.08495 C -0.14167 0.08634 -0.14245 0.08819 -0.14323 0.08935 C -0.14414 0.09282 -0.14531 0.09514 -0.14623 0.09884 C -0.14714 0.10046 -0.14766 0.10324 -0.14857 0.10509 C -0.14948 0.10764 -0.15078 0.10949 -0.15182 0.1118 C -0.15417 0.13217 -0.15196 0.12546 -0.15729 0.13611 C -0.15755 0.13819 -0.15781 0.14028 -0.15821 0.14282 C -0.15873 0.14537 -0.15873 0.14838 -0.15938 0.15162 C -0.15938 0.15278 -0.1599 0.15162 -0.1599 0.15278 " pathEditMode="relative" rAng="0" ptsTypes="AAAAAAAAAAAAAAAAAAAAAAAAAAAAA">
                                      <p:cBhvr>
                                        <p:cTn id="10" dur="2000" fill="hold"/>
                                        <p:tgtEl>
                                          <p:spTgt spid="49"/>
                                        </p:tgtEl>
                                        <p:attrNameLst>
                                          <p:attrName>ppt_x</p:attrName>
                                          <p:attrName>ppt_y</p:attrName>
                                        </p:attrNameLst>
                                      </p:cBhvr>
                                      <p:rCtr x="-7995" y="7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1026" name="Picture 2" descr="Image result for glitter animation">
            <a:extLst>
              <a:ext uri="{FF2B5EF4-FFF2-40B4-BE49-F238E27FC236}">
                <a16:creationId xmlns:a16="http://schemas.microsoft.com/office/drawing/2014/main" id="{9632351A-62C5-4E68-9AE1-F6E8327909C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38308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46B0767F-B116-46D9-88D1-07910A44A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414" y="498067"/>
            <a:ext cx="9905256" cy="548402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A4D5A32B-E6D8-4D85-9EF8-92970102ADA3}"/>
              </a:ext>
            </a:extLst>
          </p:cNvPr>
          <p:cNvSpPr txBox="1"/>
          <p:nvPr/>
        </p:nvSpPr>
        <p:spPr>
          <a:xfrm>
            <a:off x="1530220" y="171639"/>
            <a:ext cx="8608406" cy="1015663"/>
          </a:xfrm>
          <a:prstGeom prst="rect">
            <a:avLst/>
          </a:prstGeom>
          <a:noFill/>
        </p:spPr>
        <p:txBody>
          <a:bodyPr wrap="square" rtlCol="0">
            <a:spAutoFit/>
          </a:bodyPr>
          <a:lstStyle/>
          <a:p>
            <a:pPr algn="ctr"/>
            <a:r>
              <a:rPr lang="en-US" sz="6000" dirty="0">
                <a:solidFill>
                  <a:schemeClr val="accent4"/>
                </a:solidFill>
                <a:latin typeface="Stencil" panose="040409050D0802020404" pitchFamily="82" charset="0"/>
              </a:rPr>
              <a:t>- FORMATTING -</a:t>
            </a:r>
          </a:p>
        </p:txBody>
      </p:sp>
      <p:grpSp>
        <p:nvGrpSpPr>
          <p:cNvPr id="17" name="Group 16">
            <a:extLst>
              <a:ext uri="{FF2B5EF4-FFF2-40B4-BE49-F238E27FC236}">
                <a16:creationId xmlns:a16="http://schemas.microsoft.com/office/drawing/2014/main" id="{713B5DDD-C59D-4453-9A88-9885CCAB6787}"/>
              </a:ext>
            </a:extLst>
          </p:cNvPr>
          <p:cNvGrpSpPr/>
          <p:nvPr/>
        </p:nvGrpSpPr>
        <p:grpSpPr>
          <a:xfrm>
            <a:off x="11089838" y="426227"/>
            <a:ext cx="552882" cy="406979"/>
            <a:chOff x="9143999" y="377657"/>
            <a:chExt cx="762001" cy="560912"/>
          </a:xfrm>
        </p:grpSpPr>
        <p:sp>
          <p:nvSpPr>
            <p:cNvPr id="22" name="Oval 21">
              <a:extLst>
                <a:ext uri="{FF2B5EF4-FFF2-40B4-BE49-F238E27FC236}">
                  <a16:creationId xmlns:a16="http://schemas.microsoft.com/office/drawing/2014/main" id="{A2F93E5A-052D-467C-8D60-51A47164E0B0}"/>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DC9B708-E8C9-46E5-BB35-1714782D41FC}"/>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A251E9C3-844D-4FCC-84AD-C18506D9979D}"/>
              </a:ext>
            </a:extLst>
          </p:cNvPr>
          <p:cNvGrpSpPr/>
          <p:nvPr/>
        </p:nvGrpSpPr>
        <p:grpSpPr>
          <a:xfrm>
            <a:off x="11079471" y="426227"/>
            <a:ext cx="552882" cy="406979"/>
            <a:chOff x="9143999" y="377657"/>
            <a:chExt cx="762001" cy="560912"/>
          </a:xfrm>
        </p:grpSpPr>
        <p:sp>
          <p:nvSpPr>
            <p:cNvPr id="20" name="Oval 19">
              <a:extLst>
                <a:ext uri="{FF2B5EF4-FFF2-40B4-BE49-F238E27FC236}">
                  <a16:creationId xmlns:a16="http://schemas.microsoft.com/office/drawing/2014/main" id="{E8856004-EBE0-4B7E-B654-66FDF1169AB0}"/>
                </a:ext>
              </a:extLst>
            </p:cNvPr>
            <p:cNvSpPr/>
            <p:nvPr/>
          </p:nvSpPr>
          <p:spPr>
            <a:xfrm>
              <a:off x="9143999" y="377657"/>
              <a:ext cx="733425" cy="161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889CD9B-F062-41D8-8147-9FAB63A343ED}"/>
                </a:ext>
              </a:extLst>
            </p:cNvPr>
            <p:cNvSpPr/>
            <p:nvPr/>
          </p:nvSpPr>
          <p:spPr>
            <a:xfrm>
              <a:off x="9547225" y="377657"/>
              <a:ext cx="358775" cy="56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Paint">
            <a:extLst>
              <a:ext uri="{FF2B5EF4-FFF2-40B4-BE49-F238E27FC236}">
                <a16:creationId xmlns:a16="http://schemas.microsoft.com/office/drawing/2014/main" id="{B585AD21-EF3E-499B-8AA6-BE1877C745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5666" y="287071"/>
            <a:ext cx="1005840" cy="1005840"/>
          </a:xfrm>
          <a:prstGeom prst="rect">
            <a:avLst/>
          </a:prstGeom>
        </p:spPr>
      </p:pic>
      <p:pic>
        <p:nvPicPr>
          <p:cNvPr id="11" name="Graphic 10" descr="Large paint brush">
            <a:extLst>
              <a:ext uri="{FF2B5EF4-FFF2-40B4-BE49-F238E27FC236}">
                <a16:creationId xmlns:a16="http://schemas.microsoft.com/office/drawing/2014/main" id="{C0A846D0-FDEA-4419-873C-738E0E4D2EA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7402059">
            <a:off x="10385190" y="338732"/>
            <a:ext cx="681474" cy="681474"/>
          </a:xfrm>
          <a:prstGeom prst="rect">
            <a:avLst/>
          </a:prstGeom>
        </p:spPr>
      </p:pic>
    </p:spTree>
    <p:extLst>
      <p:ext uri="{BB962C8B-B14F-4D97-AF65-F5344CB8AC3E}">
        <p14:creationId xmlns:p14="http://schemas.microsoft.com/office/powerpoint/2010/main" val="1596393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11"/>
                                        </p:tgtEl>
                                        <p:attrNameLst>
                                          <p:attrName>r</p:attrName>
                                        </p:attrNameLst>
                                      </p:cBhvr>
                                    </p:animRot>
                                    <p:animRot by="-240000">
                                      <p:cBhvr>
                                        <p:cTn id="10" dur="200" fill="hold">
                                          <p:stCondLst>
                                            <p:cond delay="200"/>
                                          </p:stCondLst>
                                        </p:cTn>
                                        <p:tgtEl>
                                          <p:spTgt spid="11"/>
                                        </p:tgtEl>
                                        <p:attrNameLst>
                                          <p:attrName>r</p:attrName>
                                        </p:attrNameLst>
                                      </p:cBhvr>
                                    </p:animRot>
                                    <p:animRot by="240000">
                                      <p:cBhvr>
                                        <p:cTn id="11" dur="200" fill="hold">
                                          <p:stCondLst>
                                            <p:cond delay="400"/>
                                          </p:stCondLst>
                                        </p:cTn>
                                        <p:tgtEl>
                                          <p:spTgt spid="11"/>
                                        </p:tgtEl>
                                        <p:attrNameLst>
                                          <p:attrName>r</p:attrName>
                                        </p:attrNameLst>
                                      </p:cBhvr>
                                    </p:animRot>
                                    <p:animRot by="-240000">
                                      <p:cBhvr>
                                        <p:cTn id="12" dur="200" fill="hold">
                                          <p:stCondLst>
                                            <p:cond delay="600"/>
                                          </p:stCondLst>
                                        </p:cTn>
                                        <p:tgtEl>
                                          <p:spTgt spid="11"/>
                                        </p:tgtEl>
                                        <p:attrNameLst>
                                          <p:attrName>r</p:attrName>
                                        </p:attrNameLst>
                                      </p:cBhvr>
                                    </p:animRot>
                                    <p:animRot by="120000">
                                      <p:cBhvr>
                                        <p:cTn id="13"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4A7C0-7D2E-484A-B405-954FE5354D9E}"/>
              </a:ext>
            </a:extLst>
          </p:cNvPr>
          <p:cNvSpPr/>
          <p:nvPr/>
        </p:nvSpPr>
        <p:spPr>
          <a:xfrm>
            <a:off x="5894520" y="2703019"/>
            <a:ext cx="4597017" cy="1200329"/>
          </a:xfrm>
          <a:prstGeom prst="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div</a:t>
            </a:r>
          </a:p>
        </p:txBody>
      </p:sp>
      <p:sp>
        <p:nvSpPr>
          <p:cNvPr id="5" name="Rectangle 4">
            <a:extLst>
              <a:ext uri="{FF2B5EF4-FFF2-40B4-BE49-F238E27FC236}">
                <a16:creationId xmlns:a16="http://schemas.microsoft.com/office/drawing/2014/main" id="{0945BB24-0282-4837-8FFB-6BFAB39372BD}"/>
              </a:ext>
            </a:extLst>
          </p:cNvPr>
          <p:cNvSpPr/>
          <p:nvPr/>
        </p:nvSpPr>
        <p:spPr>
          <a:xfrm>
            <a:off x="6178816" y="3171106"/>
            <a:ext cx="1292795" cy="484999"/>
          </a:xfrm>
          <a:prstGeom prst="rect">
            <a:avLst/>
          </a:prstGeom>
          <a:solidFill>
            <a:schemeClr val="accent6"/>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sp>
        <p:nvSpPr>
          <p:cNvPr id="6" name="Rectangle 5">
            <a:extLst>
              <a:ext uri="{FF2B5EF4-FFF2-40B4-BE49-F238E27FC236}">
                <a16:creationId xmlns:a16="http://schemas.microsoft.com/office/drawing/2014/main" id="{AD5E6E2F-D669-42B8-BF82-FACC8BD0F5F9}"/>
              </a:ext>
            </a:extLst>
          </p:cNvPr>
          <p:cNvSpPr/>
          <p:nvPr/>
        </p:nvSpPr>
        <p:spPr>
          <a:xfrm>
            <a:off x="7755907" y="3162972"/>
            <a:ext cx="2474944" cy="517936"/>
          </a:xfrm>
          <a:prstGeom prst="rect">
            <a:avLst/>
          </a:prstGeom>
          <a:solidFill>
            <a:schemeClr val="accent5"/>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pic>
        <p:nvPicPr>
          <p:cNvPr id="10" name="Picture 9">
            <a:extLst>
              <a:ext uri="{FF2B5EF4-FFF2-40B4-BE49-F238E27FC236}">
                <a16:creationId xmlns:a16="http://schemas.microsoft.com/office/drawing/2014/main" id="{FA2B9347-F8B1-4D80-B8F3-78C93AD41FD4}"/>
              </a:ext>
            </a:extLst>
          </p:cNvPr>
          <p:cNvPicPr>
            <a:picLocks noChangeAspect="1"/>
          </p:cNvPicPr>
          <p:nvPr/>
        </p:nvPicPr>
        <p:blipFill>
          <a:blip r:embed="rId2"/>
          <a:stretch>
            <a:fillRect/>
          </a:stretch>
        </p:blipFill>
        <p:spPr>
          <a:xfrm>
            <a:off x="156376" y="459840"/>
            <a:ext cx="4475782" cy="5856739"/>
          </a:xfrm>
          <a:prstGeom prst="rect">
            <a:avLst/>
          </a:prstGeom>
        </p:spPr>
      </p:pic>
      <p:sp>
        <p:nvSpPr>
          <p:cNvPr id="7" name="TextBox 6">
            <a:extLst>
              <a:ext uri="{FF2B5EF4-FFF2-40B4-BE49-F238E27FC236}">
                <a16:creationId xmlns:a16="http://schemas.microsoft.com/office/drawing/2014/main" id="{9188D2C3-AE09-47E2-9C62-960F9F17BE51}"/>
              </a:ext>
            </a:extLst>
          </p:cNvPr>
          <p:cNvSpPr txBox="1"/>
          <p:nvPr/>
        </p:nvSpPr>
        <p:spPr>
          <a:xfrm>
            <a:off x="3701716" y="5116250"/>
            <a:ext cx="8498304" cy="1200329"/>
          </a:xfrm>
          <a:prstGeom prst="rect">
            <a:avLst/>
          </a:prstGeom>
          <a:noFill/>
        </p:spPr>
        <p:txBody>
          <a:bodyPr wrap="square" rtlCol="0">
            <a:spAutoFit/>
          </a:bodyPr>
          <a:lstStyle/>
          <a:p>
            <a:r>
              <a:rPr lang="en-US" dirty="0"/>
              <a:t>&lt;</a:t>
            </a:r>
            <a:r>
              <a:rPr lang="en-US" dirty="0">
                <a:solidFill>
                  <a:schemeClr val="accent5"/>
                </a:solidFill>
              </a:rPr>
              <a:t>div</a:t>
            </a:r>
            <a:r>
              <a:rPr lang="en-US" dirty="0"/>
              <a:t> </a:t>
            </a:r>
            <a:r>
              <a:rPr lang="en-US" dirty="0">
                <a:solidFill>
                  <a:schemeClr val="accent1"/>
                </a:solidFill>
              </a:rPr>
              <a:t>class="</a:t>
            </a:r>
            <a:r>
              <a:rPr lang="en-US" dirty="0" err="1">
                <a:solidFill>
                  <a:schemeClr val="tx2">
                    <a:lumMod val="75000"/>
                  </a:schemeClr>
                </a:solidFill>
              </a:rPr>
              <a:t>sp</a:t>
            </a:r>
            <a:r>
              <a:rPr lang="en-US" dirty="0">
                <a:solidFill>
                  <a:schemeClr val="tx2">
                    <a:lumMod val="75000"/>
                  </a:schemeClr>
                </a:solidFill>
              </a:rPr>
              <a:t>-field-</a:t>
            </a:r>
            <a:r>
              <a:rPr lang="en-US" dirty="0" err="1">
                <a:solidFill>
                  <a:schemeClr val="tx2">
                    <a:lumMod val="75000"/>
                  </a:schemeClr>
                </a:solidFill>
              </a:rPr>
              <a:t>customFormatter</a:t>
            </a:r>
            <a:r>
              <a:rPr lang="en-US" dirty="0">
                <a:solidFill>
                  <a:schemeClr val="tx2">
                    <a:lumMod val="75000"/>
                  </a:schemeClr>
                </a:solidFill>
              </a:rPr>
              <a:t> </a:t>
            </a:r>
            <a:r>
              <a:rPr lang="en-US" dirty="0" err="1">
                <a:solidFill>
                  <a:schemeClr val="tx2">
                    <a:lumMod val="75000"/>
                  </a:schemeClr>
                </a:solidFill>
              </a:rPr>
              <a:t>sp</a:t>
            </a:r>
            <a:r>
              <a:rPr lang="en-US" dirty="0">
                <a:solidFill>
                  <a:schemeClr val="tx2">
                    <a:lumMod val="75000"/>
                  </a:schemeClr>
                </a:solidFill>
              </a:rPr>
              <a:t>-field-severity--</a:t>
            </a:r>
            <a:r>
              <a:rPr lang="en-US" dirty="0" err="1">
                <a:solidFill>
                  <a:schemeClr val="tx2">
                    <a:lumMod val="75000"/>
                  </a:schemeClr>
                </a:solidFill>
              </a:rPr>
              <a:t>severeWarning</a:t>
            </a:r>
            <a:r>
              <a:rPr lang="en-US" dirty="0">
                <a:solidFill>
                  <a:schemeClr val="accent1"/>
                </a:solidFill>
              </a:rPr>
              <a:t>"</a:t>
            </a:r>
            <a:r>
              <a:rPr lang="en-US" dirty="0">
                <a:solidFill>
                  <a:schemeClr val="accent5"/>
                </a:solidFill>
              </a:rPr>
              <a:t>&gt;</a:t>
            </a:r>
          </a:p>
          <a:p>
            <a:r>
              <a:rPr lang="en-US" dirty="0">
                <a:solidFill>
                  <a:schemeClr val="accent5"/>
                </a:solidFill>
              </a:rPr>
              <a:t>  &lt;span</a:t>
            </a:r>
            <a:r>
              <a:rPr lang="en-US" dirty="0"/>
              <a:t>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 </a:t>
            </a:r>
            <a:r>
              <a:rPr lang="en-US" dirty="0" err="1">
                <a:solidFill>
                  <a:schemeClr val="accent1"/>
                </a:solidFill>
              </a:rPr>
              <a:t>iconname</a:t>
            </a:r>
            <a:r>
              <a:rPr lang="en-US" dirty="0">
                <a:solidFill>
                  <a:schemeClr val="accent1"/>
                </a:solidFill>
              </a:rPr>
              <a:t>="</a:t>
            </a:r>
            <a:r>
              <a:rPr lang="en-US" dirty="0">
                <a:solidFill>
                  <a:schemeClr val="tx2">
                    <a:lumMod val="75000"/>
                  </a:schemeClr>
                </a:solidFill>
              </a:rPr>
              <a:t>Warning</a:t>
            </a:r>
            <a:r>
              <a:rPr lang="en-US" dirty="0">
                <a:solidFill>
                  <a:schemeClr val="accent1"/>
                </a:solidFill>
              </a:rPr>
              <a:t>" class="</a:t>
            </a:r>
            <a:r>
              <a:rPr lang="en-US" dirty="0"/>
              <a:t> </a:t>
            </a:r>
            <a:r>
              <a:rPr lang="en-US" dirty="0">
                <a:solidFill>
                  <a:schemeClr val="tx2">
                    <a:lumMod val="75000"/>
                  </a:schemeClr>
                </a:solidFill>
              </a:rPr>
              <a:t>css-148</a:t>
            </a:r>
            <a:r>
              <a:rPr lang="en-US" dirty="0">
                <a:solidFill>
                  <a:schemeClr val="accent1"/>
                </a:solidFill>
              </a:rPr>
              <a:t>"</a:t>
            </a:r>
            <a:r>
              <a:rPr lang="en-US" dirty="0">
                <a:solidFill>
                  <a:schemeClr val="accent5"/>
                </a:solidFill>
              </a:rPr>
              <a:t>&gt;&lt;/span&gt;</a:t>
            </a:r>
          </a:p>
          <a:p>
            <a:r>
              <a:rPr lang="en-US" dirty="0"/>
              <a:t>  </a:t>
            </a:r>
            <a:r>
              <a:rPr lang="en-US" dirty="0">
                <a:solidFill>
                  <a:schemeClr val="accent5"/>
                </a:solidFill>
              </a:rPr>
              <a:t>&lt;span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a:t>
            </a:r>
            <a:r>
              <a:rPr lang="en-US" dirty="0">
                <a:solidFill>
                  <a:schemeClr val="accent5"/>
                </a:solidFill>
              </a:rPr>
              <a:t>&gt;</a:t>
            </a:r>
            <a:r>
              <a:rPr lang="en-US" dirty="0"/>
              <a:t>Wise Polar Bear</a:t>
            </a:r>
            <a:r>
              <a:rPr lang="en-US" dirty="0">
                <a:solidFill>
                  <a:schemeClr val="accent5"/>
                </a:solidFill>
              </a:rPr>
              <a:t>&lt;/span&gt;</a:t>
            </a:r>
          </a:p>
          <a:p>
            <a:r>
              <a:rPr lang="en-US" dirty="0">
                <a:solidFill>
                  <a:schemeClr val="accent5"/>
                </a:solidFill>
              </a:rPr>
              <a:t>&lt;/div&gt;</a:t>
            </a:r>
          </a:p>
        </p:txBody>
      </p:sp>
      <p:pic>
        <p:nvPicPr>
          <p:cNvPr id="11" name="Picture 10">
            <a:extLst>
              <a:ext uri="{FF2B5EF4-FFF2-40B4-BE49-F238E27FC236}">
                <a16:creationId xmlns:a16="http://schemas.microsoft.com/office/drawing/2014/main" id="{53E1D0FB-4FB8-4619-8A9A-360581D85385}"/>
              </a:ext>
            </a:extLst>
          </p:cNvPr>
          <p:cNvPicPr>
            <a:picLocks noChangeAspect="1"/>
          </p:cNvPicPr>
          <p:nvPr/>
        </p:nvPicPr>
        <p:blipFill>
          <a:blip r:embed="rId3"/>
          <a:stretch>
            <a:fillRect/>
          </a:stretch>
        </p:blipFill>
        <p:spPr>
          <a:xfrm>
            <a:off x="5254367" y="500366"/>
            <a:ext cx="3161722" cy="1021480"/>
          </a:xfrm>
          <a:prstGeom prst="rect">
            <a:avLst/>
          </a:prstGeom>
        </p:spPr>
      </p:pic>
      <p:sp>
        <p:nvSpPr>
          <p:cNvPr id="12" name="TextBox 11">
            <a:extLst>
              <a:ext uri="{FF2B5EF4-FFF2-40B4-BE49-F238E27FC236}">
                <a16:creationId xmlns:a16="http://schemas.microsoft.com/office/drawing/2014/main" id="{9AC05B91-4298-4F24-82F2-469974342BFD}"/>
              </a:ext>
            </a:extLst>
          </p:cNvPr>
          <p:cNvSpPr txBox="1"/>
          <p:nvPr/>
        </p:nvSpPr>
        <p:spPr>
          <a:xfrm>
            <a:off x="0" y="0"/>
            <a:ext cx="2075929" cy="461665"/>
          </a:xfrm>
          <a:prstGeom prst="rect">
            <a:avLst/>
          </a:prstGeom>
          <a:noFill/>
        </p:spPr>
        <p:txBody>
          <a:bodyPr wrap="square" rtlCol="0">
            <a:spAutoFit/>
          </a:bodyPr>
          <a:lstStyle/>
          <a:p>
            <a:r>
              <a:rPr lang="en-US" sz="2400" dirty="0">
                <a:latin typeface="+mj-lt"/>
              </a:rPr>
              <a:t>Format JSON</a:t>
            </a:r>
          </a:p>
        </p:txBody>
      </p:sp>
      <p:sp>
        <p:nvSpPr>
          <p:cNvPr id="13" name="TextBox 12">
            <a:extLst>
              <a:ext uri="{FF2B5EF4-FFF2-40B4-BE49-F238E27FC236}">
                <a16:creationId xmlns:a16="http://schemas.microsoft.com/office/drawing/2014/main" id="{CFDBFF85-9686-488E-A613-094208764DCC}"/>
              </a:ext>
            </a:extLst>
          </p:cNvPr>
          <p:cNvSpPr txBox="1"/>
          <p:nvPr/>
        </p:nvSpPr>
        <p:spPr>
          <a:xfrm>
            <a:off x="4974576" y="0"/>
            <a:ext cx="2677508" cy="461665"/>
          </a:xfrm>
          <a:prstGeom prst="rect">
            <a:avLst/>
          </a:prstGeom>
          <a:noFill/>
        </p:spPr>
        <p:txBody>
          <a:bodyPr wrap="square" rtlCol="0">
            <a:spAutoFit/>
          </a:bodyPr>
          <a:lstStyle/>
          <a:p>
            <a:r>
              <a:rPr lang="en-US" sz="2400" dirty="0">
                <a:latin typeface="+mj-lt"/>
              </a:rPr>
              <a:t>Rendered Column</a:t>
            </a:r>
          </a:p>
        </p:txBody>
      </p:sp>
      <p:sp>
        <p:nvSpPr>
          <p:cNvPr id="14" name="TextBox 13">
            <a:extLst>
              <a:ext uri="{FF2B5EF4-FFF2-40B4-BE49-F238E27FC236}">
                <a16:creationId xmlns:a16="http://schemas.microsoft.com/office/drawing/2014/main" id="{463800E4-1491-4C7D-9D79-0285702ED044}"/>
              </a:ext>
            </a:extLst>
          </p:cNvPr>
          <p:cNvSpPr txBox="1"/>
          <p:nvPr/>
        </p:nvSpPr>
        <p:spPr>
          <a:xfrm>
            <a:off x="5014585" y="1840454"/>
            <a:ext cx="3663134" cy="461665"/>
          </a:xfrm>
          <a:prstGeom prst="rect">
            <a:avLst/>
          </a:prstGeom>
          <a:noFill/>
        </p:spPr>
        <p:txBody>
          <a:bodyPr wrap="square" rtlCol="0">
            <a:spAutoFit/>
          </a:bodyPr>
          <a:lstStyle/>
          <a:p>
            <a:r>
              <a:rPr lang="en-US" sz="2400" dirty="0">
                <a:latin typeface="+mj-lt"/>
              </a:rPr>
              <a:t>Element Visualization</a:t>
            </a:r>
          </a:p>
        </p:txBody>
      </p:sp>
      <p:sp>
        <p:nvSpPr>
          <p:cNvPr id="15" name="TextBox 14">
            <a:extLst>
              <a:ext uri="{FF2B5EF4-FFF2-40B4-BE49-F238E27FC236}">
                <a16:creationId xmlns:a16="http://schemas.microsoft.com/office/drawing/2014/main" id="{A3D17072-1B17-4E75-B40C-566BD5214862}"/>
              </a:ext>
            </a:extLst>
          </p:cNvPr>
          <p:cNvSpPr txBox="1"/>
          <p:nvPr/>
        </p:nvSpPr>
        <p:spPr>
          <a:xfrm>
            <a:off x="3701716" y="4654585"/>
            <a:ext cx="2677508" cy="461665"/>
          </a:xfrm>
          <a:prstGeom prst="rect">
            <a:avLst/>
          </a:prstGeom>
          <a:noFill/>
        </p:spPr>
        <p:txBody>
          <a:bodyPr wrap="square" rtlCol="0">
            <a:spAutoFit/>
          </a:bodyPr>
          <a:lstStyle/>
          <a:p>
            <a:r>
              <a:rPr lang="en-US" sz="2400" dirty="0">
                <a:latin typeface="+mj-lt"/>
              </a:rPr>
              <a:t>Generated HTML</a:t>
            </a:r>
          </a:p>
        </p:txBody>
      </p:sp>
      <p:grpSp>
        <p:nvGrpSpPr>
          <p:cNvPr id="23" name="Group 22">
            <a:extLst>
              <a:ext uri="{FF2B5EF4-FFF2-40B4-BE49-F238E27FC236}">
                <a16:creationId xmlns:a16="http://schemas.microsoft.com/office/drawing/2014/main" id="{7A688594-40B9-4D5D-8533-D90133B74EFF}"/>
              </a:ext>
            </a:extLst>
          </p:cNvPr>
          <p:cNvGrpSpPr/>
          <p:nvPr/>
        </p:nvGrpSpPr>
        <p:grpSpPr>
          <a:xfrm>
            <a:off x="322370" y="921505"/>
            <a:ext cx="5572150" cy="2381679"/>
            <a:chOff x="322370" y="921505"/>
            <a:chExt cx="5572150" cy="2381679"/>
          </a:xfrm>
        </p:grpSpPr>
        <p:sp>
          <p:nvSpPr>
            <p:cNvPr id="18" name="Rectangle 17">
              <a:extLst>
                <a:ext uri="{FF2B5EF4-FFF2-40B4-BE49-F238E27FC236}">
                  <a16:creationId xmlns:a16="http://schemas.microsoft.com/office/drawing/2014/main" id="{0D0B3198-50AE-4BE2-902D-6FF36A96201C}"/>
                </a:ext>
              </a:extLst>
            </p:cNvPr>
            <p:cNvSpPr/>
            <p:nvPr/>
          </p:nvSpPr>
          <p:spPr>
            <a:xfrm>
              <a:off x="322370" y="921505"/>
              <a:ext cx="1693755"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Connector: Elbow 19">
              <a:extLst>
                <a:ext uri="{FF2B5EF4-FFF2-40B4-BE49-F238E27FC236}">
                  <a16:creationId xmlns:a16="http://schemas.microsoft.com/office/drawing/2014/main" id="{E4474174-FBB4-4B73-91C0-5AC2BCE164E8}"/>
                </a:ext>
              </a:extLst>
            </p:cNvPr>
            <p:cNvCxnSpPr>
              <a:cxnSpLocks/>
              <a:stCxn id="18" idx="3"/>
              <a:endCxn id="4" idx="1"/>
            </p:cNvCxnSpPr>
            <p:nvPr/>
          </p:nvCxnSpPr>
          <p:spPr>
            <a:xfrm>
              <a:off x="2016125" y="1041778"/>
              <a:ext cx="3878395" cy="2261406"/>
            </a:xfrm>
            <a:prstGeom prst="bentConnector3">
              <a:avLst>
                <a:gd name="adj1" fmla="val 69844"/>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AA8BFE61-D277-4EE0-AFC6-F4E1ACE6B1E9}"/>
              </a:ext>
            </a:extLst>
          </p:cNvPr>
          <p:cNvGrpSpPr/>
          <p:nvPr/>
        </p:nvGrpSpPr>
        <p:grpSpPr>
          <a:xfrm>
            <a:off x="322369" y="1011106"/>
            <a:ext cx="4931998" cy="871668"/>
            <a:chOff x="322369" y="770561"/>
            <a:chExt cx="4931998" cy="871668"/>
          </a:xfrm>
        </p:grpSpPr>
        <p:sp>
          <p:nvSpPr>
            <p:cNvPr id="25" name="Rectangle 24">
              <a:extLst>
                <a:ext uri="{FF2B5EF4-FFF2-40B4-BE49-F238E27FC236}">
                  <a16:creationId xmlns:a16="http://schemas.microsoft.com/office/drawing/2014/main" id="{0C6FC042-9941-437E-8D4B-2D96D635C895}"/>
                </a:ext>
              </a:extLst>
            </p:cNvPr>
            <p:cNvSpPr/>
            <p:nvPr/>
          </p:nvSpPr>
          <p:spPr>
            <a:xfrm>
              <a:off x="322369" y="921504"/>
              <a:ext cx="4342499" cy="72072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onnector: Elbow 25">
              <a:extLst>
                <a:ext uri="{FF2B5EF4-FFF2-40B4-BE49-F238E27FC236}">
                  <a16:creationId xmlns:a16="http://schemas.microsoft.com/office/drawing/2014/main" id="{55D1D080-F068-4257-A250-4E8410B7AF98}"/>
                </a:ext>
              </a:extLst>
            </p:cNvPr>
            <p:cNvCxnSpPr>
              <a:cxnSpLocks/>
              <a:stCxn id="25" idx="3"/>
              <a:endCxn id="11" idx="1"/>
            </p:cNvCxnSpPr>
            <p:nvPr/>
          </p:nvCxnSpPr>
          <p:spPr>
            <a:xfrm flipV="1">
              <a:off x="4664868" y="770561"/>
              <a:ext cx="589499" cy="511306"/>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198F9A11-9AD9-4140-9169-BE1E9F936F79}"/>
              </a:ext>
            </a:extLst>
          </p:cNvPr>
          <p:cNvGrpSpPr/>
          <p:nvPr/>
        </p:nvGrpSpPr>
        <p:grpSpPr>
          <a:xfrm>
            <a:off x="320793" y="1872414"/>
            <a:ext cx="10048757" cy="4229936"/>
            <a:chOff x="320793" y="1872414"/>
            <a:chExt cx="10048757" cy="4229936"/>
          </a:xfrm>
        </p:grpSpPr>
        <p:grpSp>
          <p:nvGrpSpPr>
            <p:cNvPr id="32" name="Group 31">
              <a:extLst>
                <a:ext uri="{FF2B5EF4-FFF2-40B4-BE49-F238E27FC236}">
                  <a16:creationId xmlns:a16="http://schemas.microsoft.com/office/drawing/2014/main" id="{1A7139C4-E7B2-469F-A85A-E257B8B67314}"/>
                </a:ext>
              </a:extLst>
            </p:cNvPr>
            <p:cNvGrpSpPr/>
            <p:nvPr/>
          </p:nvGrpSpPr>
          <p:grpSpPr>
            <a:xfrm>
              <a:off x="320793" y="1872414"/>
              <a:ext cx="7307102" cy="4229936"/>
              <a:chOff x="322370" y="921505"/>
              <a:chExt cx="7307102" cy="4229936"/>
            </a:xfrm>
          </p:grpSpPr>
          <p:sp>
            <p:nvSpPr>
              <p:cNvPr id="33" name="Rectangle 32">
                <a:extLst>
                  <a:ext uri="{FF2B5EF4-FFF2-40B4-BE49-F238E27FC236}">
                    <a16:creationId xmlns:a16="http://schemas.microsoft.com/office/drawing/2014/main" id="{3B6699C6-1E99-4158-BBE0-2A89948E0D87}"/>
                  </a:ext>
                </a:extLst>
              </p:cNvPr>
              <p:cNvSpPr/>
              <p:nvPr/>
            </p:nvSpPr>
            <p:spPr>
              <a:xfrm>
                <a:off x="322370" y="921505"/>
                <a:ext cx="3286007" cy="422993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Connector: Elbow 33">
                <a:extLst>
                  <a:ext uri="{FF2B5EF4-FFF2-40B4-BE49-F238E27FC236}">
                    <a16:creationId xmlns:a16="http://schemas.microsoft.com/office/drawing/2014/main" id="{746CC9C3-562B-478F-95B5-DE4EFE0AEF21}"/>
                  </a:ext>
                </a:extLst>
              </p:cNvPr>
              <p:cNvCxnSpPr>
                <a:cxnSpLocks/>
                <a:stCxn id="33" idx="3"/>
                <a:endCxn id="37" idx="1"/>
              </p:cNvCxnSpPr>
              <p:nvPr/>
            </p:nvCxnSpPr>
            <p:spPr>
              <a:xfrm>
                <a:off x="3608377" y="3036473"/>
                <a:ext cx="4021095" cy="28187"/>
              </a:xfrm>
              <a:prstGeom prst="bentConnector4">
                <a:avLst>
                  <a:gd name="adj1" fmla="val -8"/>
                  <a:gd name="adj2" fmla="val 91101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37" name="Left Brace 36">
              <a:extLst>
                <a:ext uri="{FF2B5EF4-FFF2-40B4-BE49-F238E27FC236}">
                  <a16:creationId xmlns:a16="http://schemas.microsoft.com/office/drawing/2014/main" id="{4F12B0AD-5A00-4CE9-BCF6-652E40B80FB8}"/>
                </a:ext>
              </a:extLst>
            </p:cNvPr>
            <p:cNvSpPr/>
            <p:nvPr/>
          </p:nvSpPr>
          <p:spPr>
            <a:xfrm rot="16200000">
              <a:off x="7987625" y="1633644"/>
              <a:ext cx="461663" cy="4302187"/>
            </a:xfrm>
            <a:prstGeom prst="leftBrace">
              <a:avLst>
                <a:gd name="adj1" fmla="val 8333"/>
                <a:gd name="adj2" fmla="val 36273"/>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E9DFC39C-B0D3-4F12-9D4C-82880EE9A42E}"/>
              </a:ext>
            </a:extLst>
          </p:cNvPr>
          <p:cNvGrpSpPr/>
          <p:nvPr/>
        </p:nvGrpSpPr>
        <p:grpSpPr>
          <a:xfrm>
            <a:off x="730294" y="2333089"/>
            <a:ext cx="5448522" cy="1080517"/>
            <a:chOff x="322370" y="911980"/>
            <a:chExt cx="5448522" cy="1080517"/>
          </a:xfrm>
        </p:grpSpPr>
        <p:sp>
          <p:nvSpPr>
            <p:cNvPr id="42" name="Rectangle 41">
              <a:extLst>
                <a:ext uri="{FF2B5EF4-FFF2-40B4-BE49-F238E27FC236}">
                  <a16:creationId xmlns:a16="http://schemas.microsoft.com/office/drawing/2014/main" id="{6B12AB98-7BBC-4546-890F-1E9C69B0A6CF}"/>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Connector: Elbow 42">
              <a:extLst>
                <a:ext uri="{FF2B5EF4-FFF2-40B4-BE49-F238E27FC236}">
                  <a16:creationId xmlns:a16="http://schemas.microsoft.com/office/drawing/2014/main" id="{2E62EB9C-5AFB-40E2-923C-9C27AA770D34}"/>
                </a:ext>
              </a:extLst>
            </p:cNvPr>
            <p:cNvCxnSpPr>
              <a:cxnSpLocks/>
              <a:stCxn id="42" idx="3"/>
              <a:endCxn id="5" idx="1"/>
            </p:cNvCxnSpPr>
            <p:nvPr/>
          </p:nvCxnSpPr>
          <p:spPr>
            <a:xfrm>
              <a:off x="2087626" y="1032253"/>
              <a:ext cx="3683266" cy="960244"/>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A19E6BCB-332F-41BE-9814-526C290ABE4C}"/>
              </a:ext>
            </a:extLst>
          </p:cNvPr>
          <p:cNvGrpSpPr/>
          <p:nvPr/>
        </p:nvGrpSpPr>
        <p:grpSpPr>
          <a:xfrm>
            <a:off x="728981" y="1162049"/>
            <a:ext cx="4757419" cy="2121949"/>
            <a:chOff x="322370" y="-489245"/>
            <a:chExt cx="4757419" cy="2121949"/>
          </a:xfrm>
        </p:grpSpPr>
        <p:sp>
          <p:nvSpPr>
            <p:cNvPr id="47" name="Rectangle 46">
              <a:extLst>
                <a:ext uri="{FF2B5EF4-FFF2-40B4-BE49-F238E27FC236}">
                  <a16:creationId xmlns:a16="http://schemas.microsoft.com/office/drawing/2014/main" id="{635ADB0F-DC9F-48F0-BB51-57CA01F7FBB7}"/>
                </a:ext>
              </a:extLst>
            </p:cNvPr>
            <p:cNvSpPr/>
            <p:nvPr/>
          </p:nvSpPr>
          <p:spPr>
            <a:xfrm>
              <a:off x="322370" y="921505"/>
              <a:ext cx="2252344" cy="711199"/>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Connector: Elbow 47">
              <a:extLst>
                <a:ext uri="{FF2B5EF4-FFF2-40B4-BE49-F238E27FC236}">
                  <a16:creationId xmlns:a16="http://schemas.microsoft.com/office/drawing/2014/main" id="{3665FA31-7DEF-47ED-BEDF-4F41C574BFED}"/>
                </a:ext>
              </a:extLst>
            </p:cNvPr>
            <p:cNvCxnSpPr>
              <a:cxnSpLocks/>
              <a:stCxn id="47" idx="3"/>
            </p:cNvCxnSpPr>
            <p:nvPr/>
          </p:nvCxnSpPr>
          <p:spPr>
            <a:xfrm flipV="1">
              <a:off x="2574714" y="-489245"/>
              <a:ext cx="2505075" cy="1766350"/>
            </a:xfrm>
            <a:prstGeom prst="bentConnector3">
              <a:avLst>
                <a:gd name="adj1" fmla="val 99905"/>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7A2B0615-BFBA-4004-8BB2-7D50A6CE637A}"/>
              </a:ext>
            </a:extLst>
          </p:cNvPr>
          <p:cNvGrpSpPr/>
          <p:nvPr/>
        </p:nvGrpSpPr>
        <p:grpSpPr>
          <a:xfrm>
            <a:off x="723330" y="1136539"/>
            <a:ext cx="4647054" cy="2856670"/>
            <a:chOff x="570930" y="984139"/>
            <a:chExt cx="4647054" cy="2856670"/>
          </a:xfrm>
        </p:grpSpPr>
        <p:grpSp>
          <p:nvGrpSpPr>
            <p:cNvPr id="62" name="Group 61">
              <a:extLst>
                <a:ext uri="{FF2B5EF4-FFF2-40B4-BE49-F238E27FC236}">
                  <a16:creationId xmlns:a16="http://schemas.microsoft.com/office/drawing/2014/main" id="{51C54BE1-6671-4891-8053-D230EAAA7C3E}"/>
                </a:ext>
              </a:extLst>
            </p:cNvPr>
            <p:cNvGrpSpPr/>
            <p:nvPr/>
          </p:nvGrpSpPr>
          <p:grpSpPr>
            <a:xfrm>
              <a:off x="570930" y="1113935"/>
              <a:ext cx="4583953" cy="2726874"/>
              <a:chOff x="572507" y="163026"/>
              <a:chExt cx="4583953" cy="2726874"/>
            </a:xfrm>
          </p:grpSpPr>
          <p:sp>
            <p:nvSpPr>
              <p:cNvPr id="64" name="Rectangle 63">
                <a:extLst>
                  <a:ext uri="{FF2B5EF4-FFF2-40B4-BE49-F238E27FC236}">
                    <a16:creationId xmlns:a16="http://schemas.microsoft.com/office/drawing/2014/main" id="{553E5CF9-9692-4E99-8A32-D18D6E02A766}"/>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onnector: Elbow 64">
                <a:extLst>
                  <a:ext uri="{FF2B5EF4-FFF2-40B4-BE49-F238E27FC236}">
                    <a16:creationId xmlns:a16="http://schemas.microsoft.com/office/drawing/2014/main" id="{EC83DB95-DE94-4689-9FFD-20DEA8BF885A}"/>
                  </a:ext>
                </a:extLst>
              </p:cNvPr>
              <p:cNvCxnSpPr>
                <a:cxnSpLocks/>
                <a:stCxn id="64" idx="3"/>
                <a:endCxn id="63" idx="1"/>
              </p:cNvCxnSpPr>
              <p:nvPr/>
            </p:nvCxnSpPr>
            <p:spPr>
              <a:xfrm flipV="1">
                <a:off x="2833768" y="163026"/>
                <a:ext cx="2322692" cy="2372269"/>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63" name="Left Brace 62">
              <a:extLst>
                <a:ext uri="{FF2B5EF4-FFF2-40B4-BE49-F238E27FC236}">
                  <a16:creationId xmlns:a16="http://schemas.microsoft.com/office/drawing/2014/main" id="{B1072EC5-44DA-4A5D-9528-E8C85762F7F7}"/>
                </a:ext>
              </a:extLst>
            </p:cNvPr>
            <p:cNvSpPr/>
            <p:nvPr/>
          </p:nvSpPr>
          <p:spPr>
            <a:xfrm rot="16200000">
              <a:off x="5084869" y="980820"/>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9E4314B4-BE3C-40DA-8F36-047359FC70B6}"/>
              </a:ext>
            </a:extLst>
          </p:cNvPr>
          <p:cNvGrpSpPr/>
          <p:nvPr/>
        </p:nvGrpSpPr>
        <p:grpSpPr>
          <a:xfrm>
            <a:off x="715054" y="3680908"/>
            <a:ext cx="8278325" cy="1003466"/>
            <a:chOff x="322370" y="149059"/>
            <a:chExt cx="8278325" cy="1003466"/>
          </a:xfrm>
        </p:grpSpPr>
        <p:sp>
          <p:nvSpPr>
            <p:cNvPr id="82" name="Rectangle 81">
              <a:extLst>
                <a:ext uri="{FF2B5EF4-FFF2-40B4-BE49-F238E27FC236}">
                  <a16:creationId xmlns:a16="http://schemas.microsoft.com/office/drawing/2014/main" id="{01110CC7-44CC-45F2-AE41-11F0A415A15D}"/>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Connector: Elbow 82">
              <a:extLst>
                <a:ext uri="{FF2B5EF4-FFF2-40B4-BE49-F238E27FC236}">
                  <a16:creationId xmlns:a16="http://schemas.microsoft.com/office/drawing/2014/main" id="{3EE9AFE0-DED9-4AD6-84E5-9176D18F07B0}"/>
                </a:ext>
              </a:extLst>
            </p:cNvPr>
            <p:cNvCxnSpPr>
              <a:cxnSpLocks/>
              <a:stCxn id="82" idx="3"/>
              <a:endCxn id="6" idx="2"/>
            </p:cNvCxnSpPr>
            <p:nvPr/>
          </p:nvCxnSpPr>
          <p:spPr>
            <a:xfrm flipV="1">
              <a:off x="2087626" y="149059"/>
              <a:ext cx="6513069" cy="883194"/>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79A2D7B3-5E60-4410-B1E8-6317ED32E9CB}"/>
              </a:ext>
            </a:extLst>
          </p:cNvPr>
          <p:cNvGrpSpPr/>
          <p:nvPr/>
        </p:nvGrpSpPr>
        <p:grpSpPr>
          <a:xfrm>
            <a:off x="715054" y="1252218"/>
            <a:ext cx="6053468" cy="3673111"/>
            <a:chOff x="322370" y="-2511059"/>
            <a:chExt cx="6053468" cy="3673111"/>
          </a:xfrm>
        </p:grpSpPr>
        <p:sp>
          <p:nvSpPr>
            <p:cNvPr id="86" name="Rectangle 85">
              <a:extLst>
                <a:ext uri="{FF2B5EF4-FFF2-40B4-BE49-F238E27FC236}">
                  <a16:creationId xmlns:a16="http://schemas.microsoft.com/office/drawing/2014/main" id="{14C9649D-3BF1-4EE9-A2C2-B0A813C7CB03}"/>
                </a:ext>
              </a:extLst>
            </p:cNvPr>
            <p:cNvSpPr/>
            <p:nvPr/>
          </p:nvSpPr>
          <p:spPr>
            <a:xfrm>
              <a:off x="322370" y="921506"/>
              <a:ext cx="2891746" cy="24054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Connector: Elbow 86">
              <a:extLst>
                <a:ext uri="{FF2B5EF4-FFF2-40B4-BE49-F238E27FC236}">
                  <a16:creationId xmlns:a16="http://schemas.microsoft.com/office/drawing/2014/main" id="{AAC12A87-E093-49AE-8D6B-9DFED83FC91A}"/>
                </a:ext>
              </a:extLst>
            </p:cNvPr>
            <p:cNvCxnSpPr>
              <a:cxnSpLocks/>
              <a:stCxn id="86" idx="3"/>
            </p:cNvCxnSpPr>
            <p:nvPr/>
          </p:nvCxnSpPr>
          <p:spPr>
            <a:xfrm flipV="1">
              <a:off x="3214116" y="-2511059"/>
              <a:ext cx="3161722" cy="3552838"/>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E4A637DF-94A0-4996-8204-6DF10E05A831}"/>
              </a:ext>
            </a:extLst>
          </p:cNvPr>
          <p:cNvGrpSpPr/>
          <p:nvPr/>
        </p:nvGrpSpPr>
        <p:grpSpPr>
          <a:xfrm>
            <a:off x="715054" y="1122422"/>
            <a:ext cx="5051449" cy="4496665"/>
            <a:chOff x="570930" y="-655856"/>
            <a:chExt cx="5051449" cy="4496665"/>
          </a:xfrm>
        </p:grpSpPr>
        <p:grpSp>
          <p:nvGrpSpPr>
            <p:cNvPr id="94" name="Group 93">
              <a:extLst>
                <a:ext uri="{FF2B5EF4-FFF2-40B4-BE49-F238E27FC236}">
                  <a16:creationId xmlns:a16="http://schemas.microsoft.com/office/drawing/2014/main" id="{7D251E93-6B08-4E1D-B31F-91A9DF3F82F4}"/>
                </a:ext>
              </a:extLst>
            </p:cNvPr>
            <p:cNvGrpSpPr/>
            <p:nvPr/>
          </p:nvGrpSpPr>
          <p:grpSpPr>
            <a:xfrm>
              <a:off x="570930" y="-526060"/>
              <a:ext cx="4988348" cy="4366869"/>
              <a:chOff x="572507" y="-1476969"/>
              <a:chExt cx="4988348" cy="4366869"/>
            </a:xfrm>
          </p:grpSpPr>
          <p:sp>
            <p:nvSpPr>
              <p:cNvPr id="96" name="Rectangle 95">
                <a:extLst>
                  <a:ext uri="{FF2B5EF4-FFF2-40B4-BE49-F238E27FC236}">
                    <a16:creationId xmlns:a16="http://schemas.microsoft.com/office/drawing/2014/main" id="{46B05F59-7E60-48E9-8E1A-7460B0911173}"/>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Connector: Elbow 96">
                <a:extLst>
                  <a:ext uri="{FF2B5EF4-FFF2-40B4-BE49-F238E27FC236}">
                    <a16:creationId xmlns:a16="http://schemas.microsoft.com/office/drawing/2014/main" id="{A9376FF6-9CA0-46E2-9A6E-8CD3EB67BFE0}"/>
                  </a:ext>
                </a:extLst>
              </p:cNvPr>
              <p:cNvCxnSpPr>
                <a:cxnSpLocks/>
                <a:stCxn id="96" idx="3"/>
                <a:endCxn id="95" idx="1"/>
              </p:cNvCxnSpPr>
              <p:nvPr/>
            </p:nvCxnSpPr>
            <p:spPr>
              <a:xfrm flipV="1">
                <a:off x="2833768" y="-1476969"/>
                <a:ext cx="2727087" cy="4012264"/>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95" name="Left Brace 94">
              <a:extLst>
                <a:ext uri="{FF2B5EF4-FFF2-40B4-BE49-F238E27FC236}">
                  <a16:creationId xmlns:a16="http://schemas.microsoft.com/office/drawing/2014/main" id="{A1602EF6-2AD2-4B1D-8F09-6041F38731AF}"/>
                </a:ext>
              </a:extLst>
            </p:cNvPr>
            <p:cNvSpPr/>
            <p:nvPr/>
          </p:nvSpPr>
          <p:spPr>
            <a:xfrm rot="16200000">
              <a:off x="5489264" y="-659175"/>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0" name="Rectangle 99">
            <a:extLst>
              <a:ext uri="{FF2B5EF4-FFF2-40B4-BE49-F238E27FC236}">
                <a16:creationId xmlns:a16="http://schemas.microsoft.com/office/drawing/2014/main" id="{D977A30F-AA01-4708-9074-F43268C41DC6}"/>
              </a:ext>
            </a:extLst>
          </p:cNvPr>
          <p:cNvSpPr/>
          <p:nvPr/>
        </p:nvSpPr>
        <p:spPr>
          <a:xfrm>
            <a:off x="3800664" y="5163728"/>
            <a:ext cx="7385496"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306E2A30-44FA-491C-9CC4-DA707DD000ED}"/>
              </a:ext>
            </a:extLst>
          </p:cNvPr>
          <p:cNvSpPr/>
          <p:nvPr/>
        </p:nvSpPr>
        <p:spPr>
          <a:xfrm>
            <a:off x="3793656" y="5986287"/>
            <a:ext cx="70214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58E670D7-9ED3-4ABE-9C94-E41B15867184}"/>
              </a:ext>
            </a:extLst>
          </p:cNvPr>
          <p:cNvSpPr/>
          <p:nvPr/>
        </p:nvSpPr>
        <p:spPr>
          <a:xfrm>
            <a:off x="4294707" y="5173277"/>
            <a:ext cx="731711"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2E4C8E39-AFE5-44F7-9CB2-FFBA105B1C76}"/>
              </a:ext>
            </a:extLst>
          </p:cNvPr>
          <p:cNvSpPr/>
          <p:nvPr/>
        </p:nvSpPr>
        <p:spPr>
          <a:xfrm>
            <a:off x="7642106" y="5154179"/>
            <a:ext cx="3391653"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4256E50-B6D1-4332-9ABC-D6B74959BFF3}"/>
              </a:ext>
            </a:extLst>
          </p:cNvPr>
          <p:cNvSpPr/>
          <p:nvPr/>
        </p:nvSpPr>
        <p:spPr>
          <a:xfrm>
            <a:off x="3922372" y="5436068"/>
            <a:ext cx="8170568"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D6D38F50-28A9-4964-B5FE-49EE503AAFDE}"/>
              </a:ext>
            </a:extLst>
          </p:cNvPr>
          <p:cNvSpPr/>
          <p:nvPr/>
        </p:nvSpPr>
        <p:spPr>
          <a:xfrm>
            <a:off x="7165583" y="5436068"/>
            <a:ext cx="3868175"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703BD973-FAD0-4AAB-8069-16053CB17E77}"/>
              </a:ext>
            </a:extLst>
          </p:cNvPr>
          <p:cNvSpPr/>
          <p:nvPr/>
        </p:nvSpPr>
        <p:spPr>
          <a:xfrm>
            <a:off x="4609298" y="5450185"/>
            <a:ext cx="251998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AE9016-E3AA-4644-A05F-F35F25BFD918}"/>
              </a:ext>
            </a:extLst>
          </p:cNvPr>
          <p:cNvSpPr/>
          <p:nvPr/>
        </p:nvSpPr>
        <p:spPr>
          <a:xfrm>
            <a:off x="3926490" y="5711178"/>
            <a:ext cx="5804250"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278081C1-4889-44CA-B7E3-A78CDA340513}"/>
              </a:ext>
            </a:extLst>
          </p:cNvPr>
          <p:cNvSpPr/>
          <p:nvPr/>
        </p:nvSpPr>
        <p:spPr>
          <a:xfrm>
            <a:off x="7250988" y="5702685"/>
            <a:ext cx="162631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3FB1C1-743A-4741-B566-0FF4AEC01B83}"/>
              </a:ext>
            </a:extLst>
          </p:cNvPr>
          <p:cNvSpPr/>
          <p:nvPr/>
        </p:nvSpPr>
        <p:spPr>
          <a:xfrm>
            <a:off x="4608776" y="5727448"/>
            <a:ext cx="250585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38673CB-A7FE-4405-98A3-C958B5CF19E7}"/>
              </a:ext>
            </a:extLst>
          </p:cNvPr>
          <p:cNvSpPr/>
          <p:nvPr/>
        </p:nvSpPr>
        <p:spPr>
          <a:xfrm>
            <a:off x="320794" y="703011"/>
            <a:ext cx="4290964" cy="22464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57358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56"/>
                                        </p:tgtEl>
                                      </p:cBhvr>
                                    </p:animEffect>
                                    <p:set>
                                      <p:cBhvr>
                                        <p:cTn id="42" dur="1" fill="hold">
                                          <p:stCondLst>
                                            <p:cond delay="499"/>
                                          </p:stCondLst>
                                        </p:cTn>
                                        <p:tgtEl>
                                          <p:spTgt spid="5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fade">
                                      <p:cBhvr>
                                        <p:cTn id="51" dur="500"/>
                                        <p:tgtEl>
                                          <p:spTgt spid="101"/>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23"/>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00"/>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1"/>
                                        </p:tgtEl>
                                        <p:attrNameLst>
                                          <p:attrName>style.visibility</p:attrName>
                                        </p:attrNameLst>
                                      </p:cBhvr>
                                      <p:to>
                                        <p:strVal val="hidden"/>
                                      </p:to>
                                    </p:set>
                                  </p:childTnLst>
                                </p:cTn>
                              </p:par>
                              <p:par>
                                <p:cTn id="60" presetID="10"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fade">
                                      <p:cBhvr>
                                        <p:cTn id="65" dur="500"/>
                                        <p:tgtEl>
                                          <p:spTgt spid="10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fade">
                                      <p:cBhvr>
                                        <p:cTn id="68" dur="500"/>
                                        <p:tgtEl>
                                          <p:spTgt spid="102"/>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24"/>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02"/>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03"/>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4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500"/>
                                        <p:tgtEl>
                                          <p:spTgt spid="104"/>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nodeType="clickEffect">
                                  <p:stCondLst>
                                    <p:cond delay="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04"/>
                                        </p:tgtEl>
                                        <p:attrNameLst>
                                          <p:attrName>style.visibility</p:attrName>
                                        </p:attrNameLst>
                                      </p:cBhvr>
                                      <p:to>
                                        <p:strVal val="hidden"/>
                                      </p:to>
                                    </p:set>
                                  </p:childTnLst>
                                </p:cTn>
                              </p:par>
                              <p:par>
                                <p:cTn id="96" presetID="10" presetClass="entr" presetSubtype="0"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500"/>
                                        <p:tgtEl>
                                          <p:spTgt spid="4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05"/>
                                        </p:tgtEl>
                                        <p:attrNameLst>
                                          <p:attrName>style.visibility</p:attrName>
                                        </p:attrNameLst>
                                      </p:cBhvr>
                                      <p:to>
                                        <p:strVal val="visible"/>
                                      </p:to>
                                    </p:set>
                                    <p:animEffect transition="in" filter="fade">
                                      <p:cBhvr>
                                        <p:cTn id="101" dur="500"/>
                                        <p:tgtEl>
                                          <p:spTgt spid="105"/>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46"/>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105"/>
                                        </p:tgtEl>
                                        <p:attrNameLst>
                                          <p:attrName>style.visibility</p:attrName>
                                        </p:attrNameLst>
                                      </p:cBhvr>
                                      <p:to>
                                        <p:strVal val="hidden"/>
                                      </p:to>
                                    </p:set>
                                  </p:childTnLst>
                                </p:cTn>
                              </p:par>
                              <p:par>
                                <p:cTn id="108" presetID="10" presetClass="entr" presetSubtype="0" fill="hold"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06"/>
                                        </p:tgtEl>
                                        <p:attrNameLst>
                                          <p:attrName>style.visibility</p:attrName>
                                        </p:attrNameLst>
                                      </p:cBhvr>
                                      <p:to>
                                        <p:strVal val="visible"/>
                                      </p:to>
                                    </p:set>
                                    <p:animEffect transition="in" filter="fade">
                                      <p:cBhvr>
                                        <p:cTn id="113" dur="500"/>
                                        <p:tgtEl>
                                          <p:spTgt spid="106"/>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nodeType="clickEffect">
                                  <p:stCondLst>
                                    <p:cond delay="0"/>
                                  </p:stCondLst>
                                  <p:childTnLst>
                                    <p:set>
                                      <p:cBhvr>
                                        <p:cTn id="117" dur="1" fill="hold">
                                          <p:stCondLst>
                                            <p:cond delay="0"/>
                                          </p:stCondLst>
                                        </p:cTn>
                                        <p:tgtEl>
                                          <p:spTgt spid="61"/>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06"/>
                                        </p:tgtEl>
                                        <p:attrNameLst>
                                          <p:attrName>style.visibility</p:attrName>
                                        </p:attrNameLst>
                                      </p:cBhvr>
                                      <p:to>
                                        <p:strVal val="hidden"/>
                                      </p:to>
                                    </p:set>
                                  </p:childTnLst>
                                </p:cTn>
                              </p:par>
                              <p:par>
                                <p:cTn id="120" presetID="10" presetClass="entr" presetSubtype="0" fill="hold" nodeType="withEffect">
                                  <p:stCondLst>
                                    <p:cond delay="0"/>
                                  </p:stCondLst>
                                  <p:childTnLst>
                                    <p:set>
                                      <p:cBhvr>
                                        <p:cTn id="121" dur="1" fill="hold">
                                          <p:stCondLst>
                                            <p:cond delay="0"/>
                                          </p:stCondLst>
                                        </p:cTn>
                                        <p:tgtEl>
                                          <p:spTgt spid="81"/>
                                        </p:tgtEl>
                                        <p:attrNameLst>
                                          <p:attrName>style.visibility</p:attrName>
                                        </p:attrNameLst>
                                      </p:cBhvr>
                                      <p:to>
                                        <p:strVal val="visible"/>
                                      </p:to>
                                    </p:set>
                                    <p:animEffect transition="in" filter="fade">
                                      <p:cBhvr>
                                        <p:cTn id="122" dur="500"/>
                                        <p:tgtEl>
                                          <p:spTgt spid="81"/>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07"/>
                                        </p:tgtEl>
                                        <p:attrNameLst>
                                          <p:attrName>style.visibility</p:attrName>
                                        </p:attrNameLst>
                                      </p:cBhvr>
                                      <p:to>
                                        <p:strVal val="visible"/>
                                      </p:to>
                                    </p:set>
                                    <p:animEffect transition="in" filter="fade">
                                      <p:cBhvr>
                                        <p:cTn id="125" dur="500"/>
                                        <p:tgtEl>
                                          <p:spTgt spid="107"/>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xit" presetSubtype="0" fill="hold" nodeType="clickEffect">
                                  <p:stCondLst>
                                    <p:cond delay="0"/>
                                  </p:stCondLst>
                                  <p:childTnLst>
                                    <p:set>
                                      <p:cBhvr>
                                        <p:cTn id="129" dur="1" fill="hold">
                                          <p:stCondLst>
                                            <p:cond delay="0"/>
                                          </p:stCondLst>
                                        </p:cTn>
                                        <p:tgtEl>
                                          <p:spTgt spid="81"/>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07"/>
                                        </p:tgtEl>
                                        <p:attrNameLst>
                                          <p:attrName>style.visibility</p:attrName>
                                        </p:attrNameLst>
                                      </p:cBhvr>
                                      <p:to>
                                        <p:strVal val="hidden"/>
                                      </p:to>
                                    </p:set>
                                  </p:childTnLst>
                                </p:cTn>
                              </p:par>
                              <p:par>
                                <p:cTn id="132" presetID="10" presetClass="entr" presetSubtype="0" fill="hold" nodeType="withEffect">
                                  <p:stCondLst>
                                    <p:cond delay="0"/>
                                  </p:stCondLst>
                                  <p:childTnLst>
                                    <p:set>
                                      <p:cBhvr>
                                        <p:cTn id="133" dur="1" fill="hold">
                                          <p:stCondLst>
                                            <p:cond delay="0"/>
                                          </p:stCondLst>
                                        </p:cTn>
                                        <p:tgtEl>
                                          <p:spTgt spid="85"/>
                                        </p:tgtEl>
                                        <p:attrNameLst>
                                          <p:attrName>style.visibility</p:attrName>
                                        </p:attrNameLst>
                                      </p:cBhvr>
                                      <p:to>
                                        <p:strVal val="visible"/>
                                      </p:to>
                                    </p:set>
                                    <p:animEffect transition="in" filter="fade">
                                      <p:cBhvr>
                                        <p:cTn id="134" dur="500"/>
                                        <p:tgtEl>
                                          <p:spTgt spid="8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08"/>
                                        </p:tgtEl>
                                        <p:attrNameLst>
                                          <p:attrName>style.visibility</p:attrName>
                                        </p:attrNameLst>
                                      </p:cBhvr>
                                      <p:to>
                                        <p:strVal val="visible"/>
                                      </p:to>
                                    </p:set>
                                    <p:animEffect transition="in" filter="fade">
                                      <p:cBhvr>
                                        <p:cTn id="137" dur="500"/>
                                        <p:tgtEl>
                                          <p:spTgt spid="108"/>
                                        </p:tgtEl>
                                      </p:cBhvr>
                                    </p:animEffec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nodeType="clickEffect">
                                  <p:stCondLst>
                                    <p:cond delay="0"/>
                                  </p:stCondLst>
                                  <p:childTnLst>
                                    <p:set>
                                      <p:cBhvr>
                                        <p:cTn id="141" dur="1" fill="hold">
                                          <p:stCondLst>
                                            <p:cond delay="0"/>
                                          </p:stCondLst>
                                        </p:cTn>
                                        <p:tgtEl>
                                          <p:spTgt spid="85"/>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108"/>
                                        </p:tgtEl>
                                        <p:attrNameLst>
                                          <p:attrName>style.visibility</p:attrName>
                                        </p:attrNameLst>
                                      </p:cBhvr>
                                      <p:to>
                                        <p:strVal val="hidden"/>
                                      </p:to>
                                    </p:set>
                                  </p:childTnLst>
                                </p:cTn>
                              </p:par>
                              <p:par>
                                <p:cTn id="144" presetID="10" presetClass="entr" presetSubtype="0" fill="hold" nodeType="withEffect">
                                  <p:stCondLst>
                                    <p:cond delay="0"/>
                                  </p:stCondLst>
                                  <p:childTnLst>
                                    <p:set>
                                      <p:cBhvr>
                                        <p:cTn id="145" dur="1" fill="hold">
                                          <p:stCondLst>
                                            <p:cond delay="0"/>
                                          </p:stCondLst>
                                        </p:cTn>
                                        <p:tgtEl>
                                          <p:spTgt spid="93"/>
                                        </p:tgtEl>
                                        <p:attrNameLst>
                                          <p:attrName>style.visibility</p:attrName>
                                        </p:attrNameLst>
                                      </p:cBhvr>
                                      <p:to>
                                        <p:strVal val="visible"/>
                                      </p:to>
                                    </p:set>
                                    <p:animEffect transition="in" filter="fade">
                                      <p:cBhvr>
                                        <p:cTn id="146" dur="500"/>
                                        <p:tgtEl>
                                          <p:spTgt spid="9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fade">
                                      <p:cBhvr>
                                        <p:cTn id="149" dur="500"/>
                                        <p:tgtEl>
                                          <p:spTgt spid="109"/>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xit" presetSubtype="0" fill="hold" nodeType="clickEffect">
                                  <p:stCondLst>
                                    <p:cond delay="0"/>
                                  </p:stCondLst>
                                  <p:childTnLst>
                                    <p:animEffect transition="out" filter="fade">
                                      <p:cBhvr>
                                        <p:cTn id="153" dur="500"/>
                                        <p:tgtEl>
                                          <p:spTgt spid="93"/>
                                        </p:tgtEl>
                                      </p:cBhvr>
                                    </p:animEffect>
                                    <p:set>
                                      <p:cBhvr>
                                        <p:cTn id="154" dur="1" fill="hold">
                                          <p:stCondLst>
                                            <p:cond delay="499"/>
                                          </p:stCondLst>
                                        </p:cTn>
                                        <p:tgtEl>
                                          <p:spTgt spid="93"/>
                                        </p:tgtEl>
                                        <p:attrNameLst>
                                          <p:attrName>style.visibility</p:attrName>
                                        </p:attrNameLst>
                                      </p:cBhvr>
                                      <p:to>
                                        <p:strVal val="hidden"/>
                                      </p:to>
                                    </p:set>
                                  </p:childTnLst>
                                </p:cTn>
                              </p:par>
                              <p:par>
                                <p:cTn id="155" presetID="1" presetClass="exit" presetSubtype="0" fill="hold" grpId="1" nodeType="withEffect">
                                  <p:stCondLst>
                                    <p:cond delay="0"/>
                                  </p:stCondLst>
                                  <p:childTnLst>
                                    <p:set>
                                      <p:cBhvr>
                                        <p:cTn id="156" dur="1" fill="hold">
                                          <p:stCondLst>
                                            <p:cond delay="0"/>
                                          </p:stCondLst>
                                        </p:cTn>
                                        <p:tgtEl>
                                          <p:spTgt spid="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3" grpId="0"/>
      <p:bldP spid="14" grpId="0"/>
      <p:bldP spid="15" grpId="0"/>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56" grpId="0" animBg="1"/>
      <p:bldP spid="56"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5CC3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D56D-6822-4EDA-A29D-3FF215C746BA}"/>
              </a:ext>
            </a:extLst>
          </p:cNvPr>
          <p:cNvSpPr>
            <a:spLocks noGrp="1"/>
          </p:cNvSpPr>
          <p:nvPr>
            <p:ph type="title"/>
          </p:nvPr>
        </p:nvSpPr>
        <p:spPr/>
        <p:txBody>
          <a:bodyPr/>
          <a:lstStyle/>
          <a:p>
            <a:r>
              <a:rPr lang="en-US" dirty="0"/>
              <a:t>View Formatting Syntax</a:t>
            </a:r>
          </a:p>
        </p:txBody>
      </p:sp>
      <p:sp>
        <p:nvSpPr>
          <p:cNvPr id="3" name="Content Placeholder 2">
            <a:extLst>
              <a:ext uri="{FF2B5EF4-FFF2-40B4-BE49-F238E27FC236}">
                <a16:creationId xmlns:a16="http://schemas.microsoft.com/office/drawing/2014/main" id="{9911EB45-97EF-4164-97C3-65BAC2875D78}"/>
              </a:ext>
            </a:extLst>
          </p:cNvPr>
          <p:cNvSpPr>
            <a:spLocks noGrp="1"/>
          </p:cNvSpPr>
          <p:nvPr>
            <p:ph idx="1"/>
          </p:nvPr>
        </p:nvSpPr>
        <p:spPr>
          <a:xfrm>
            <a:off x="302894" y="1213988"/>
            <a:ext cx="11586211" cy="5277165"/>
          </a:xfrm>
        </p:spPr>
        <p:txBody>
          <a:bodyPr>
            <a:normAutofit fontScale="92500" lnSpcReduction="10000"/>
          </a:bodyPr>
          <a:lstStyle/>
          <a:p>
            <a:r>
              <a:rPr lang="en-US" b="1" dirty="0" err="1">
                <a:solidFill>
                  <a:srgbClr val="4DC5BB"/>
                </a:solidFill>
              </a:rPr>
              <a:t>hideColumnHeader</a:t>
            </a:r>
            <a:endParaRPr lang="en-US" b="1" dirty="0">
              <a:solidFill>
                <a:srgbClr val="4DC5BB"/>
              </a:solidFill>
            </a:endParaRPr>
          </a:p>
          <a:p>
            <a:pPr lvl="1"/>
            <a:r>
              <a:rPr lang="en-US" dirty="0"/>
              <a:t>When true, the view won’t have any column headers</a:t>
            </a:r>
          </a:p>
          <a:p>
            <a:r>
              <a:rPr lang="en-US" b="1" dirty="0" err="1">
                <a:solidFill>
                  <a:srgbClr val="4DC5BB"/>
                </a:solidFill>
              </a:rPr>
              <a:t>hideSelection</a:t>
            </a:r>
            <a:endParaRPr lang="en-US" b="1" dirty="0">
              <a:solidFill>
                <a:srgbClr val="4DC5BB"/>
              </a:solidFill>
            </a:endParaRPr>
          </a:p>
          <a:p>
            <a:pPr lvl="1"/>
            <a:r>
              <a:rPr lang="en-US" dirty="0"/>
              <a:t>When true, users can’t select rows</a:t>
            </a:r>
          </a:p>
          <a:p>
            <a:r>
              <a:rPr lang="en-US" b="1" dirty="0">
                <a:solidFill>
                  <a:srgbClr val="4DC5BB"/>
                </a:solidFill>
              </a:rPr>
              <a:t>additionalRowClass</a:t>
            </a:r>
          </a:p>
          <a:p>
            <a:pPr lvl="1"/>
            <a:r>
              <a:rPr lang="en-US" dirty="0"/>
              <a:t>Class(es) to apply to the whole row</a:t>
            </a:r>
          </a:p>
          <a:p>
            <a:pPr lvl="1"/>
            <a:r>
              <a:rPr lang="en-US" dirty="0"/>
              <a:t>You can use expressions</a:t>
            </a:r>
          </a:p>
          <a:p>
            <a:pPr lvl="1"/>
            <a:r>
              <a:rPr lang="en-US" dirty="0"/>
              <a:t>Only applied when rowFormatter is not specified</a:t>
            </a:r>
          </a:p>
          <a:p>
            <a:r>
              <a:rPr lang="en-US" b="1" dirty="0">
                <a:solidFill>
                  <a:srgbClr val="4DC5BB"/>
                </a:solidFill>
              </a:rPr>
              <a:t>rowFormatter</a:t>
            </a:r>
          </a:p>
          <a:p>
            <a:pPr lvl="1"/>
            <a:r>
              <a:rPr lang="en-US" dirty="0"/>
              <a:t>Column Formatting syntax to create elements</a:t>
            </a:r>
          </a:p>
          <a:p>
            <a:endParaRPr lang="en-US" dirty="0"/>
          </a:p>
        </p:txBody>
      </p:sp>
      <p:sp>
        <p:nvSpPr>
          <p:cNvPr id="4" name="TextBox 3">
            <a:extLst>
              <a:ext uri="{FF2B5EF4-FFF2-40B4-BE49-F238E27FC236}">
                <a16:creationId xmlns:a16="http://schemas.microsoft.com/office/drawing/2014/main" id="{C4A96384-17E0-4911-98EE-D55055D57402}"/>
              </a:ext>
            </a:extLst>
          </p:cNvPr>
          <p:cNvSpPr txBox="1"/>
          <p:nvPr/>
        </p:nvSpPr>
        <p:spPr>
          <a:xfrm>
            <a:off x="9784702" y="492760"/>
            <a:ext cx="2407298" cy="461665"/>
          </a:xfrm>
          <a:prstGeom prst="rect">
            <a:avLst/>
          </a:prstGeom>
          <a:noFill/>
        </p:spPr>
        <p:txBody>
          <a:bodyPr wrap="square" rtlCol="0">
            <a:spAutoFit/>
          </a:bodyPr>
          <a:lstStyle/>
          <a:p>
            <a:pPr algn="r"/>
            <a:r>
              <a:rPr lang="en-US" sz="2400" dirty="0">
                <a:solidFill>
                  <a:schemeClr val="bg1"/>
                </a:solidFill>
              </a:rPr>
              <a:t>Top level props</a:t>
            </a:r>
          </a:p>
        </p:txBody>
      </p:sp>
      <p:pic>
        <p:nvPicPr>
          <p:cNvPr id="7" name="Graphic 6" descr="Popsicle">
            <a:extLst>
              <a:ext uri="{FF2B5EF4-FFF2-40B4-BE49-F238E27FC236}">
                <a16:creationId xmlns:a16="http://schemas.microsoft.com/office/drawing/2014/main" id="{CE5BB4E7-BA47-42B1-829C-DEAE587F11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825161">
            <a:off x="9226442" y="3159362"/>
            <a:ext cx="1352043" cy="1352043"/>
          </a:xfrm>
          <a:prstGeom prst="rect">
            <a:avLst/>
          </a:prstGeom>
        </p:spPr>
      </p:pic>
      <p:pic>
        <p:nvPicPr>
          <p:cNvPr id="8" name="Graphic 7" descr="Popsicle">
            <a:extLst>
              <a:ext uri="{FF2B5EF4-FFF2-40B4-BE49-F238E27FC236}">
                <a16:creationId xmlns:a16="http://schemas.microsoft.com/office/drawing/2014/main" id="{7BBF6371-4857-4F92-A957-A68766A697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43200">
            <a:off x="10072968" y="4967990"/>
            <a:ext cx="1352043" cy="1352043"/>
          </a:xfrm>
          <a:prstGeom prst="rect">
            <a:avLst/>
          </a:prstGeom>
        </p:spPr>
      </p:pic>
    </p:spTree>
    <p:extLst>
      <p:ext uri="{BB962C8B-B14F-4D97-AF65-F5344CB8AC3E}">
        <p14:creationId xmlns:p14="http://schemas.microsoft.com/office/powerpoint/2010/main" val="126740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9218" name="Picture 2" descr="See the source image">
            <a:extLst>
              <a:ext uri="{FF2B5EF4-FFF2-40B4-BE49-F238E27FC236}">
                <a16:creationId xmlns:a16="http://schemas.microsoft.com/office/drawing/2014/main" id="{2255AB1F-2B87-4E47-A152-45A943860D5E}"/>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1852" r="10945"/>
          <a:stretch/>
        </p:blipFill>
        <p:spPr bwMode="auto">
          <a:xfrm>
            <a:off x="-1" y="0"/>
            <a:ext cx="12192001" cy="64189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AADE57A-3003-4FDD-B6D6-29E757FE5FF3}"/>
              </a:ext>
            </a:extLst>
          </p:cNvPr>
          <p:cNvSpPr>
            <a:spLocks noGrp="1"/>
          </p:cNvSpPr>
          <p:nvPr>
            <p:ph type="title"/>
          </p:nvPr>
        </p:nvSpPr>
        <p:spPr/>
        <p:txBody>
          <a:bodyPr/>
          <a:lstStyle/>
          <a:p>
            <a:r>
              <a:rPr lang="en-US" dirty="0"/>
              <a:t>“</a:t>
            </a:r>
            <a:r>
              <a:rPr lang="en-US" dirty="0" err="1"/>
              <a:t>elmType</a:t>
            </a:r>
            <a:r>
              <a:rPr lang="en-US" dirty="0"/>
              <a:t>”: “”</a:t>
            </a:r>
          </a:p>
        </p:txBody>
      </p:sp>
      <p:sp>
        <p:nvSpPr>
          <p:cNvPr id="3" name="Content Placeholder 2">
            <a:extLst>
              <a:ext uri="{FF2B5EF4-FFF2-40B4-BE49-F238E27FC236}">
                <a16:creationId xmlns:a16="http://schemas.microsoft.com/office/drawing/2014/main" id="{BEF7C19A-C24E-4555-9192-C485112397D5}"/>
              </a:ext>
            </a:extLst>
          </p:cNvPr>
          <p:cNvSpPr>
            <a:spLocks noGrp="1"/>
          </p:cNvSpPr>
          <p:nvPr>
            <p:ph idx="1"/>
          </p:nvPr>
        </p:nvSpPr>
        <p:spPr/>
        <p:txBody>
          <a:bodyPr>
            <a:normAutofit/>
          </a:bodyPr>
          <a:lstStyle/>
          <a:p>
            <a:r>
              <a:rPr lang="en-US" sz="4400" dirty="0">
                <a:latin typeface="+mj-lt"/>
              </a:rPr>
              <a:t>div </a:t>
            </a:r>
            <a:r>
              <a:rPr lang="en-US" dirty="0"/>
              <a:t>(box)</a:t>
            </a:r>
          </a:p>
          <a:p>
            <a:r>
              <a:rPr lang="en-US" sz="4400" dirty="0">
                <a:latin typeface="+mj-lt"/>
              </a:rPr>
              <a:t>span </a:t>
            </a:r>
            <a:r>
              <a:rPr lang="en-US" dirty="0"/>
              <a:t>(inline box)</a:t>
            </a:r>
          </a:p>
          <a:p>
            <a:r>
              <a:rPr lang="en-US" sz="4400" dirty="0">
                <a:latin typeface="+mj-lt"/>
              </a:rPr>
              <a:t>a </a:t>
            </a:r>
            <a:r>
              <a:rPr lang="en-US" dirty="0"/>
              <a:t>(link)</a:t>
            </a:r>
          </a:p>
          <a:p>
            <a:r>
              <a:rPr lang="en-US" sz="4400" dirty="0" err="1">
                <a:latin typeface="+mj-lt"/>
              </a:rPr>
              <a:t>img</a:t>
            </a:r>
            <a:r>
              <a:rPr lang="en-US" sz="4400" dirty="0">
                <a:latin typeface="+mj-lt"/>
              </a:rPr>
              <a:t> </a:t>
            </a:r>
            <a:r>
              <a:rPr lang="en-US" dirty="0"/>
              <a:t>(picture)</a:t>
            </a:r>
          </a:p>
          <a:p>
            <a:r>
              <a:rPr lang="en-US" sz="4400" dirty="0">
                <a:latin typeface="+mj-lt"/>
              </a:rPr>
              <a:t>button </a:t>
            </a:r>
            <a:r>
              <a:rPr lang="en-US" dirty="0"/>
              <a:t>(</a:t>
            </a:r>
            <a:r>
              <a:rPr lang="en-US" dirty="0" err="1"/>
              <a:t>clicky</a:t>
            </a:r>
            <a:r>
              <a:rPr lang="en-US" dirty="0"/>
              <a:t> thing)</a:t>
            </a:r>
          </a:p>
          <a:p>
            <a:r>
              <a:rPr lang="en-US" sz="4400" dirty="0" err="1">
                <a:latin typeface="+mj-lt"/>
              </a:rPr>
              <a:t>svg</a:t>
            </a:r>
            <a:r>
              <a:rPr lang="en-US" sz="4400" dirty="0">
                <a:latin typeface="+mj-lt"/>
              </a:rPr>
              <a:t> </a:t>
            </a:r>
            <a:r>
              <a:rPr lang="en-US" dirty="0"/>
              <a:t>(fancy picture)</a:t>
            </a:r>
          </a:p>
          <a:p>
            <a:pPr lvl="1"/>
            <a:r>
              <a:rPr lang="en-US" sz="4000" dirty="0">
                <a:latin typeface="+mj-lt"/>
              </a:rPr>
              <a:t>path </a:t>
            </a:r>
            <a:r>
              <a:rPr lang="en-US" dirty="0">
                <a:latin typeface="+mn-lt"/>
              </a:rPr>
              <a:t>(part of the fancy picture)</a:t>
            </a:r>
            <a:endParaRPr lang="en-US" sz="4000" dirty="0">
              <a:latin typeface="+mn-lt"/>
            </a:endParaRPr>
          </a:p>
        </p:txBody>
      </p:sp>
      <p:sp>
        <p:nvSpPr>
          <p:cNvPr id="4" name="TextBox 3">
            <a:extLst>
              <a:ext uri="{FF2B5EF4-FFF2-40B4-BE49-F238E27FC236}">
                <a16:creationId xmlns:a16="http://schemas.microsoft.com/office/drawing/2014/main" id="{93B5D4AC-3381-4A4D-9512-2E875A012F1B}"/>
              </a:ext>
            </a:extLst>
          </p:cNvPr>
          <p:cNvSpPr txBox="1"/>
          <p:nvPr/>
        </p:nvSpPr>
        <p:spPr>
          <a:xfrm>
            <a:off x="7677776" y="231150"/>
            <a:ext cx="4415883" cy="523220"/>
          </a:xfrm>
          <a:prstGeom prst="rect">
            <a:avLst/>
          </a:prstGeom>
          <a:noFill/>
        </p:spPr>
        <p:txBody>
          <a:bodyPr wrap="square" rtlCol="0">
            <a:spAutoFit/>
          </a:bodyPr>
          <a:lstStyle/>
          <a:p>
            <a:pPr algn="r"/>
            <a:r>
              <a:rPr lang="en-US" sz="2800" dirty="0">
                <a:solidFill>
                  <a:schemeClr val="bg1"/>
                </a:solidFill>
              </a:rPr>
              <a:t>Only Required Property</a:t>
            </a:r>
          </a:p>
        </p:txBody>
      </p:sp>
    </p:spTree>
    <p:extLst>
      <p:ext uri="{BB962C8B-B14F-4D97-AF65-F5344CB8AC3E}">
        <p14:creationId xmlns:p14="http://schemas.microsoft.com/office/powerpoint/2010/main" val="11333834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4492B"/>
        </a:solidFill>
        <a:effectLst/>
      </p:bgPr>
    </p:bg>
    <p:spTree>
      <p:nvGrpSpPr>
        <p:cNvPr id="1" name=""/>
        <p:cNvGrpSpPr/>
        <p:nvPr/>
      </p:nvGrpSpPr>
      <p:grpSpPr>
        <a:xfrm>
          <a:off x="0" y="0"/>
          <a:ext cx="0" cy="0"/>
          <a:chOff x="0" y="0"/>
          <a:chExt cx="0" cy="0"/>
        </a:xfrm>
      </p:grpSpPr>
      <p:pic>
        <p:nvPicPr>
          <p:cNvPr id="1028" name="Picture 4" descr="See the source image">
            <a:extLst>
              <a:ext uri="{FF2B5EF4-FFF2-40B4-BE49-F238E27FC236}">
                <a16:creationId xmlns:a16="http://schemas.microsoft.com/office/drawing/2014/main" id="{1A2FB0E0-0E33-46A0-AD74-4F0D0CAFFE15}"/>
              </a:ext>
            </a:extLst>
          </p:cNvPr>
          <p:cNvPicPr>
            <a:picLocks noChangeAspect="1" noChangeArrowheads="1"/>
          </p:cNvPicPr>
          <p:nvPr/>
        </p:nvPicPr>
        <p:blipFill rotWithShape="1">
          <a:blip r:embed="rId2">
            <a:alphaModFix amt="30000"/>
            <a:extLst>
              <a:ext uri="{28A0092B-C50C-407E-A947-70E740481C1C}">
                <a14:useLocalDpi xmlns:a14="http://schemas.microsoft.com/office/drawing/2010/main" val="0"/>
              </a:ext>
            </a:extLst>
          </a:blip>
          <a:srcRect r="3957"/>
          <a:stretch/>
        </p:blipFill>
        <p:spPr bwMode="auto">
          <a:xfrm>
            <a:off x="0" y="985519"/>
            <a:ext cx="12192000" cy="54332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60EA2B4-3AF8-4023-ADF5-5DC99C410AF2}"/>
              </a:ext>
            </a:extLst>
          </p:cNvPr>
          <p:cNvSpPr>
            <a:spLocks noGrp="1"/>
          </p:cNvSpPr>
          <p:nvPr>
            <p:ph type="title"/>
          </p:nvPr>
        </p:nvSpPr>
        <p:spPr/>
        <p:txBody>
          <a:bodyPr/>
          <a:lstStyle/>
          <a:p>
            <a:r>
              <a:rPr lang="en-US" dirty="0"/>
              <a:t>Element Content</a:t>
            </a:r>
          </a:p>
        </p:txBody>
      </p:sp>
      <p:sp>
        <p:nvSpPr>
          <p:cNvPr id="3" name="Content Placeholder 2">
            <a:extLst>
              <a:ext uri="{FF2B5EF4-FFF2-40B4-BE49-F238E27FC236}">
                <a16:creationId xmlns:a16="http://schemas.microsoft.com/office/drawing/2014/main" id="{E53321C4-33D5-459B-8836-F97155653EE2}"/>
              </a:ext>
            </a:extLst>
          </p:cNvPr>
          <p:cNvSpPr>
            <a:spLocks noGrp="1"/>
          </p:cNvSpPr>
          <p:nvPr>
            <p:ph idx="1"/>
          </p:nvPr>
        </p:nvSpPr>
        <p:spPr/>
        <p:txBody>
          <a:bodyPr/>
          <a:lstStyle/>
          <a:p>
            <a:r>
              <a:rPr lang="en-US" b="1" dirty="0"/>
              <a:t>txtContent</a:t>
            </a:r>
          </a:p>
          <a:p>
            <a:pPr lvl="1"/>
            <a:r>
              <a:rPr lang="en-US" dirty="0"/>
              <a:t>Text value</a:t>
            </a:r>
          </a:p>
          <a:p>
            <a:pPr lvl="1"/>
            <a:endParaRPr lang="en-US" dirty="0"/>
          </a:p>
          <a:p>
            <a:pPr marL="457200" lvl="1" indent="0">
              <a:buNone/>
            </a:pPr>
            <a:r>
              <a:rPr lang="en-US" dirty="0"/>
              <a:t>OR</a:t>
            </a:r>
          </a:p>
          <a:p>
            <a:pPr lvl="1"/>
            <a:endParaRPr lang="en-US" dirty="0"/>
          </a:p>
          <a:p>
            <a:r>
              <a:rPr lang="en-US" b="1" dirty="0"/>
              <a:t>children</a:t>
            </a:r>
          </a:p>
          <a:p>
            <a:pPr lvl="1"/>
            <a:r>
              <a:rPr lang="en-US" dirty="0"/>
              <a:t>Sub elements</a:t>
            </a:r>
          </a:p>
          <a:p>
            <a:pPr lvl="1"/>
            <a:r>
              <a:rPr lang="en-US" dirty="0"/>
              <a:t>Ignored when txtContent is specified</a:t>
            </a:r>
          </a:p>
        </p:txBody>
      </p:sp>
      <p:sp>
        <p:nvSpPr>
          <p:cNvPr id="7" name="TextBox 6">
            <a:extLst>
              <a:ext uri="{FF2B5EF4-FFF2-40B4-BE49-F238E27FC236}">
                <a16:creationId xmlns:a16="http://schemas.microsoft.com/office/drawing/2014/main" id="{3B7DBBA6-D1F6-41F3-A864-391FF20C3654}"/>
              </a:ext>
            </a:extLst>
          </p:cNvPr>
          <p:cNvSpPr txBox="1"/>
          <p:nvPr/>
        </p:nvSpPr>
        <p:spPr>
          <a:xfrm>
            <a:off x="7677776" y="231150"/>
            <a:ext cx="4415883" cy="523220"/>
          </a:xfrm>
          <a:prstGeom prst="rect">
            <a:avLst/>
          </a:prstGeom>
          <a:noFill/>
        </p:spPr>
        <p:txBody>
          <a:bodyPr wrap="square" rtlCol="0">
            <a:spAutoFit/>
          </a:bodyPr>
          <a:lstStyle/>
          <a:p>
            <a:pPr algn="r"/>
            <a:r>
              <a:rPr lang="en-US" sz="2800">
                <a:solidFill>
                  <a:schemeClr val="bg1"/>
                </a:solidFill>
              </a:rPr>
              <a:t>What’s </a:t>
            </a:r>
            <a:r>
              <a:rPr lang="en-US" sz="2800" dirty="0">
                <a:solidFill>
                  <a:schemeClr val="bg1"/>
                </a:solidFill>
              </a:rPr>
              <a:t>in the Box</a:t>
            </a:r>
          </a:p>
        </p:txBody>
      </p:sp>
    </p:spTree>
    <p:extLst>
      <p:ext uri="{BB962C8B-B14F-4D97-AF65-F5344CB8AC3E}">
        <p14:creationId xmlns:p14="http://schemas.microsoft.com/office/powerpoint/2010/main" val="377358530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959BC"/>
        </a:solidFill>
        <a:effectLst/>
      </p:bgPr>
    </p:bg>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05D4E276-2F14-467C-B4A4-3B6EA13AA616}"/>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b="47516"/>
          <a:stretch/>
        </p:blipFill>
        <p:spPr bwMode="auto">
          <a:xfrm>
            <a:off x="0" y="13991"/>
            <a:ext cx="12192000" cy="63989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1ADE9EB-A3B8-4DCF-B6F2-90BBEE4009ED}"/>
              </a:ext>
            </a:extLst>
          </p:cNvPr>
          <p:cNvSpPr>
            <a:spLocks noGrp="1"/>
          </p:cNvSpPr>
          <p:nvPr>
            <p:ph type="title"/>
          </p:nvPr>
        </p:nvSpPr>
        <p:spPr/>
        <p:txBody>
          <a:bodyPr/>
          <a:lstStyle/>
          <a:p>
            <a:r>
              <a:rPr lang="en-US" dirty="0"/>
              <a:t>“attributes”: { }</a:t>
            </a:r>
          </a:p>
        </p:txBody>
      </p:sp>
      <p:sp>
        <p:nvSpPr>
          <p:cNvPr id="3" name="Content Placeholder 2">
            <a:extLst>
              <a:ext uri="{FF2B5EF4-FFF2-40B4-BE49-F238E27FC236}">
                <a16:creationId xmlns:a16="http://schemas.microsoft.com/office/drawing/2014/main" id="{549B5C04-64C2-489E-B657-3AD62598CF2A}"/>
              </a:ext>
            </a:extLst>
          </p:cNvPr>
          <p:cNvSpPr>
            <a:spLocks noGrp="1"/>
          </p:cNvSpPr>
          <p:nvPr>
            <p:ph idx="1"/>
          </p:nvPr>
        </p:nvSpPr>
        <p:spPr/>
        <p:txBody>
          <a:bodyPr/>
          <a:lstStyle/>
          <a:p>
            <a:pPr marL="0" indent="0">
              <a:buNone/>
            </a:pPr>
            <a:r>
              <a:rPr lang="en-US" dirty="0"/>
              <a:t>Everybody</a:t>
            </a:r>
          </a:p>
          <a:p>
            <a:pPr lvl="1"/>
            <a:r>
              <a:rPr lang="en-US" b="1" dirty="0"/>
              <a:t>class</a:t>
            </a:r>
            <a:r>
              <a:rPr lang="en-US" dirty="0"/>
              <a:t> – CSS class(es)</a:t>
            </a:r>
          </a:p>
          <a:p>
            <a:pPr lvl="1"/>
            <a:r>
              <a:rPr lang="en-US" b="1" dirty="0"/>
              <a:t>title</a:t>
            </a:r>
            <a:r>
              <a:rPr lang="en-US" dirty="0"/>
              <a:t> - tooltip</a:t>
            </a:r>
          </a:p>
          <a:p>
            <a:pPr lvl="1"/>
            <a:r>
              <a:rPr lang="en-US" b="1" dirty="0" err="1"/>
              <a:t>iconName</a:t>
            </a:r>
            <a:r>
              <a:rPr lang="en-US" dirty="0"/>
              <a:t> – </a:t>
            </a:r>
            <a:r>
              <a:rPr lang="en-US" dirty="0" err="1"/>
              <a:t>UIFabric</a:t>
            </a:r>
            <a:r>
              <a:rPr lang="en-US" dirty="0"/>
              <a:t> icon</a:t>
            </a:r>
          </a:p>
          <a:p>
            <a:pPr lvl="1"/>
            <a:r>
              <a:rPr lang="en-US" b="1" dirty="0"/>
              <a:t>role </a:t>
            </a:r>
            <a:r>
              <a:rPr lang="en-US" dirty="0"/>
              <a:t>- accessibility</a:t>
            </a:r>
          </a:p>
          <a:p>
            <a:pPr lvl="1"/>
            <a:r>
              <a:rPr lang="en-US" b="1" dirty="0"/>
              <a:t>aria-* </a:t>
            </a:r>
            <a:r>
              <a:rPr lang="en-US" dirty="0"/>
              <a:t>-accessibility</a:t>
            </a:r>
          </a:p>
          <a:p>
            <a:pPr lvl="1"/>
            <a:endParaRPr lang="en-US" dirty="0"/>
          </a:p>
        </p:txBody>
      </p:sp>
      <p:sp>
        <p:nvSpPr>
          <p:cNvPr id="4" name="Content Placeholder 2">
            <a:extLst>
              <a:ext uri="{FF2B5EF4-FFF2-40B4-BE49-F238E27FC236}">
                <a16:creationId xmlns:a16="http://schemas.microsoft.com/office/drawing/2014/main" id="{A4C4E948-CE24-4E6B-B75B-8E04FEDF5C8B}"/>
              </a:ext>
            </a:extLst>
          </p:cNvPr>
          <p:cNvSpPr txBox="1">
            <a:spLocks/>
          </p:cNvSpPr>
          <p:nvPr/>
        </p:nvSpPr>
        <p:spPr>
          <a:xfrm>
            <a:off x="6721316" y="1117651"/>
            <a:ext cx="4960404" cy="3520337"/>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 (links)</a:t>
            </a:r>
          </a:p>
          <a:p>
            <a:pPr lvl="1"/>
            <a:r>
              <a:rPr lang="en-US" b="1" dirty="0" err="1"/>
              <a:t>href</a:t>
            </a:r>
            <a:r>
              <a:rPr lang="en-US" dirty="0"/>
              <a:t> – where to go</a:t>
            </a:r>
          </a:p>
          <a:p>
            <a:pPr lvl="1"/>
            <a:r>
              <a:rPr lang="en-US" b="1" dirty="0"/>
              <a:t>target </a:t>
            </a:r>
            <a:r>
              <a:rPr lang="en-US" dirty="0"/>
              <a:t>– open in new window or not</a:t>
            </a:r>
          </a:p>
          <a:p>
            <a:pPr lvl="1"/>
            <a:r>
              <a:rPr lang="en-US" b="1" dirty="0" err="1"/>
              <a:t>rel</a:t>
            </a:r>
            <a:r>
              <a:rPr lang="en-US" b="1" dirty="0"/>
              <a:t> </a:t>
            </a:r>
            <a:r>
              <a:rPr lang="en-US" dirty="0"/>
              <a:t>– relationship</a:t>
            </a:r>
          </a:p>
        </p:txBody>
      </p:sp>
      <p:sp>
        <p:nvSpPr>
          <p:cNvPr id="5" name="Content Placeholder 2">
            <a:extLst>
              <a:ext uri="{FF2B5EF4-FFF2-40B4-BE49-F238E27FC236}">
                <a16:creationId xmlns:a16="http://schemas.microsoft.com/office/drawing/2014/main" id="{2B6252AE-88E0-4B5A-8A8B-11CC8AFCF283}"/>
              </a:ext>
            </a:extLst>
          </p:cNvPr>
          <p:cNvSpPr txBox="1">
            <a:spLocks/>
          </p:cNvSpPr>
          <p:nvPr/>
        </p:nvSpPr>
        <p:spPr>
          <a:xfrm>
            <a:off x="302895" y="4829491"/>
            <a:ext cx="4872422" cy="1418734"/>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img</a:t>
            </a:r>
            <a:endParaRPr lang="en-US" dirty="0"/>
          </a:p>
          <a:p>
            <a:pPr lvl="1"/>
            <a:r>
              <a:rPr lang="en-US" b="1" dirty="0" err="1"/>
              <a:t>src</a:t>
            </a:r>
            <a:r>
              <a:rPr lang="en-US" dirty="0"/>
              <a:t> – image location</a:t>
            </a:r>
          </a:p>
          <a:p>
            <a:pPr lvl="1"/>
            <a:endParaRPr lang="en-US" dirty="0"/>
          </a:p>
        </p:txBody>
      </p:sp>
      <p:sp>
        <p:nvSpPr>
          <p:cNvPr id="6" name="Content Placeholder 2">
            <a:extLst>
              <a:ext uri="{FF2B5EF4-FFF2-40B4-BE49-F238E27FC236}">
                <a16:creationId xmlns:a16="http://schemas.microsoft.com/office/drawing/2014/main" id="{60BC2E06-C224-4841-A929-BDF3CC98BBF4}"/>
              </a:ext>
            </a:extLst>
          </p:cNvPr>
          <p:cNvSpPr txBox="1">
            <a:spLocks/>
          </p:cNvSpPr>
          <p:nvPr/>
        </p:nvSpPr>
        <p:spPr>
          <a:xfrm>
            <a:off x="6721316" y="4829491"/>
            <a:ext cx="5393702" cy="1256122"/>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path</a:t>
            </a:r>
          </a:p>
          <a:p>
            <a:pPr lvl="1"/>
            <a:r>
              <a:rPr lang="en-US" b="1" dirty="0"/>
              <a:t>d</a:t>
            </a:r>
            <a:r>
              <a:rPr lang="en-US" dirty="0"/>
              <a:t> – path to be drawn</a:t>
            </a:r>
          </a:p>
        </p:txBody>
      </p:sp>
      <p:sp>
        <p:nvSpPr>
          <p:cNvPr id="8" name="TextBox 7">
            <a:extLst>
              <a:ext uri="{FF2B5EF4-FFF2-40B4-BE49-F238E27FC236}">
                <a16:creationId xmlns:a16="http://schemas.microsoft.com/office/drawing/2014/main" id="{8DFB889B-6D98-4A26-9A84-C6A02CA4CD3D}"/>
              </a:ext>
            </a:extLst>
          </p:cNvPr>
          <p:cNvSpPr txBox="1"/>
          <p:nvPr/>
        </p:nvSpPr>
        <p:spPr>
          <a:xfrm>
            <a:off x="7677776" y="231150"/>
            <a:ext cx="4415883" cy="523220"/>
          </a:xfrm>
          <a:prstGeom prst="rect">
            <a:avLst/>
          </a:prstGeom>
          <a:noFill/>
        </p:spPr>
        <p:txBody>
          <a:bodyPr wrap="square" rtlCol="0">
            <a:spAutoFit/>
          </a:bodyPr>
          <a:lstStyle/>
          <a:p>
            <a:pPr algn="r"/>
            <a:r>
              <a:rPr lang="en-US" sz="2800" dirty="0">
                <a:solidFill>
                  <a:schemeClr val="bg1"/>
                </a:solidFill>
              </a:rPr>
              <a:t>Directly in the element</a:t>
            </a:r>
          </a:p>
        </p:txBody>
      </p:sp>
    </p:spTree>
    <p:extLst>
      <p:ext uri="{BB962C8B-B14F-4D97-AF65-F5344CB8AC3E}">
        <p14:creationId xmlns:p14="http://schemas.microsoft.com/office/powerpoint/2010/main" val="12248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500"/>
                                        <p:tgtEl>
                                          <p:spTgt spid="4">
                                            <p:txEl>
                                              <p:pRg st="1" end="1"/>
                                            </p:txEl>
                                          </p:spTgt>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fade">
                                      <p:cBhvr>
                                        <p:cTn id="40" dur="500"/>
                                        <p:tgtEl>
                                          <p:spTgt spid="4">
                                            <p:txEl>
                                              <p:pRg st="2" end="2"/>
                                            </p:txEl>
                                          </p:spTgt>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Effect transition="in" filter="fade">
                                      <p:cBhvr>
                                        <p:cTn id="44" dur="500"/>
                                        <p:tgtEl>
                                          <p:spTgt spid="4">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Effect transition="in" filter="fade">
                                      <p:cBhvr>
                                        <p:cTn id="49" dur="500"/>
                                        <p:tgtEl>
                                          <p:spTgt spid="5">
                                            <p:txEl>
                                              <p:pRg st="0" end="0"/>
                                            </p:txEl>
                                          </p:spTgt>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5">
                                            <p:txEl>
                                              <p:pRg st="1" end="1"/>
                                            </p:txEl>
                                          </p:spTgt>
                                        </p:tgtEl>
                                        <p:attrNameLst>
                                          <p:attrName>style.visibility</p:attrName>
                                        </p:attrNameLst>
                                      </p:cBhvr>
                                      <p:to>
                                        <p:strVal val="visible"/>
                                      </p:to>
                                    </p:set>
                                    <p:animEffect transition="in" filter="fade">
                                      <p:cBhvr>
                                        <p:cTn id="53" dur="500"/>
                                        <p:tgtEl>
                                          <p:spTgt spid="5">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xEl>
                                              <p:pRg st="0" end="0"/>
                                            </p:txEl>
                                          </p:spTgt>
                                        </p:tgtEl>
                                        <p:attrNameLst>
                                          <p:attrName>style.visibility</p:attrName>
                                        </p:attrNameLst>
                                      </p:cBhvr>
                                      <p:to>
                                        <p:strVal val="visible"/>
                                      </p:to>
                                    </p:set>
                                    <p:animEffect transition="in" filter="fade">
                                      <p:cBhvr>
                                        <p:cTn id="58" dur="500"/>
                                        <p:tgtEl>
                                          <p:spTgt spid="6">
                                            <p:txEl>
                                              <p:pRg st="0" end="0"/>
                                            </p:txEl>
                                          </p:spTgt>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6">
                                            <p:txEl>
                                              <p:pRg st="1" end="1"/>
                                            </p:txEl>
                                          </p:spTgt>
                                        </p:tgtEl>
                                        <p:attrNameLst>
                                          <p:attrName>style.visibility</p:attrName>
                                        </p:attrNameLst>
                                      </p:cBhvr>
                                      <p:to>
                                        <p:strVal val="visible"/>
                                      </p:to>
                                    </p:set>
                                    <p:animEffect transition="in" filter="fade">
                                      <p:cBhvr>
                                        <p:cTn id="6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bldLvl="2"/>
      <p:bldP spid="5" grpId="0" uiExpand="1" build="p" bldLvl="2"/>
      <p:bldP spid="6" grpId="0" uiExpand="1"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D7C59"/>
        </a:solidFill>
        <a:effectLst/>
      </p:bgPr>
    </p:bg>
    <p:spTree>
      <p:nvGrpSpPr>
        <p:cNvPr id="1" name=""/>
        <p:cNvGrpSpPr/>
        <p:nvPr/>
      </p:nvGrpSpPr>
      <p:grpSpPr>
        <a:xfrm>
          <a:off x="0" y="0"/>
          <a:ext cx="0" cy="0"/>
          <a:chOff x="0" y="0"/>
          <a:chExt cx="0" cy="0"/>
        </a:xfrm>
      </p:grpSpPr>
      <p:pic>
        <p:nvPicPr>
          <p:cNvPr id="3078" name="Picture 6" descr="See the source image">
            <a:extLst>
              <a:ext uri="{FF2B5EF4-FFF2-40B4-BE49-F238E27FC236}">
                <a16:creationId xmlns:a16="http://schemas.microsoft.com/office/drawing/2014/main" id="{DE590194-F0A4-4A2D-9A66-E9DCA62D881D}"/>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b="47387"/>
          <a:stretch/>
        </p:blipFill>
        <p:spPr bwMode="auto">
          <a:xfrm>
            <a:off x="0" y="0"/>
            <a:ext cx="12192000" cy="64145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130D2C5-2894-47B5-958C-635C99B24E9B}"/>
              </a:ext>
            </a:extLst>
          </p:cNvPr>
          <p:cNvSpPr>
            <a:spLocks noGrp="1"/>
          </p:cNvSpPr>
          <p:nvPr>
            <p:ph type="title"/>
          </p:nvPr>
        </p:nvSpPr>
        <p:spPr/>
        <p:txBody>
          <a:bodyPr/>
          <a:lstStyle/>
          <a:p>
            <a:r>
              <a:rPr lang="en-US" dirty="0"/>
              <a:t>“style”: { }</a:t>
            </a:r>
          </a:p>
        </p:txBody>
      </p:sp>
      <p:sp>
        <p:nvSpPr>
          <p:cNvPr id="3" name="Content Placeholder 2">
            <a:extLst>
              <a:ext uri="{FF2B5EF4-FFF2-40B4-BE49-F238E27FC236}">
                <a16:creationId xmlns:a16="http://schemas.microsoft.com/office/drawing/2014/main" id="{143F3FDA-377D-4AAC-8A47-43CE47C162DE}"/>
              </a:ext>
            </a:extLst>
          </p:cNvPr>
          <p:cNvSpPr>
            <a:spLocks noGrp="1"/>
          </p:cNvSpPr>
          <p:nvPr>
            <p:ph idx="1"/>
          </p:nvPr>
        </p:nvSpPr>
        <p:spPr>
          <a:xfrm>
            <a:off x="302894" y="1104900"/>
            <a:ext cx="11586211" cy="5219700"/>
          </a:xfrm>
        </p:spPr>
        <p:txBody>
          <a:bodyPr numCol="6">
            <a:normAutofit fontScale="25000" lnSpcReduction="20000"/>
          </a:bodyPr>
          <a:lstStyle/>
          <a:p>
            <a:r>
              <a:rPr lang="en-US" b="1" dirty="0"/>
              <a:t>background-color</a:t>
            </a:r>
          </a:p>
          <a:p>
            <a:r>
              <a:rPr lang="en-US" dirty="0"/>
              <a:t>fill</a:t>
            </a:r>
          </a:p>
          <a:p>
            <a:r>
              <a:rPr lang="en-US" dirty="0"/>
              <a:t>background-image</a:t>
            </a:r>
          </a:p>
          <a:p>
            <a:r>
              <a:rPr lang="en-US" dirty="0"/>
              <a:t>border</a:t>
            </a:r>
          </a:p>
          <a:p>
            <a:r>
              <a:rPr lang="en-US" dirty="0"/>
              <a:t>border-bottom</a:t>
            </a:r>
          </a:p>
          <a:p>
            <a:r>
              <a:rPr lang="en-US" dirty="0"/>
              <a:t>border-bottom-color</a:t>
            </a:r>
          </a:p>
          <a:p>
            <a:r>
              <a:rPr lang="en-US" dirty="0"/>
              <a:t>border-bottom-style</a:t>
            </a:r>
          </a:p>
          <a:p>
            <a:r>
              <a:rPr lang="en-US" dirty="0"/>
              <a:t>border-bottom-width</a:t>
            </a:r>
          </a:p>
          <a:p>
            <a:r>
              <a:rPr lang="en-US" dirty="0"/>
              <a:t>border-color</a:t>
            </a:r>
          </a:p>
          <a:p>
            <a:r>
              <a:rPr lang="en-US" dirty="0"/>
              <a:t>border-left</a:t>
            </a:r>
          </a:p>
          <a:p>
            <a:r>
              <a:rPr lang="en-US" dirty="0"/>
              <a:t>border-left-color</a:t>
            </a:r>
          </a:p>
          <a:p>
            <a:r>
              <a:rPr lang="en-US" dirty="0"/>
              <a:t>border-left-style</a:t>
            </a:r>
          </a:p>
          <a:p>
            <a:r>
              <a:rPr lang="en-US" dirty="0"/>
              <a:t>border-left-width</a:t>
            </a:r>
          </a:p>
          <a:p>
            <a:r>
              <a:rPr lang="en-US" dirty="0"/>
              <a:t>border-right</a:t>
            </a:r>
          </a:p>
          <a:p>
            <a:r>
              <a:rPr lang="en-US" dirty="0"/>
              <a:t>border-right-color</a:t>
            </a:r>
          </a:p>
          <a:p>
            <a:r>
              <a:rPr lang="en-US" dirty="0"/>
              <a:t>border-right-style</a:t>
            </a:r>
          </a:p>
          <a:p>
            <a:r>
              <a:rPr lang="en-US" dirty="0"/>
              <a:t>border-right-width</a:t>
            </a:r>
          </a:p>
          <a:p>
            <a:r>
              <a:rPr lang="en-US" dirty="0"/>
              <a:t>border-style</a:t>
            </a:r>
          </a:p>
          <a:p>
            <a:r>
              <a:rPr lang="en-US" dirty="0"/>
              <a:t>border-top</a:t>
            </a:r>
          </a:p>
          <a:p>
            <a:r>
              <a:rPr lang="en-US" dirty="0"/>
              <a:t>border-top-color</a:t>
            </a:r>
          </a:p>
          <a:p>
            <a:r>
              <a:rPr lang="en-US" dirty="0"/>
              <a:t>border-top-style</a:t>
            </a:r>
          </a:p>
          <a:p>
            <a:r>
              <a:rPr lang="en-US" dirty="0"/>
              <a:t>border-top-width</a:t>
            </a:r>
          </a:p>
          <a:p>
            <a:r>
              <a:rPr lang="en-US" dirty="0"/>
              <a:t>border-width</a:t>
            </a:r>
          </a:p>
          <a:p>
            <a:r>
              <a:rPr lang="en-US" dirty="0"/>
              <a:t>outline</a:t>
            </a:r>
          </a:p>
          <a:p>
            <a:r>
              <a:rPr lang="en-US" dirty="0"/>
              <a:t>outline-color</a:t>
            </a:r>
          </a:p>
          <a:p>
            <a:r>
              <a:rPr lang="en-US" dirty="0"/>
              <a:t>outline-style</a:t>
            </a:r>
          </a:p>
          <a:p>
            <a:r>
              <a:rPr lang="en-US" dirty="0"/>
              <a:t>outline-width</a:t>
            </a:r>
          </a:p>
          <a:p>
            <a:r>
              <a:rPr lang="en-US" dirty="0"/>
              <a:t>border-bottom-left-radius</a:t>
            </a:r>
          </a:p>
          <a:p>
            <a:r>
              <a:rPr lang="en-US" dirty="0"/>
              <a:t>border-bottom-right-radius</a:t>
            </a:r>
          </a:p>
          <a:p>
            <a:r>
              <a:rPr lang="en-US" dirty="0"/>
              <a:t>border-radius</a:t>
            </a:r>
          </a:p>
          <a:p>
            <a:r>
              <a:rPr lang="en-US" dirty="0"/>
              <a:t>border-top-left-radius</a:t>
            </a:r>
          </a:p>
          <a:p>
            <a:r>
              <a:rPr lang="en-US" dirty="0"/>
              <a:t>border-top-right-radius</a:t>
            </a:r>
          </a:p>
          <a:p>
            <a:r>
              <a:rPr lang="en-US" dirty="0"/>
              <a:t>box-decoration-break</a:t>
            </a:r>
          </a:p>
          <a:p>
            <a:r>
              <a:rPr lang="en-US" dirty="0"/>
              <a:t>box-shadow</a:t>
            </a:r>
          </a:p>
          <a:p>
            <a:r>
              <a:rPr lang="en-US" dirty="0"/>
              <a:t>box-sizing</a:t>
            </a:r>
          </a:p>
          <a:p>
            <a:r>
              <a:rPr lang="en-US" dirty="0"/>
              <a:t>overflow-x</a:t>
            </a:r>
          </a:p>
          <a:p>
            <a:r>
              <a:rPr lang="en-US" dirty="0"/>
              <a:t>overflow-y</a:t>
            </a:r>
          </a:p>
          <a:p>
            <a:r>
              <a:rPr lang="en-US" dirty="0"/>
              <a:t>overflow-style</a:t>
            </a:r>
          </a:p>
          <a:p>
            <a:r>
              <a:rPr lang="en-US" dirty="0"/>
              <a:t>rotation</a:t>
            </a:r>
          </a:p>
          <a:p>
            <a:r>
              <a:rPr lang="en-US" dirty="0"/>
              <a:t>rotation-point</a:t>
            </a:r>
          </a:p>
          <a:p>
            <a:r>
              <a:rPr lang="en-US" dirty="0"/>
              <a:t>opacity</a:t>
            </a:r>
          </a:p>
          <a:p>
            <a:r>
              <a:rPr lang="en-US" dirty="0"/>
              <a:t>cursor</a:t>
            </a:r>
          </a:p>
          <a:p>
            <a:r>
              <a:rPr lang="en-US" dirty="0"/>
              <a:t>height</a:t>
            </a:r>
          </a:p>
          <a:p>
            <a:r>
              <a:rPr lang="en-US" dirty="0"/>
              <a:t>max-height</a:t>
            </a:r>
          </a:p>
          <a:p>
            <a:r>
              <a:rPr lang="en-US" dirty="0"/>
              <a:t>max-width</a:t>
            </a:r>
          </a:p>
          <a:p>
            <a:r>
              <a:rPr lang="en-US" dirty="0"/>
              <a:t>min-height</a:t>
            </a:r>
          </a:p>
          <a:p>
            <a:r>
              <a:rPr lang="en-US" dirty="0"/>
              <a:t>min-width</a:t>
            </a:r>
          </a:p>
          <a:p>
            <a:r>
              <a:rPr lang="en-US" b="1" dirty="0"/>
              <a:t>width</a:t>
            </a:r>
          </a:p>
          <a:p>
            <a:r>
              <a:rPr lang="en-US" dirty="0"/>
              <a:t>flex-grow</a:t>
            </a:r>
          </a:p>
          <a:p>
            <a:r>
              <a:rPr lang="en-US" dirty="0"/>
              <a:t>flex-shrink</a:t>
            </a:r>
          </a:p>
          <a:p>
            <a:r>
              <a:rPr lang="en-US" dirty="0"/>
              <a:t>flex-flow</a:t>
            </a:r>
          </a:p>
          <a:p>
            <a:r>
              <a:rPr lang="en-US" dirty="0"/>
              <a:t>flex-direction</a:t>
            </a:r>
          </a:p>
          <a:p>
            <a:r>
              <a:rPr lang="en-US" dirty="0"/>
              <a:t>flex-wrap</a:t>
            </a:r>
          </a:p>
          <a:p>
            <a:r>
              <a:rPr lang="en-US" b="1" dirty="0"/>
              <a:t>flex</a:t>
            </a:r>
          </a:p>
          <a:p>
            <a:r>
              <a:rPr lang="en-US" dirty="0"/>
              <a:t>justify-content</a:t>
            </a:r>
          </a:p>
          <a:p>
            <a:r>
              <a:rPr lang="en-US" dirty="0"/>
              <a:t>align-items</a:t>
            </a:r>
          </a:p>
          <a:p>
            <a:r>
              <a:rPr lang="en-US" dirty="0"/>
              <a:t>box-align</a:t>
            </a:r>
          </a:p>
          <a:p>
            <a:r>
              <a:rPr lang="en-US" dirty="0"/>
              <a:t>box-direction</a:t>
            </a:r>
          </a:p>
          <a:p>
            <a:r>
              <a:rPr lang="en-US" dirty="0"/>
              <a:t>box-flex</a:t>
            </a:r>
          </a:p>
          <a:p>
            <a:r>
              <a:rPr lang="en-US" dirty="0"/>
              <a:t>box-flex-group</a:t>
            </a:r>
          </a:p>
          <a:p>
            <a:r>
              <a:rPr lang="en-US" dirty="0"/>
              <a:t>box-lines</a:t>
            </a:r>
          </a:p>
          <a:p>
            <a:r>
              <a:rPr lang="en-US" dirty="0"/>
              <a:t>box-ordinal-group</a:t>
            </a:r>
          </a:p>
          <a:p>
            <a:r>
              <a:rPr lang="en-US" dirty="0"/>
              <a:t>box-orient</a:t>
            </a:r>
          </a:p>
          <a:p>
            <a:r>
              <a:rPr lang="en-US" dirty="0"/>
              <a:t>box-pack</a:t>
            </a:r>
          </a:p>
          <a:p>
            <a:r>
              <a:rPr lang="en-US" dirty="0"/>
              <a:t>font</a:t>
            </a:r>
          </a:p>
          <a:p>
            <a:r>
              <a:rPr lang="en-US" dirty="0"/>
              <a:t>font-family</a:t>
            </a:r>
          </a:p>
          <a:p>
            <a:r>
              <a:rPr lang="en-US" dirty="0"/>
              <a:t>font-size</a:t>
            </a:r>
          </a:p>
          <a:p>
            <a:r>
              <a:rPr lang="en-US" dirty="0"/>
              <a:t>font-style</a:t>
            </a:r>
          </a:p>
          <a:p>
            <a:r>
              <a:rPr lang="en-US" dirty="0"/>
              <a:t>font-variant</a:t>
            </a:r>
          </a:p>
          <a:p>
            <a:r>
              <a:rPr lang="en-US" dirty="0"/>
              <a:t>font-weight</a:t>
            </a:r>
          </a:p>
          <a:p>
            <a:r>
              <a:rPr lang="en-US" dirty="0"/>
              <a:t>font-size-adjust</a:t>
            </a:r>
          </a:p>
          <a:p>
            <a:r>
              <a:rPr lang="en-US" dirty="0"/>
              <a:t>font-stretch</a:t>
            </a:r>
          </a:p>
          <a:p>
            <a:r>
              <a:rPr lang="en-US" dirty="0"/>
              <a:t>grid-columns</a:t>
            </a:r>
          </a:p>
          <a:p>
            <a:r>
              <a:rPr lang="en-US" dirty="0"/>
              <a:t>grid-rows</a:t>
            </a:r>
          </a:p>
          <a:p>
            <a:r>
              <a:rPr lang="en-US" b="1" dirty="0"/>
              <a:t>margin</a:t>
            </a:r>
          </a:p>
          <a:p>
            <a:r>
              <a:rPr lang="en-US" dirty="0"/>
              <a:t>margin-bottom</a:t>
            </a:r>
          </a:p>
          <a:p>
            <a:r>
              <a:rPr lang="en-US" dirty="0"/>
              <a:t>margin-left</a:t>
            </a:r>
          </a:p>
          <a:p>
            <a:r>
              <a:rPr lang="en-US" dirty="0"/>
              <a:t>margin-right</a:t>
            </a:r>
          </a:p>
          <a:p>
            <a:r>
              <a:rPr lang="en-US" dirty="0"/>
              <a:t>margin-top</a:t>
            </a:r>
          </a:p>
          <a:p>
            <a:r>
              <a:rPr lang="en-US" dirty="0"/>
              <a:t>column-count</a:t>
            </a:r>
          </a:p>
          <a:p>
            <a:r>
              <a:rPr lang="en-US" dirty="0"/>
              <a:t>column-fill</a:t>
            </a:r>
          </a:p>
          <a:p>
            <a:r>
              <a:rPr lang="en-US" dirty="0"/>
              <a:t>column-gap</a:t>
            </a:r>
          </a:p>
          <a:p>
            <a:r>
              <a:rPr lang="en-US" dirty="0"/>
              <a:t>column-rule</a:t>
            </a:r>
          </a:p>
          <a:p>
            <a:r>
              <a:rPr lang="en-US" dirty="0"/>
              <a:t>column-rule-color</a:t>
            </a:r>
          </a:p>
          <a:p>
            <a:r>
              <a:rPr lang="en-US" dirty="0"/>
              <a:t>column-rule-style</a:t>
            </a:r>
          </a:p>
          <a:p>
            <a:r>
              <a:rPr lang="en-US" dirty="0"/>
              <a:t>column-rule-width</a:t>
            </a:r>
          </a:p>
          <a:p>
            <a:r>
              <a:rPr lang="en-US" dirty="0"/>
              <a:t>column-span</a:t>
            </a:r>
          </a:p>
          <a:p>
            <a:r>
              <a:rPr lang="en-US" dirty="0"/>
              <a:t>column-width</a:t>
            </a:r>
          </a:p>
          <a:p>
            <a:r>
              <a:rPr lang="en-US" dirty="0"/>
              <a:t>columns</a:t>
            </a:r>
          </a:p>
          <a:p>
            <a:r>
              <a:rPr lang="en-US" b="1" dirty="0"/>
              <a:t>padding</a:t>
            </a:r>
          </a:p>
          <a:p>
            <a:r>
              <a:rPr lang="en-US" dirty="0"/>
              <a:t>padding-bottom</a:t>
            </a:r>
          </a:p>
          <a:p>
            <a:r>
              <a:rPr lang="en-US" dirty="0"/>
              <a:t>padding-left</a:t>
            </a:r>
          </a:p>
          <a:p>
            <a:r>
              <a:rPr lang="en-US" dirty="0"/>
              <a:t>padding-right</a:t>
            </a:r>
          </a:p>
          <a:p>
            <a:r>
              <a:rPr lang="en-US" dirty="0"/>
              <a:t>padding-top</a:t>
            </a:r>
          </a:p>
          <a:p>
            <a:r>
              <a:rPr lang="en-US" dirty="0"/>
              <a:t>bottom</a:t>
            </a:r>
          </a:p>
          <a:p>
            <a:r>
              <a:rPr lang="en-US" dirty="0"/>
              <a:t>clear</a:t>
            </a:r>
          </a:p>
          <a:p>
            <a:r>
              <a:rPr lang="en-US" dirty="0"/>
              <a:t>clip</a:t>
            </a:r>
          </a:p>
          <a:p>
            <a:r>
              <a:rPr lang="en-US" b="1" dirty="0"/>
              <a:t>display</a:t>
            </a:r>
          </a:p>
          <a:p>
            <a:r>
              <a:rPr lang="en-US" b="1" dirty="0"/>
              <a:t>float</a:t>
            </a:r>
          </a:p>
          <a:p>
            <a:r>
              <a:rPr lang="en-US" dirty="0"/>
              <a:t>left</a:t>
            </a:r>
          </a:p>
          <a:p>
            <a:r>
              <a:rPr lang="en-US" dirty="0"/>
              <a:t>overflow</a:t>
            </a:r>
          </a:p>
          <a:p>
            <a:r>
              <a:rPr lang="en-US" dirty="0"/>
              <a:t>position </a:t>
            </a:r>
          </a:p>
          <a:p>
            <a:r>
              <a:rPr lang="en-US" dirty="0"/>
              <a:t>right</a:t>
            </a:r>
          </a:p>
          <a:p>
            <a:r>
              <a:rPr lang="en-US" dirty="0"/>
              <a:t>top</a:t>
            </a:r>
          </a:p>
          <a:p>
            <a:r>
              <a:rPr lang="en-US" dirty="0"/>
              <a:t>visibility</a:t>
            </a:r>
          </a:p>
          <a:p>
            <a:r>
              <a:rPr lang="en-US" dirty="0"/>
              <a:t>z-index</a:t>
            </a:r>
          </a:p>
          <a:p>
            <a:r>
              <a:rPr lang="en-US" dirty="0"/>
              <a:t>border-collapse</a:t>
            </a:r>
          </a:p>
          <a:p>
            <a:r>
              <a:rPr lang="en-US" dirty="0"/>
              <a:t>border-spacing</a:t>
            </a:r>
          </a:p>
          <a:p>
            <a:r>
              <a:rPr lang="en-US" dirty="0"/>
              <a:t>caption-side</a:t>
            </a:r>
          </a:p>
          <a:p>
            <a:r>
              <a:rPr lang="en-US" dirty="0"/>
              <a:t>empty-cells</a:t>
            </a:r>
          </a:p>
          <a:p>
            <a:r>
              <a:rPr lang="en-US" dirty="0"/>
              <a:t>table-layout</a:t>
            </a:r>
          </a:p>
          <a:p>
            <a:r>
              <a:rPr lang="en-US" b="1" dirty="0"/>
              <a:t>color</a:t>
            </a:r>
          </a:p>
          <a:p>
            <a:r>
              <a:rPr lang="en-US" dirty="0"/>
              <a:t>direction</a:t>
            </a:r>
          </a:p>
          <a:p>
            <a:r>
              <a:rPr lang="en-US" dirty="0"/>
              <a:t>letter-spacing</a:t>
            </a:r>
          </a:p>
          <a:p>
            <a:r>
              <a:rPr lang="en-US" dirty="0"/>
              <a:t>line-height</a:t>
            </a:r>
          </a:p>
          <a:p>
            <a:r>
              <a:rPr lang="en-US" b="1" dirty="0"/>
              <a:t>text-align</a:t>
            </a:r>
          </a:p>
          <a:p>
            <a:r>
              <a:rPr lang="en-US" dirty="0"/>
              <a:t>text-decoration</a:t>
            </a:r>
          </a:p>
          <a:p>
            <a:r>
              <a:rPr lang="en-US" dirty="0"/>
              <a:t>text-indent</a:t>
            </a:r>
          </a:p>
          <a:p>
            <a:r>
              <a:rPr lang="en-US" dirty="0"/>
              <a:t>text-transform</a:t>
            </a:r>
          </a:p>
          <a:p>
            <a:r>
              <a:rPr lang="en-US" dirty="0" err="1"/>
              <a:t>unicode</a:t>
            </a:r>
            <a:r>
              <a:rPr lang="en-US" dirty="0"/>
              <a:t>-bidi</a:t>
            </a:r>
          </a:p>
          <a:p>
            <a:r>
              <a:rPr lang="en-US" dirty="0"/>
              <a:t>vertical-align</a:t>
            </a:r>
          </a:p>
          <a:p>
            <a:r>
              <a:rPr lang="en-US" dirty="0"/>
              <a:t>white-space</a:t>
            </a:r>
          </a:p>
          <a:p>
            <a:r>
              <a:rPr lang="en-US" dirty="0"/>
              <a:t>word-spacing</a:t>
            </a:r>
          </a:p>
          <a:p>
            <a:r>
              <a:rPr lang="en-US" dirty="0"/>
              <a:t>hanging-punctuation</a:t>
            </a:r>
          </a:p>
          <a:p>
            <a:r>
              <a:rPr lang="en-US" dirty="0"/>
              <a:t>punctuation-trim</a:t>
            </a:r>
          </a:p>
          <a:p>
            <a:r>
              <a:rPr lang="en-US" dirty="0"/>
              <a:t>text-align-last</a:t>
            </a:r>
          </a:p>
          <a:p>
            <a:r>
              <a:rPr lang="en-US" dirty="0"/>
              <a:t>text-justify</a:t>
            </a:r>
          </a:p>
          <a:p>
            <a:r>
              <a:rPr lang="en-US" dirty="0"/>
              <a:t>text-outline</a:t>
            </a:r>
          </a:p>
          <a:p>
            <a:r>
              <a:rPr lang="en-US" dirty="0"/>
              <a:t>text-shadow</a:t>
            </a:r>
          </a:p>
          <a:p>
            <a:r>
              <a:rPr lang="en-US" dirty="0"/>
              <a:t>text-wrap</a:t>
            </a:r>
          </a:p>
          <a:p>
            <a:r>
              <a:rPr lang="en-US" dirty="0"/>
              <a:t>word-break</a:t>
            </a:r>
          </a:p>
          <a:p>
            <a:r>
              <a:rPr lang="en-US" dirty="0"/>
              <a:t>word-wrap</a:t>
            </a:r>
          </a:p>
        </p:txBody>
      </p:sp>
      <p:sp>
        <p:nvSpPr>
          <p:cNvPr id="4" name="TextBox 3">
            <a:extLst>
              <a:ext uri="{FF2B5EF4-FFF2-40B4-BE49-F238E27FC236}">
                <a16:creationId xmlns:a16="http://schemas.microsoft.com/office/drawing/2014/main" id="{F63ED19A-23E9-42AC-BB86-8ADEC3F6FF62}"/>
              </a:ext>
            </a:extLst>
          </p:cNvPr>
          <p:cNvSpPr txBox="1"/>
          <p:nvPr/>
        </p:nvSpPr>
        <p:spPr>
          <a:xfrm>
            <a:off x="7677776" y="231150"/>
            <a:ext cx="4415883" cy="523220"/>
          </a:xfrm>
          <a:prstGeom prst="rect">
            <a:avLst/>
          </a:prstGeom>
          <a:noFill/>
        </p:spPr>
        <p:txBody>
          <a:bodyPr wrap="square" rtlCol="0">
            <a:spAutoFit/>
          </a:bodyPr>
          <a:lstStyle/>
          <a:p>
            <a:pPr algn="r"/>
            <a:r>
              <a:rPr lang="en-US" sz="2800" dirty="0">
                <a:solidFill>
                  <a:schemeClr val="bg1"/>
                </a:solidFill>
              </a:rPr>
              <a:t>Nest in the style attribute</a:t>
            </a:r>
          </a:p>
        </p:txBody>
      </p:sp>
      <p:sp>
        <p:nvSpPr>
          <p:cNvPr id="5" name="TextBox 4">
            <a:extLst>
              <a:ext uri="{FF2B5EF4-FFF2-40B4-BE49-F238E27FC236}">
                <a16:creationId xmlns:a16="http://schemas.microsoft.com/office/drawing/2014/main" id="{BBFAF245-B951-4984-859A-0416384E7089}"/>
              </a:ext>
            </a:extLst>
          </p:cNvPr>
          <p:cNvSpPr txBox="1"/>
          <p:nvPr/>
        </p:nvSpPr>
        <p:spPr>
          <a:xfrm>
            <a:off x="11727842" y="985520"/>
            <a:ext cx="515112" cy="307777"/>
          </a:xfrm>
          <a:prstGeom prst="rect">
            <a:avLst/>
          </a:prstGeom>
          <a:noFill/>
        </p:spPr>
        <p:txBody>
          <a:bodyPr wrap="square" rtlCol="0">
            <a:spAutoFit/>
          </a:bodyPr>
          <a:lstStyle/>
          <a:p>
            <a:r>
              <a:rPr lang="en-US" sz="1400" dirty="0">
                <a:solidFill>
                  <a:srgbClr val="ED7C59"/>
                </a:solidFill>
                <a:latin typeface="+mj-lt"/>
              </a:rPr>
              <a:t>132</a:t>
            </a:r>
          </a:p>
        </p:txBody>
      </p:sp>
    </p:spTree>
    <p:extLst>
      <p:ext uri="{BB962C8B-B14F-4D97-AF65-F5344CB8AC3E}">
        <p14:creationId xmlns:p14="http://schemas.microsoft.com/office/powerpoint/2010/main" val="945808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
                                        <p:tgtEl>
                                          <p:spTgt spid="3">
                                            <p:txEl>
                                              <p:pRg st="0" end="0"/>
                                            </p:txEl>
                                          </p:spTgt>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
                                        <p:tgtEl>
                                          <p:spTgt spid="3">
                                            <p:txEl>
                                              <p:pRg st="1" end="1"/>
                                            </p:txEl>
                                          </p:spTgt>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
                                        <p:tgtEl>
                                          <p:spTgt spid="3">
                                            <p:txEl>
                                              <p:pRg st="2" end="2"/>
                                            </p:txEl>
                                          </p:spTgt>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
                                        <p:tgtEl>
                                          <p:spTgt spid="3">
                                            <p:txEl>
                                              <p:pRg st="3" end="3"/>
                                            </p:txEl>
                                          </p:spTgt>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
                                        <p:tgtEl>
                                          <p:spTgt spid="3">
                                            <p:txEl>
                                              <p:pRg st="4" end="4"/>
                                            </p:txEl>
                                          </p:spTgt>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
                                        <p:tgtEl>
                                          <p:spTgt spid="3">
                                            <p:txEl>
                                              <p:pRg st="5" end="5"/>
                                            </p:txEl>
                                          </p:spTgt>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
                                        <p:tgtEl>
                                          <p:spTgt spid="3">
                                            <p:txEl>
                                              <p:pRg st="6" end="6"/>
                                            </p:txEl>
                                          </p:spTgt>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
                                        <p:tgtEl>
                                          <p:spTgt spid="3">
                                            <p:txEl>
                                              <p:pRg st="7" end="7"/>
                                            </p:txEl>
                                          </p:spTgt>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
                                        <p:tgtEl>
                                          <p:spTgt spid="3">
                                            <p:txEl>
                                              <p:pRg st="8" end="8"/>
                                            </p:txEl>
                                          </p:spTgt>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
                                        <p:tgtEl>
                                          <p:spTgt spid="3">
                                            <p:txEl>
                                              <p:pRg st="9" end="9"/>
                                            </p:txEl>
                                          </p:spTgt>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
                                        <p:tgtEl>
                                          <p:spTgt spid="3">
                                            <p:txEl>
                                              <p:pRg st="10" end="10"/>
                                            </p:txEl>
                                          </p:spTgt>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fade">
                                      <p:cBhvr>
                                        <p:cTn id="51" dur="50"/>
                                        <p:tgtEl>
                                          <p:spTgt spid="3">
                                            <p:txEl>
                                              <p:pRg st="11" end="11"/>
                                            </p:txEl>
                                          </p:spTgt>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fade">
                                      <p:cBhvr>
                                        <p:cTn id="55" dur="50"/>
                                        <p:tgtEl>
                                          <p:spTgt spid="3">
                                            <p:txEl>
                                              <p:pRg st="12" end="12"/>
                                            </p:txEl>
                                          </p:spTgt>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fade">
                                      <p:cBhvr>
                                        <p:cTn id="59" dur="50"/>
                                        <p:tgtEl>
                                          <p:spTgt spid="3">
                                            <p:txEl>
                                              <p:pRg st="13" end="13"/>
                                            </p:txEl>
                                          </p:spTgt>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Effect transition="in" filter="fade">
                                      <p:cBhvr>
                                        <p:cTn id="63" dur="50"/>
                                        <p:tgtEl>
                                          <p:spTgt spid="3">
                                            <p:txEl>
                                              <p:pRg st="14" end="14"/>
                                            </p:txEl>
                                          </p:spTgt>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Effect transition="in" filter="fade">
                                      <p:cBhvr>
                                        <p:cTn id="67" dur="50"/>
                                        <p:tgtEl>
                                          <p:spTgt spid="3">
                                            <p:txEl>
                                              <p:pRg st="15" end="15"/>
                                            </p:txEl>
                                          </p:spTgt>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animEffect transition="in" filter="fade">
                                      <p:cBhvr>
                                        <p:cTn id="71" dur="50"/>
                                        <p:tgtEl>
                                          <p:spTgt spid="3">
                                            <p:txEl>
                                              <p:pRg st="16" end="16"/>
                                            </p:txEl>
                                          </p:spTgt>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Effect transition="in" filter="fade">
                                      <p:cBhvr>
                                        <p:cTn id="75" dur="50"/>
                                        <p:tgtEl>
                                          <p:spTgt spid="3">
                                            <p:txEl>
                                              <p:pRg st="17" end="17"/>
                                            </p:txEl>
                                          </p:spTgt>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animEffect transition="in" filter="fade">
                                      <p:cBhvr>
                                        <p:cTn id="79" dur="50"/>
                                        <p:tgtEl>
                                          <p:spTgt spid="3">
                                            <p:txEl>
                                              <p:pRg st="18" end="18"/>
                                            </p:txEl>
                                          </p:spTgt>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animEffect transition="in" filter="fade">
                                      <p:cBhvr>
                                        <p:cTn id="83" dur="50"/>
                                        <p:tgtEl>
                                          <p:spTgt spid="3">
                                            <p:txEl>
                                              <p:pRg st="19" end="19"/>
                                            </p:txEl>
                                          </p:spTgt>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3">
                                            <p:txEl>
                                              <p:pRg st="20" end="20"/>
                                            </p:txEl>
                                          </p:spTgt>
                                        </p:tgtEl>
                                        <p:attrNameLst>
                                          <p:attrName>style.visibility</p:attrName>
                                        </p:attrNameLst>
                                      </p:cBhvr>
                                      <p:to>
                                        <p:strVal val="visible"/>
                                      </p:to>
                                    </p:set>
                                    <p:animEffect transition="in" filter="fade">
                                      <p:cBhvr>
                                        <p:cTn id="87" dur="50"/>
                                        <p:tgtEl>
                                          <p:spTgt spid="3">
                                            <p:txEl>
                                              <p:pRg st="20" end="20"/>
                                            </p:txEl>
                                          </p:spTgt>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3">
                                            <p:txEl>
                                              <p:pRg st="21" end="21"/>
                                            </p:txEl>
                                          </p:spTgt>
                                        </p:tgtEl>
                                        <p:attrNameLst>
                                          <p:attrName>style.visibility</p:attrName>
                                        </p:attrNameLst>
                                      </p:cBhvr>
                                      <p:to>
                                        <p:strVal val="visible"/>
                                      </p:to>
                                    </p:set>
                                    <p:animEffect transition="in" filter="fade">
                                      <p:cBhvr>
                                        <p:cTn id="91" dur="50"/>
                                        <p:tgtEl>
                                          <p:spTgt spid="3">
                                            <p:txEl>
                                              <p:pRg st="21" end="21"/>
                                            </p:txEl>
                                          </p:spTgt>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3">
                                            <p:txEl>
                                              <p:pRg st="22" end="22"/>
                                            </p:txEl>
                                          </p:spTgt>
                                        </p:tgtEl>
                                        <p:attrNameLst>
                                          <p:attrName>style.visibility</p:attrName>
                                        </p:attrNameLst>
                                      </p:cBhvr>
                                      <p:to>
                                        <p:strVal val="visible"/>
                                      </p:to>
                                    </p:set>
                                    <p:animEffect transition="in" filter="fade">
                                      <p:cBhvr>
                                        <p:cTn id="95" dur="50"/>
                                        <p:tgtEl>
                                          <p:spTgt spid="3">
                                            <p:txEl>
                                              <p:pRg st="22" end="22"/>
                                            </p:txEl>
                                          </p:spTgt>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3">
                                            <p:txEl>
                                              <p:pRg st="23" end="23"/>
                                            </p:txEl>
                                          </p:spTgt>
                                        </p:tgtEl>
                                        <p:attrNameLst>
                                          <p:attrName>style.visibility</p:attrName>
                                        </p:attrNameLst>
                                      </p:cBhvr>
                                      <p:to>
                                        <p:strVal val="visible"/>
                                      </p:to>
                                    </p:set>
                                    <p:animEffect transition="in" filter="fade">
                                      <p:cBhvr>
                                        <p:cTn id="99" dur="50"/>
                                        <p:tgtEl>
                                          <p:spTgt spid="3">
                                            <p:txEl>
                                              <p:pRg st="23" end="23"/>
                                            </p:txEl>
                                          </p:spTgt>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3">
                                            <p:txEl>
                                              <p:pRg st="24" end="24"/>
                                            </p:txEl>
                                          </p:spTgt>
                                        </p:tgtEl>
                                        <p:attrNameLst>
                                          <p:attrName>style.visibility</p:attrName>
                                        </p:attrNameLst>
                                      </p:cBhvr>
                                      <p:to>
                                        <p:strVal val="visible"/>
                                      </p:to>
                                    </p:set>
                                    <p:animEffect transition="in" filter="fade">
                                      <p:cBhvr>
                                        <p:cTn id="103" dur="50"/>
                                        <p:tgtEl>
                                          <p:spTgt spid="3">
                                            <p:txEl>
                                              <p:pRg st="24" end="24"/>
                                            </p:txEl>
                                          </p:spTgt>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3">
                                            <p:txEl>
                                              <p:pRg st="25" end="25"/>
                                            </p:txEl>
                                          </p:spTgt>
                                        </p:tgtEl>
                                        <p:attrNameLst>
                                          <p:attrName>style.visibility</p:attrName>
                                        </p:attrNameLst>
                                      </p:cBhvr>
                                      <p:to>
                                        <p:strVal val="visible"/>
                                      </p:to>
                                    </p:set>
                                    <p:animEffect transition="in" filter="fade">
                                      <p:cBhvr>
                                        <p:cTn id="107" dur="50"/>
                                        <p:tgtEl>
                                          <p:spTgt spid="3">
                                            <p:txEl>
                                              <p:pRg st="25" end="25"/>
                                            </p:txEl>
                                          </p:spTgt>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3">
                                            <p:txEl>
                                              <p:pRg st="26" end="26"/>
                                            </p:txEl>
                                          </p:spTgt>
                                        </p:tgtEl>
                                        <p:attrNameLst>
                                          <p:attrName>style.visibility</p:attrName>
                                        </p:attrNameLst>
                                      </p:cBhvr>
                                      <p:to>
                                        <p:strVal val="visible"/>
                                      </p:to>
                                    </p:set>
                                    <p:animEffect transition="in" filter="fade">
                                      <p:cBhvr>
                                        <p:cTn id="111" dur="50"/>
                                        <p:tgtEl>
                                          <p:spTgt spid="3">
                                            <p:txEl>
                                              <p:pRg st="26" end="26"/>
                                            </p:txEl>
                                          </p:spTgt>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3">
                                            <p:txEl>
                                              <p:pRg st="27" end="27"/>
                                            </p:txEl>
                                          </p:spTgt>
                                        </p:tgtEl>
                                        <p:attrNameLst>
                                          <p:attrName>style.visibility</p:attrName>
                                        </p:attrNameLst>
                                      </p:cBhvr>
                                      <p:to>
                                        <p:strVal val="visible"/>
                                      </p:to>
                                    </p:set>
                                    <p:animEffect transition="in" filter="fade">
                                      <p:cBhvr>
                                        <p:cTn id="115" dur="50"/>
                                        <p:tgtEl>
                                          <p:spTgt spid="3">
                                            <p:txEl>
                                              <p:pRg st="27" end="27"/>
                                            </p:txEl>
                                          </p:spTgt>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3">
                                            <p:txEl>
                                              <p:pRg st="28" end="28"/>
                                            </p:txEl>
                                          </p:spTgt>
                                        </p:tgtEl>
                                        <p:attrNameLst>
                                          <p:attrName>style.visibility</p:attrName>
                                        </p:attrNameLst>
                                      </p:cBhvr>
                                      <p:to>
                                        <p:strVal val="visible"/>
                                      </p:to>
                                    </p:set>
                                    <p:animEffect transition="in" filter="fade">
                                      <p:cBhvr>
                                        <p:cTn id="119" dur="50"/>
                                        <p:tgtEl>
                                          <p:spTgt spid="3">
                                            <p:txEl>
                                              <p:pRg st="28" end="28"/>
                                            </p:txEl>
                                          </p:spTgt>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3">
                                            <p:txEl>
                                              <p:pRg st="29" end="29"/>
                                            </p:txEl>
                                          </p:spTgt>
                                        </p:tgtEl>
                                        <p:attrNameLst>
                                          <p:attrName>style.visibility</p:attrName>
                                        </p:attrNameLst>
                                      </p:cBhvr>
                                      <p:to>
                                        <p:strVal val="visible"/>
                                      </p:to>
                                    </p:set>
                                    <p:animEffect transition="in" filter="fade">
                                      <p:cBhvr>
                                        <p:cTn id="123" dur="50"/>
                                        <p:tgtEl>
                                          <p:spTgt spid="3">
                                            <p:txEl>
                                              <p:pRg st="29" end="29"/>
                                            </p:txEl>
                                          </p:spTgt>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3">
                                            <p:txEl>
                                              <p:pRg st="30" end="30"/>
                                            </p:txEl>
                                          </p:spTgt>
                                        </p:tgtEl>
                                        <p:attrNameLst>
                                          <p:attrName>style.visibility</p:attrName>
                                        </p:attrNameLst>
                                      </p:cBhvr>
                                      <p:to>
                                        <p:strVal val="visible"/>
                                      </p:to>
                                    </p:set>
                                    <p:animEffect transition="in" filter="fade">
                                      <p:cBhvr>
                                        <p:cTn id="127" dur="50"/>
                                        <p:tgtEl>
                                          <p:spTgt spid="3">
                                            <p:txEl>
                                              <p:pRg st="30" end="30"/>
                                            </p:txEl>
                                          </p:spTgt>
                                        </p:tgtEl>
                                      </p:cBhvr>
                                    </p:animEffect>
                                  </p:childTnLst>
                                </p:cTn>
                              </p:par>
                            </p:childTnLst>
                          </p:cTn>
                        </p:par>
                        <p:par>
                          <p:cTn id="128" fill="hold">
                            <p:stCondLst>
                              <p:cond delay="1550"/>
                            </p:stCondLst>
                            <p:childTnLst>
                              <p:par>
                                <p:cTn id="129" presetID="10" presetClass="entr" presetSubtype="0" fill="hold" grpId="0" nodeType="afterEffect">
                                  <p:stCondLst>
                                    <p:cond delay="0"/>
                                  </p:stCondLst>
                                  <p:childTnLst>
                                    <p:set>
                                      <p:cBhvr>
                                        <p:cTn id="130" dur="1" fill="hold">
                                          <p:stCondLst>
                                            <p:cond delay="0"/>
                                          </p:stCondLst>
                                        </p:cTn>
                                        <p:tgtEl>
                                          <p:spTgt spid="3">
                                            <p:txEl>
                                              <p:pRg st="31" end="31"/>
                                            </p:txEl>
                                          </p:spTgt>
                                        </p:tgtEl>
                                        <p:attrNameLst>
                                          <p:attrName>style.visibility</p:attrName>
                                        </p:attrNameLst>
                                      </p:cBhvr>
                                      <p:to>
                                        <p:strVal val="visible"/>
                                      </p:to>
                                    </p:set>
                                    <p:animEffect transition="in" filter="fade">
                                      <p:cBhvr>
                                        <p:cTn id="131" dur="50"/>
                                        <p:tgtEl>
                                          <p:spTgt spid="3">
                                            <p:txEl>
                                              <p:pRg st="31" end="31"/>
                                            </p:txEl>
                                          </p:spTgt>
                                        </p:tgtEl>
                                      </p:cBhvr>
                                    </p:animEffect>
                                  </p:childTnLst>
                                </p:cTn>
                              </p:par>
                            </p:childTnLst>
                          </p:cTn>
                        </p:par>
                        <p:par>
                          <p:cTn id="132" fill="hold">
                            <p:stCondLst>
                              <p:cond delay="1600"/>
                            </p:stCondLst>
                            <p:childTnLst>
                              <p:par>
                                <p:cTn id="133" presetID="10" presetClass="entr" presetSubtype="0" fill="hold" grpId="0" nodeType="afterEffect">
                                  <p:stCondLst>
                                    <p:cond delay="0"/>
                                  </p:stCondLst>
                                  <p:childTnLst>
                                    <p:set>
                                      <p:cBhvr>
                                        <p:cTn id="134" dur="1" fill="hold">
                                          <p:stCondLst>
                                            <p:cond delay="0"/>
                                          </p:stCondLst>
                                        </p:cTn>
                                        <p:tgtEl>
                                          <p:spTgt spid="3">
                                            <p:txEl>
                                              <p:pRg st="32" end="32"/>
                                            </p:txEl>
                                          </p:spTgt>
                                        </p:tgtEl>
                                        <p:attrNameLst>
                                          <p:attrName>style.visibility</p:attrName>
                                        </p:attrNameLst>
                                      </p:cBhvr>
                                      <p:to>
                                        <p:strVal val="visible"/>
                                      </p:to>
                                    </p:set>
                                    <p:animEffect transition="in" filter="fade">
                                      <p:cBhvr>
                                        <p:cTn id="135" dur="50"/>
                                        <p:tgtEl>
                                          <p:spTgt spid="3">
                                            <p:txEl>
                                              <p:pRg st="32" end="32"/>
                                            </p:txEl>
                                          </p:spTgt>
                                        </p:tgtEl>
                                      </p:cBhvr>
                                    </p:animEffect>
                                  </p:childTnLst>
                                </p:cTn>
                              </p:par>
                            </p:childTnLst>
                          </p:cTn>
                        </p:par>
                        <p:par>
                          <p:cTn id="136" fill="hold">
                            <p:stCondLst>
                              <p:cond delay="1650"/>
                            </p:stCondLst>
                            <p:childTnLst>
                              <p:par>
                                <p:cTn id="137" presetID="10" presetClass="entr" presetSubtype="0" fill="hold" grpId="0" nodeType="afterEffect">
                                  <p:stCondLst>
                                    <p:cond delay="0"/>
                                  </p:stCondLst>
                                  <p:childTnLst>
                                    <p:set>
                                      <p:cBhvr>
                                        <p:cTn id="138" dur="1" fill="hold">
                                          <p:stCondLst>
                                            <p:cond delay="0"/>
                                          </p:stCondLst>
                                        </p:cTn>
                                        <p:tgtEl>
                                          <p:spTgt spid="3">
                                            <p:txEl>
                                              <p:pRg st="33" end="33"/>
                                            </p:txEl>
                                          </p:spTgt>
                                        </p:tgtEl>
                                        <p:attrNameLst>
                                          <p:attrName>style.visibility</p:attrName>
                                        </p:attrNameLst>
                                      </p:cBhvr>
                                      <p:to>
                                        <p:strVal val="visible"/>
                                      </p:to>
                                    </p:set>
                                    <p:animEffect transition="in" filter="fade">
                                      <p:cBhvr>
                                        <p:cTn id="139" dur="50"/>
                                        <p:tgtEl>
                                          <p:spTgt spid="3">
                                            <p:txEl>
                                              <p:pRg st="33" end="33"/>
                                            </p:txEl>
                                          </p:spTgt>
                                        </p:tgtEl>
                                      </p:cBhvr>
                                    </p:animEffect>
                                  </p:childTnLst>
                                </p:cTn>
                              </p:par>
                            </p:childTnLst>
                          </p:cTn>
                        </p:par>
                        <p:par>
                          <p:cTn id="140" fill="hold">
                            <p:stCondLst>
                              <p:cond delay="1700"/>
                            </p:stCondLst>
                            <p:childTnLst>
                              <p:par>
                                <p:cTn id="141" presetID="10" presetClass="entr" presetSubtype="0" fill="hold" grpId="0" nodeType="afterEffect">
                                  <p:stCondLst>
                                    <p:cond delay="0"/>
                                  </p:stCondLst>
                                  <p:childTnLst>
                                    <p:set>
                                      <p:cBhvr>
                                        <p:cTn id="142" dur="1" fill="hold">
                                          <p:stCondLst>
                                            <p:cond delay="0"/>
                                          </p:stCondLst>
                                        </p:cTn>
                                        <p:tgtEl>
                                          <p:spTgt spid="3">
                                            <p:txEl>
                                              <p:pRg st="34" end="34"/>
                                            </p:txEl>
                                          </p:spTgt>
                                        </p:tgtEl>
                                        <p:attrNameLst>
                                          <p:attrName>style.visibility</p:attrName>
                                        </p:attrNameLst>
                                      </p:cBhvr>
                                      <p:to>
                                        <p:strVal val="visible"/>
                                      </p:to>
                                    </p:set>
                                    <p:animEffect transition="in" filter="fade">
                                      <p:cBhvr>
                                        <p:cTn id="143" dur="50"/>
                                        <p:tgtEl>
                                          <p:spTgt spid="3">
                                            <p:txEl>
                                              <p:pRg st="34" end="34"/>
                                            </p:txEl>
                                          </p:spTgt>
                                        </p:tgtEl>
                                      </p:cBhvr>
                                    </p:animEffect>
                                  </p:childTnLst>
                                </p:cTn>
                              </p:par>
                            </p:childTnLst>
                          </p:cTn>
                        </p:par>
                        <p:par>
                          <p:cTn id="144" fill="hold">
                            <p:stCondLst>
                              <p:cond delay="1750"/>
                            </p:stCondLst>
                            <p:childTnLst>
                              <p:par>
                                <p:cTn id="145" presetID="10" presetClass="entr" presetSubtype="0" fill="hold" grpId="0" nodeType="afterEffect">
                                  <p:stCondLst>
                                    <p:cond delay="0"/>
                                  </p:stCondLst>
                                  <p:childTnLst>
                                    <p:set>
                                      <p:cBhvr>
                                        <p:cTn id="146" dur="1" fill="hold">
                                          <p:stCondLst>
                                            <p:cond delay="0"/>
                                          </p:stCondLst>
                                        </p:cTn>
                                        <p:tgtEl>
                                          <p:spTgt spid="3">
                                            <p:txEl>
                                              <p:pRg st="35" end="35"/>
                                            </p:txEl>
                                          </p:spTgt>
                                        </p:tgtEl>
                                        <p:attrNameLst>
                                          <p:attrName>style.visibility</p:attrName>
                                        </p:attrNameLst>
                                      </p:cBhvr>
                                      <p:to>
                                        <p:strVal val="visible"/>
                                      </p:to>
                                    </p:set>
                                    <p:animEffect transition="in" filter="fade">
                                      <p:cBhvr>
                                        <p:cTn id="147" dur="50"/>
                                        <p:tgtEl>
                                          <p:spTgt spid="3">
                                            <p:txEl>
                                              <p:pRg st="35" end="35"/>
                                            </p:txEl>
                                          </p:spTgt>
                                        </p:tgtEl>
                                      </p:cBhvr>
                                    </p:animEffect>
                                  </p:childTnLst>
                                </p:cTn>
                              </p:par>
                            </p:childTnLst>
                          </p:cTn>
                        </p:par>
                        <p:par>
                          <p:cTn id="148" fill="hold">
                            <p:stCondLst>
                              <p:cond delay="1800"/>
                            </p:stCondLst>
                            <p:childTnLst>
                              <p:par>
                                <p:cTn id="149" presetID="10" presetClass="entr" presetSubtype="0" fill="hold" grpId="0" nodeType="afterEffect">
                                  <p:stCondLst>
                                    <p:cond delay="0"/>
                                  </p:stCondLst>
                                  <p:childTnLst>
                                    <p:set>
                                      <p:cBhvr>
                                        <p:cTn id="150" dur="1" fill="hold">
                                          <p:stCondLst>
                                            <p:cond delay="0"/>
                                          </p:stCondLst>
                                        </p:cTn>
                                        <p:tgtEl>
                                          <p:spTgt spid="3">
                                            <p:txEl>
                                              <p:pRg st="36" end="36"/>
                                            </p:txEl>
                                          </p:spTgt>
                                        </p:tgtEl>
                                        <p:attrNameLst>
                                          <p:attrName>style.visibility</p:attrName>
                                        </p:attrNameLst>
                                      </p:cBhvr>
                                      <p:to>
                                        <p:strVal val="visible"/>
                                      </p:to>
                                    </p:set>
                                    <p:animEffect transition="in" filter="fade">
                                      <p:cBhvr>
                                        <p:cTn id="151" dur="50"/>
                                        <p:tgtEl>
                                          <p:spTgt spid="3">
                                            <p:txEl>
                                              <p:pRg st="36" end="36"/>
                                            </p:txEl>
                                          </p:spTgt>
                                        </p:tgtEl>
                                      </p:cBhvr>
                                    </p:animEffect>
                                  </p:childTnLst>
                                </p:cTn>
                              </p:par>
                            </p:childTnLst>
                          </p:cTn>
                        </p:par>
                        <p:par>
                          <p:cTn id="152" fill="hold">
                            <p:stCondLst>
                              <p:cond delay="1850"/>
                            </p:stCondLst>
                            <p:childTnLst>
                              <p:par>
                                <p:cTn id="153" presetID="10" presetClass="entr" presetSubtype="0" fill="hold" grpId="0" nodeType="afterEffect">
                                  <p:stCondLst>
                                    <p:cond delay="0"/>
                                  </p:stCondLst>
                                  <p:childTnLst>
                                    <p:set>
                                      <p:cBhvr>
                                        <p:cTn id="154" dur="1" fill="hold">
                                          <p:stCondLst>
                                            <p:cond delay="0"/>
                                          </p:stCondLst>
                                        </p:cTn>
                                        <p:tgtEl>
                                          <p:spTgt spid="3">
                                            <p:txEl>
                                              <p:pRg st="37" end="37"/>
                                            </p:txEl>
                                          </p:spTgt>
                                        </p:tgtEl>
                                        <p:attrNameLst>
                                          <p:attrName>style.visibility</p:attrName>
                                        </p:attrNameLst>
                                      </p:cBhvr>
                                      <p:to>
                                        <p:strVal val="visible"/>
                                      </p:to>
                                    </p:set>
                                    <p:animEffect transition="in" filter="fade">
                                      <p:cBhvr>
                                        <p:cTn id="155" dur="50"/>
                                        <p:tgtEl>
                                          <p:spTgt spid="3">
                                            <p:txEl>
                                              <p:pRg st="37" end="37"/>
                                            </p:txEl>
                                          </p:spTgt>
                                        </p:tgtEl>
                                      </p:cBhvr>
                                    </p:animEffect>
                                  </p:childTnLst>
                                </p:cTn>
                              </p:par>
                            </p:childTnLst>
                          </p:cTn>
                        </p:par>
                        <p:par>
                          <p:cTn id="156" fill="hold">
                            <p:stCondLst>
                              <p:cond delay="1900"/>
                            </p:stCondLst>
                            <p:childTnLst>
                              <p:par>
                                <p:cTn id="157" presetID="10" presetClass="entr" presetSubtype="0" fill="hold" grpId="0" nodeType="afterEffect">
                                  <p:stCondLst>
                                    <p:cond delay="0"/>
                                  </p:stCondLst>
                                  <p:childTnLst>
                                    <p:set>
                                      <p:cBhvr>
                                        <p:cTn id="158" dur="1" fill="hold">
                                          <p:stCondLst>
                                            <p:cond delay="0"/>
                                          </p:stCondLst>
                                        </p:cTn>
                                        <p:tgtEl>
                                          <p:spTgt spid="3">
                                            <p:txEl>
                                              <p:pRg st="38" end="38"/>
                                            </p:txEl>
                                          </p:spTgt>
                                        </p:tgtEl>
                                        <p:attrNameLst>
                                          <p:attrName>style.visibility</p:attrName>
                                        </p:attrNameLst>
                                      </p:cBhvr>
                                      <p:to>
                                        <p:strVal val="visible"/>
                                      </p:to>
                                    </p:set>
                                    <p:animEffect transition="in" filter="fade">
                                      <p:cBhvr>
                                        <p:cTn id="159" dur="50"/>
                                        <p:tgtEl>
                                          <p:spTgt spid="3">
                                            <p:txEl>
                                              <p:pRg st="38" end="38"/>
                                            </p:txEl>
                                          </p:spTgt>
                                        </p:tgtEl>
                                      </p:cBhvr>
                                    </p:animEffect>
                                  </p:childTnLst>
                                </p:cTn>
                              </p:par>
                            </p:childTnLst>
                          </p:cTn>
                        </p:par>
                        <p:par>
                          <p:cTn id="160" fill="hold">
                            <p:stCondLst>
                              <p:cond delay="1950"/>
                            </p:stCondLst>
                            <p:childTnLst>
                              <p:par>
                                <p:cTn id="161" presetID="10" presetClass="entr" presetSubtype="0" fill="hold" grpId="0" nodeType="afterEffect">
                                  <p:stCondLst>
                                    <p:cond delay="0"/>
                                  </p:stCondLst>
                                  <p:childTnLst>
                                    <p:set>
                                      <p:cBhvr>
                                        <p:cTn id="162" dur="1" fill="hold">
                                          <p:stCondLst>
                                            <p:cond delay="0"/>
                                          </p:stCondLst>
                                        </p:cTn>
                                        <p:tgtEl>
                                          <p:spTgt spid="3">
                                            <p:txEl>
                                              <p:pRg st="39" end="39"/>
                                            </p:txEl>
                                          </p:spTgt>
                                        </p:tgtEl>
                                        <p:attrNameLst>
                                          <p:attrName>style.visibility</p:attrName>
                                        </p:attrNameLst>
                                      </p:cBhvr>
                                      <p:to>
                                        <p:strVal val="visible"/>
                                      </p:to>
                                    </p:set>
                                    <p:animEffect transition="in" filter="fade">
                                      <p:cBhvr>
                                        <p:cTn id="163" dur="50"/>
                                        <p:tgtEl>
                                          <p:spTgt spid="3">
                                            <p:txEl>
                                              <p:pRg st="39" end="39"/>
                                            </p:txEl>
                                          </p:spTgt>
                                        </p:tgtEl>
                                      </p:cBhvr>
                                    </p:animEffect>
                                  </p:childTnLst>
                                </p:cTn>
                              </p:par>
                            </p:childTnLst>
                          </p:cTn>
                        </p:par>
                        <p:par>
                          <p:cTn id="164" fill="hold">
                            <p:stCondLst>
                              <p:cond delay="2000"/>
                            </p:stCondLst>
                            <p:childTnLst>
                              <p:par>
                                <p:cTn id="165" presetID="10" presetClass="entr" presetSubtype="0" fill="hold" grpId="0" nodeType="afterEffect">
                                  <p:stCondLst>
                                    <p:cond delay="0"/>
                                  </p:stCondLst>
                                  <p:childTnLst>
                                    <p:set>
                                      <p:cBhvr>
                                        <p:cTn id="166" dur="1" fill="hold">
                                          <p:stCondLst>
                                            <p:cond delay="0"/>
                                          </p:stCondLst>
                                        </p:cTn>
                                        <p:tgtEl>
                                          <p:spTgt spid="3">
                                            <p:txEl>
                                              <p:pRg st="40" end="40"/>
                                            </p:txEl>
                                          </p:spTgt>
                                        </p:tgtEl>
                                        <p:attrNameLst>
                                          <p:attrName>style.visibility</p:attrName>
                                        </p:attrNameLst>
                                      </p:cBhvr>
                                      <p:to>
                                        <p:strVal val="visible"/>
                                      </p:to>
                                    </p:set>
                                    <p:animEffect transition="in" filter="fade">
                                      <p:cBhvr>
                                        <p:cTn id="167" dur="50"/>
                                        <p:tgtEl>
                                          <p:spTgt spid="3">
                                            <p:txEl>
                                              <p:pRg st="40" end="40"/>
                                            </p:txEl>
                                          </p:spTgt>
                                        </p:tgtEl>
                                      </p:cBhvr>
                                    </p:animEffect>
                                  </p:childTnLst>
                                </p:cTn>
                              </p:par>
                            </p:childTnLst>
                          </p:cTn>
                        </p:par>
                        <p:par>
                          <p:cTn id="168" fill="hold">
                            <p:stCondLst>
                              <p:cond delay="2050"/>
                            </p:stCondLst>
                            <p:childTnLst>
                              <p:par>
                                <p:cTn id="169" presetID="10" presetClass="entr" presetSubtype="0" fill="hold" grpId="0" nodeType="afterEffect">
                                  <p:stCondLst>
                                    <p:cond delay="0"/>
                                  </p:stCondLst>
                                  <p:childTnLst>
                                    <p:set>
                                      <p:cBhvr>
                                        <p:cTn id="170" dur="1" fill="hold">
                                          <p:stCondLst>
                                            <p:cond delay="0"/>
                                          </p:stCondLst>
                                        </p:cTn>
                                        <p:tgtEl>
                                          <p:spTgt spid="3">
                                            <p:txEl>
                                              <p:pRg st="41" end="41"/>
                                            </p:txEl>
                                          </p:spTgt>
                                        </p:tgtEl>
                                        <p:attrNameLst>
                                          <p:attrName>style.visibility</p:attrName>
                                        </p:attrNameLst>
                                      </p:cBhvr>
                                      <p:to>
                                        <p:strVal val="visible"/>
                                      </p:to>
                                    </p:set>
                                    <p:animEffect transition="in" filter="fade">
                                      <p:cBhvr>
                                        <p:cTn id="171" dur="50"/>
                                        <p:tgtEl>
                                          <p:spTgt spid="3">
                                            <p:txEl>
                                              <p:pRg st="41" end="41"/>
                                            </p:txEl>
                                          </p:spTgt>
                                        </p:tgtEl>
                                      </p:cBhvr>
                                    </p:animEffect>
                                  </p:childTnLst>
                                </p:cTn>
                              </p:par>
                            </p:childTnLst>
                          </p:cTn>
                        </p:par>
                        <p:par>
                          <p:cTn id="172" fill="hold">
                            <p:stCondLst>
                              <p:cond delay="2100"/>
                            </p:stCondLst>
                            <p:childTnLst>
                              <p:par>
                                <p:cTn id="173" presetID="10" presetClass="entr" presetSubtype="0" fill="hold" grpId="0" nodeType="afterEffect">
                                  <p:stCondLst>
                                    <p:cond delay="0"/>
                                  </p:stCondLst>
                                  <p:childTnLst>
                                    <p:set>
                                      <p:cBhvr>
                                        <p:cTn id="174" dur="1" fill="hold">
                                          <p:stCondLst>
                                            <p:cond delay="0"/>
                                          </p:stCondLst>
                                        </p:cTn>
                                        <p:tgtEl>
                                          <p:spTgt spid="3">
                                            <p:txEl>
                                              <p:pRg st="42" end="42"/>
                                            </p:txEl>
                                          </p:spTgt>
                                        </p:tgtEl>
                                        <p:attrNameLst>
                                          <p:attrName>style.visibility</p:attrName>
                                        </p:attrNameLst>
                                      </p:cBhvr>
                                      <p:to>
                                        <p:strVal val="visible"/>
                                      </p:to>
                                    </p:set>
                                    <p:animEffect transition="in" filter="fade">
                                      <p:cBhvr>
                                        <p:cTn id="175" dur="50"/>
                                        <p:tgtEl>
                                          <p:spTgt spid="3">
                                            <p:txEl>
                                              <p:pRg st="42" end="42"/>
                                            </p:txEl>
                                          </p:spTgt>
                                        </p:tgtEl>
                                      </p:cBhvr>
                                    </p:animEffect>
                                  </p:childTnLst>
                                </p:cTn>
                              </p:par>
                            </p:childTnLst>
                          </p:cTn>
                        </p:par>
                        <p:par>
                          <p:cTn id="176" fill="hold">
                            <p:stCondLst>
                              <p:cond delay="2150"/>
                            </p:stCondLst>
                            <p:childTnLst>
                              <p:par>
                                <p:cTn id="177" presetID="10" presetClass="entr" presetSubtype="0" fill="hold" grpId="0" nodeType="afterEffect">
                                  <p:stCondLst>
                                    <p:cond delay="0"/>
                                  </p:stCondLst>
                                  <p:childTnLst>
                                    <p:set>
                                      <p:cBhvr>
                                        <p:cTn id="178" dur="1" fill="hold">
                                          <p:stCondLst>
                                            <p:cond delay="0"/>
                                          </p:stCondLst>
                                        </p:cTn>
                                        <p:tgtEl>
                                          <p:spTgt spid="3">
                                            <p:txEl>
                                              <p:pRg st="43" end="43"/>
                                            </p:txEl>
                                          </p:spTgt>
                                        </p:tgtEl>
                                        <p:attrNameLst>
                                          <p:attrName>style.visibility</p:attrName>
                                        </p:attrNameLst>
                                      </p:cBhvr>
                                      <p:to>
                                        <p:strVal val="visible"/>
                                      </p:to>
                                    </p:set>
                                    <p:animEffect transition="in" filter="fade">
                                      <p:cBhvr>
                                        <p:cTn id="179" dur="50"/>
                                        <p:tgtEl>
                                          <p:spTgt spid="3">
                                            <p:txEl>
                                              <p:pRg st="43" end="43"/>
                                            </p:txEl>
                                          </p:spTgt>
                                        </p:tgtEl>
                                      </p:cBhvr>
                                    </p:animEffect>
                                  </p:childTnLst>
                                </p:cTn>
                              </p:par>
                            </p:childTnLst>
                          </p:cTn>
                        </p:par>
                        <p:par>
                          <p:cTn id="180" fill="hold">
                            <p:stCondLst>
                              <p:cond delay="2200"/>
                            </p:stCondLst>
                            <p:childTnLst>
                              <p:par>
                                <p:cTn id="181" presetID="10" presetClass="entr" presetSubtype="0" fill="hold" grpId="0" nodeType="afterEffect">
                                  <p:stCondLst>
                                    <p:cond delay="0"/>
                                  </p:stCondLst>
                                  <p:childTnLst>
                                    <p:set>
                                      <p:cBhvr>
                                        <p:cTn id="182" dur="1" fill="hold">
                                          <p:stCondLst>
                                            <p:cond delay="0"/>
                                          </p:stCondLst>
                                        </p:cTn>
                                        <p:tgtEl>
                                          <p:spTgt spid="3">
                                            <p:txEl>
                                              <p:pRg st="44" end="44"/>
                                            </p:txEl>
                                          </p:spTgt>
                                        </p:tgtEl>
                                        <p:attrNameLst>
                                          <p:attrName>style.visibility</p:attrName>
                                        </p:attrNameLst>
                                      </p:cBhvr>
                                      <p:to>
                                        <p:strVal val="visible"/>
                                      </p:to>
                                    </p:set>
                                    <p:animEffect transition="in" filter="fade">
                                      <p:cBhvr>
                                        <p:cTn id="183" dur="50"/>
                                        <p:tgtEl>
                                          <p:spTgt spid="3">
                                            <p:txEl>
                                              <p:pRg st="44" end="44"/>
                                            </p:txEl>
                                          </p:spTgt>
                                        </p:tgtEl>
                                      </p:cBhvr>
                                    </p:animEffect>
                                  </p:childTnLst>
                                </p:cTn>
                              </p:par>
                            </p:childTnLst>
                          </p:cTn>
                        </p:par>
                        <p:par>
                          <p:cTn id="184" fill="hold">
                            <p:stCondLst>
                              <p:cond delay="2250"/>
                            </p:stCondLst>
                            <p:childTnLst>
                              <p:par>
                                <p:cTn id="185" presetID="10" presetClass="entr" presetSubtype="0" fill="hold" grpId="0" nodeType="afterEffect">
                                  <p:stCondLst>
                                    <p:cond delay="0"/>
                                  </p:stCondLst>
                                  <p:childTnLst>
                                    <p:set>
                                      <p:cBhvr>
                                        <p:cTn id="186" dur="1" fill="hold">
                                          <p:stCondLst>
                                            <p:cond delay="0"/>
                                          </p:stCondLst>
                                        </p:cTn>
                                        <p:tgtEl>
                                          <p:spTgt spid="3">
                                            <p:txEl>
                                              <p:pRg st="45" end="45"/>
                                            </p:txEl>
                                          </p:spTgt>
                                        </p:tgtEl>
                                        <p:attrNameLst>
                                          <p:attrName>style.visibility</p:attrName>
                                        </p:attrNameLst>
                                      </p:cBhvr>
                                      <p:to>
                                        <p:strVal val="visible"/>
                                      </p:to>
                                    </p:set>
                                    <p:animEffect transition="in" filter="fade">
                                      <p:cBhvr>
                                        <p:cTn id="187" dur="50"/>
                                        <p:tgtEl>
                                          <p:spTgt spid="3">
                                            <p:txEl>
                                              <p:pRg st="45" end="45"/>
                                            </p:txEl>
                                          </p:spTgt>
                                        </p:tgtEl>
                                      </p:cBhvr>
                                    </p:animEffect>
                                  </p:childTnLst>
                                </p:cTn>
                              </p:par>
                            </p:childTnLst>
                          </p:cTn>
                        </p:par>
                        <p:par>
                          <p:cTn id="188" fill="hold">
                            <p:stCondLst>
                              <p:cond delay="2300"/>
                            </p:stCondLst>
                            <p:childTnLst>
                              <p:par>
                                <p:cTn id="189" presetID="10" presetClass="entr" presetSubtype="0" fill="hold" grpId="0" nodeType="afterEffect">
                                  <p:stCondLst>
                                    <p:cond delay="0"/>
                                  </p:stCondLst>
                                  <p:childTnLst>
                                    <p:set>
                                      <p:cBhvr>
                                        <p:cTn id="190" dur="1" fill="hold">
                                          <p:stCondLst>
                                            <p:cond delay="0"/>
                                          </p:stCondLst>
                                        </p:cTn>
                                        <p:tgtEl>
                                          <p:spTgt spid="3">
                                            <p:txEl>
                                              <p:pRg st="46" end="46"/>
                                            </p:txEl>
                                          </p:spTgt>
                                        </p:tgtEl>
                                        <p:attrNameLst>
                                          <p:attrName>style.visibility</p:attrName>
                                        </p:attrNameLst>
                                      </p:cBhvr>
                                      <p:to>
                                        <p:strVal val="visible"/>
                                      </p:to>
                                    </p:set>
                                    <p:animEffect transition="in" filter="fade">
                                      <p:cBhvr>
                                        <p:cTn id="191" dur="50"/>
                                        <p:tgtEl>
                                          <p:spTgt spid="3">
                                            <p:txEl>
                                              <p:pRg st="46" end="46"/>
                                            </p:txEl>
                                          </p:spTgt>
                                        </p:tgtEl>
                                      </p:cBhvr>
                                    </p:animEffect>
                                  </p:childTnLst>
                                </p:cTn>
                              </p:par>
                            </p:childTnLst>
                          </p:cTn>
                        </p:par>
                        <p:par>
                          <p:cTn id="192" fill="hold">
                            <p:stCondLst>
                              <p:cond delay="2350"/>
                            </p:stCondLst>
                            <p:childTnLst>
                              <p:par>
                                <p:cTn id="193" presetID="10" presetClass="entr" presetSubtype="0" fill="hold" grpId="0" nodeType="afterEffect">
                                  <p:stCondLst>
                                    <p:cond delay="0"/>
                                  </p:stCondLst>
                                  <p:childTnLst>
                                    <p:set>
                                      <p:cBhvr>
                                        <p:cTn id="194" dur="1" fill="hold">
                                          <p:stCondLst>
                                            <p:cond delay="0"/>
                                          </p:stCondLst>
                                        </p:cTn>
                                        <p:tgtEl>
                                          <p:spTgt spid="3">
                                            <p:txEl>
                                              <p:pRg st="47" end="47"/>
                                            </p:txEl>
                                          </p:spTgt>
                                        </p:tgtEl>
                                        <p:attrNameLst>
                                          <p:attrName>style.visibility</p:attrName>
                                        </p:attrNameLst>
                                      </p:cBhvr>
                                      <p:to>
                                        <p:strVal val="visible"/>
                                      </p:to>
                                    </p:set>
                                    <p:animEffect transition="in" filter="fade">
                                      <p:cBhvr>
                                        <p:cTn id="195" dur="50"/>
                                        <p:tgtEl>
                                          <p:spTgt spid="3">
                                            <p:txEl>
                                              <p:pRg st="47" end="47"/>
                                            </p:txEl>
                                          </p:spTgt>
                                        </p:tgtEl>
                                      </p:cBhvr>
                                    </p:animEffect>
                                  </p:childTnLst>
                                </p:cTn>
                              </p:par>
                            </p:childTnLst>
                          </p:cTn>
                        </p:par>
                        <p:par>
                          <p:cTn id="196" fill="hold">
                            <p:stCondLst>
                              <p:cond delay="2400"/>
                            </p:stCondLst>
                            <p:childTnLst>
                              <p:par>
                                <p:cTn id="197" presetID="10" presetClass="entr" presetSubtype="0" fill="hold" grpId="0" nodeType="afterEffect">
                                  <p:stCondLst>
                                    <p:cond delay="0"/>
                                  </p:stCondLst>
                                  <p:childTnLst>
                                    <p:set>
                                      <p:cBhvr>
                                        <p:cTn id="198" dur="1" fill="hold">
                                          <p:stCondLst>
                                            <p:cond delay="0"/>
                                          </p:stCondLst>
                                        </p:cTn>
                                        <p:tgtEl>
                                          <p:spTgt spid="3">
                                            <p:txEl>
                                              <p:pRg st="48" end="48"/>
                                            </p:txEl>
                                          </p:spTgt>
                                        </p:tgtEl>
                                        <p:attrNameLst>
                                          <p:attrName>style.visibility</p:attrName>
                                        </p:attrNameLst>
                                      </p:cBhvr>
                                      <p:to>
                                        <p:strVal val="visible"/>
                                      </p:to>
                                    </p:set>
                                    <p:animEffect transition="in" filter="fade">
                                      <p:cBhvr>
                                        <p:cTn id="199" dur="50"/>
                                        <p:tgtEl>
                                          <p:spTgt spid="3">
                                            <p:txEl>
                                              <p:pRg st="48" end="48"/>
                                            </p:txEl>
                                          </p:spTgt>
                                        </p:tgtEl>
                                      </p:cBhvr>
                                    </p:animEffect>
                                  </p:childTnLst>
                                </p:cTn>
                              </p:par>
                            </p:childTnLst>
                          </p:cTn>
                        </p:par>
                        <p:par>
                          <p:cTn id="200" fill="hold">
                            <p:stCondLst>
                              <p:cond delay="2450"/>
                            </p:stCondLst>
                            <p:childTnLst>
                              <p:par>
                                <p:cTn id="201" presetID="10" presetClass="entr" presetSubtype="0" fill="hold" grpId="0" nodeType="afterEffect">
                                  <p:stCondLst>
                                    <p:cond delay="0"/>
                                  </p:stCondLst>
                                  <p:childTnLst>
                                    <p:set>
                                      <p:cBhvr>
                                        <p:cTn id="202" dur="1" fill="hold">
                                          <p:stCondLst>
                                            <p:cond delay="0"/>
                                          </p:stCondLst>
                                        </p:cTn>
                                        <p:tgtEl>
                                          <p:spTgt spid="3">
                                            <p:txEl>
                                              <p:pRg st="49" end="49"/>
                                            </p:txEl>
                                          </p:spTgt>
                                        </p:tgtEl>
                                        <p:attrNameLst>
                                          <p:attrName>style.visibility</p:attrName>
                                        </p:attrNameLst>
                                      </p:cBhvr>
                                      <p:to>
                                        <p:strVal val="visible"/>
                                      </p:to>
                                    </p:set>
                                    <p:animEffect transition="in" filter="fade">
                                      <p:cBhvr>
                                        <p:cTn id="203" dur="50"/>
                                        <p:tgtEl>
                                          <p:spTgt spid="3">
                                            <p:txEl>
                                              <p:pRg st="49" end="49"/>
                                            </p:txEl>
                                          </p:spTgt>
                                        </p:tgtEl>
                                      </p:cBhvr>
                                    </p:animEffect>
                                  </p:childTnLst>
                                </p:cTn>
                              </p:par>
                            </p:childTnLst>
                          </p:cTn>
                        </p:par>
                        <p:par>
                          <p:cTn id="204" fill="hold">
                            <p:stCondLst>
                              <p:cond delay="2500"/>
                            </p:stCondLst>
                            <p:childTnLst>
                              <p:par>
                                <p:cTn id="205" presetID="10" presetClass="entr" presetSubtype="0" fill="hold" grpId="0" nodeType="afterEffect">
                                  <p:stCondLst>
                                    <p:cond delay="0"/>
                                  </p:stCondLst>
                                  <p:childTnLst>
                                    <p:set>
                                      <p:cBhvr>
                                        <p:cTn id="206" dur="1" fill="hold">
                                          <p:stCondLst>
                                            <p:cond delay="0"/>
                                          </p:stCondLst>
                                        </p:cTn>
                                        <p:tgtEl>
                                          <p:spTgt spid="3">
                                            <p:txEl>
                                              <p:pRg st="50" end="50"/>
                                            </p:txEl>
                                          </p:spTgt>
                                        </p:tgtEl>
                                        <p:attrNameLst>
                                          <p:attrName>style.visibility</p:attrName>
                                        </p:attrNameLst>
                                      </p:cBhvr>
                                      <p:to>
                                        <p:strVal val="visible"/>
                                      </p:to>
                                    </p:set>
                                    <p:animEffect transition="in" filter="fade">
                                      <p:cBhvr>
                                        <p:cTn id="207" dur="50"/>
                                        <p:tgtEl>
                                          <p:spTgt spid="3">
                                            <p:txEl>
                                              <p:pRg st="50" end="50"/>
                                            </p:txEl>
                                          </p:spTgt>
                                        </p:tgtEl>
                                      </p:cBhvr>
                                    </p:animEffect>
                                  </p:childTnLst>
                                </p:cTn>
                              </p:par>
                            </p:childTnLst>
                          </p:cTn>
                        </p:par>
                        <p:par>
                          <p:cTn id="208" fill="hold">
                            <p:stCondLst>
                              <p:cond delay="2550"/>
                            </p:stCondLst>
                            <p:childTnLst>
                              <p:par>
                                <p:cTn id="209" presetID="10" presetClass="entr" presetSubtype="0" fill="hold" grpId="0" nodeType="afterEffect">
                                  <p:stCondLst>
                                    <p:cond delay="0"/>
                                  </p:stCondLst>
                                  <p:childTnLst>
                                    <p:set>
                                      <p:cBhvr>
                                        <p:cTn id="210" dur="1" fill="hold">
                                          <p:stCondLst>
                                            <p:cond delay="0"/>
                                          </p:stCondLst>
                                        </p:cTn>
                                        <p:tgtEl>
                                          <p:spTgt spid="3">
                                            <p:txEl>
                                              <p:pRg st="51" end="51"/>
                                            </p:txEl>
                                          </p:spTgt>
                                        </p:tgtEl>
                                        <p:attrNameLst>
                                          <p:attrName>style.visibility</p:attrName>
                                        </p:attrNameLst>
                                      </p:cBhvr>
                                      <p:to>
                                        <p:strVal val="visible"/>
                                      </p:to>
                                    </p:set>
                                    <p:animEffect transition="in" filter="fade">
                                      <p:cBhvr>
                                        <p:cTn id="211" dur="50"/>
                                        <p:tgtEl>
                                          <p:spTgt spid="3">
                                            <p:txEl>
                                              <p:pRg st="51" end="51"/>
                                            </p:txEl>
                                          </p:spTgt>
                                        </p:tgtEl>
                                      </p:cBhvr>
                                    </p:animEffect>
                                  </p:childTnLst>
                                </p:cTn>
                              </p:par>
                            </p:childTnLst>
                          </p:cTn>
                        </p:par>
                        <p:par>
                          <p:cTn id="212" fill="hold">
                            <p:stCondLst>
                              <p:cond delay="2600"/>
                            </p:stCondLst>
                            <p:childTnLst>
                              <p:par>
                                <p:cTn id="213" presetID="10" presetClass="entr" presetSubtype="0" fill="hold" grpId="0" nodeType="afterEffect">
                                  <p:stCondLst>
                                    <p:cond delay="0"/>
                                  </p:stCondLst>
                                  <p:childTnLst>
                                    <p:set>
                                      <p:cBhvr>
                                        <p:cTn id="214" dur="1" fill="hold">
                                          <p:stCondLst>
                                            <p:cond delay="0"/>
                                          </p:stCondLst>
                                        </p:cTn>
                                        <p:tgtEl>
                                          <p:spTgt spid="3">
                                            <p:txEl>
                                              <p:pRg st="52" end="52"/>
                                            </p:txEl>
                                          </p:spTgt>
                                        </p:tgtEl>
                                        <p:attrNameLst>
                                          <p:attrName>style.visibility</p:attrName>
                                        </p:attrNameLst>
                                      </p:cBhvr>
                                      <p:to>
                                        <p:strVal val="visible"/>
                                      </p:to>
                                    </p:set>
                                    <p:animEffect transition="in" filter="fade">
                                      <p:cBhvr>
                                        <p:cTn id="215" dur="50"/>
                                        <p:tgtEl>
                                          <p:spTgt spid="3">
                                            <p:txEl>
                                              <p:pRg st="52" end="52"/>
                                            </p:txEl>
                                          </p:spTgt>
                                        </p:tgtEl>
                                      </p:cBhvr>
                                    </p:animEffect>
                                  </p:childTnLst>
                                </p:cTn>
                              </p:par>
                            </p:childTnLst>
                          </p:cTn>
                        </p:par>
                        <p:par>
                          <p:cTn id="216" fill="hold">
                            <p:stCondLst>
                              <p:cond delay="2650"/>
                            </p:stCondLst>
                            <p:childTnLst>
                              <p:par>
                                <p:cTn id="217" presetID="10" presetClass="entr" presetSubtype="0" fill="hold" grpId="0" nodeType="afterEffect">
                                  <p:stCondLst>
                                    <p:cond delay="0"/>
                                  </p:stCondLst>
                                  <p:childTnLst>
                                    <p:set>
                                      <p:cBhvr>
                                        <p:cTn id="218" dur="1" fill="hold">
                                          <p:stCondLst>
                                            <p:cond delay="0"/>
                                          </p:stCondLst>
                                        </p:cTn>
                                        <p:tgtEl>
                                          <p:spTgt spid="3">
                                            <p:txEl>
                                              <p:pRg st="53" end="53"/>
                                            </p:txEl>
                                          </p:spTgt>
                                        </p:tgtEl>
                                        <p:attrNameLst>
                                          <p:attrName>style.visibility</p:attrName>
                                        </p:attrNameLst>
                                      </p:cBhvr>
                                      <p:to>
                                        <p:strVal val="visible"/>
                                      </p:to>
                                    </p:set>
                                    <p:animEffect transition="in" filter="fade">
                                      <p:cBhvr>
                                        <p:cTn id="219" dur="50"/>
                                        <p:tgtEl>
                                          <p:spTgt spid="3">
                                            <p:txEl>
                                              <p:pRg st="53" end="53"/>
                                            </p:txEl>
                                          </p:spTgt>
                                        </p:tgtEl>
                                      </p:cBhvr>
                                    </p:animEffect>
                                  </p:childTnLst>
                                </p:cTn>
                              </p:par>
                            </p:childTnLst>
                          </p:cTn>
                        </p:par>
                        <p:par>
                          <p:cTn id="220" fill="hold">
                            <p:stCondLst>
                              <p:cond delay="2700"/>
                            </p:stCondLst>
                            <p:childTnLst>
                              <p:par>
                                <p:cTn id="221" presetID="10" presetClass="entr" presetSubtype="0" fill="hold" grpId="0" nodeType="afterEffect">
                                  <p:stCondLst>
                                    <p:cond delay="0"/>
                                  </p:stCondLst>
                                  <p:childTnLst>
                                    <p:set>
                                      <p:cBhvr>
                                        <p:cTn id="222" dur="1" fill="hold">
                                          <p:stCondLst>
                                            <p:cond delay="0"/>
                                          </p:stCondLst>
                                        </p:cTn>
                                        <p:tgtEl>
                                          <p:spTgt spid="3">
                                            <p:txEl>
                                              <p:pRg st="54" end="54"/>
                                            </p:txEl>
                                          </p:spTgt>
                                        </p:tgtEl>
                                        <p:attrNameLst>
                                          <p:attrName>style.visibility</p:attrName>
                                        </p:attrNameLst>
                                      </p:cBhvr>
                                      <p:to>
                                        <p:strVal val="visible"/>
                                      </p:to>
                                    </p:set>
                                    <p:animEffect transition="in" filter="fade">
                                      <p:cBhvr>
                                        <p:cTn id="223" dur="50"/>
                                        <p:tgtEl>
                                          <p:spTgt spid="3">
                                            <p:txEl>
                                              <p:pRg st="54" end="54"/>
                                            </p:txEl>
                                          </p:spTgt>
                                        </p:tgtEl>
                                      </p:cBhvr>
                                    </p:animEffect>
                                  </p:childTnLst>
                                </p:cTn>
                              </p:par>
                            </p:childTnLst>
                          </p:cTn>
                        </p:par>
                        <p:par>
                          <p:cTn id="224" fill="hold">
                            <p:stCondLst>
                              <p:cond delay="2750"/>
                            </p:stCondLst>
                            <p:childTnLst>
                              <p:par>
                                <p:cTn id="225" presetID="10" presetClass="entr" presetSubtype="0" fill="hold" grpId="0" nodeType="afterEffect">
                                  <p:stCondLst>
                                    <p:cond delay="0"/>
                                  </p:stCondLst>
                                  <p:childTnLst>
                                    <p:set>
                                      <p:cBhvr>
                                        <p:cTn id="226" dur="1" fill="hold">
                                          <p:stCondLst>
                                            <p:cond delay="0"/>
                                          </p:stCondLst>
                                        </p:cTn>
                                        <p:tgtEl>
                                          <p:spTgt spid="3">
                                            <p:txEl>
                                              <p:pRg st="55" end="55"/>
                                            </p:txEl>
                                          </p:spTgt>
                                        </p:tgtEl>
                                        <p:attrNameLst>
                                          <p:attrName>style.visibility</p:attrName>
                                        </p:attrNameLst>
                                      </p:cBhvr>
                                      <p:to>
                                        <p:strVal val="visible"/>
                                      </p:to>
                                    </p:set>
                                    <p:animEffect transition="in" filter="fade">
                                      <p:cBhvr>
                                        <p:cTn id="227" dur="50"/>
                                        <p:tgtEl>
                                          <p:spTgt spid="3">
                                            <p:txEl>
                                              <p:pRg st="55" end="55"/>
                                            </p:txEl>
                                          </p:spTgt>
                                        </p:tgtEl>
                                      </p:cBhvr>
                                    </p:animEffect>
                                  </p:childTnLst>
                                </p:cTn>
                              </p:par>
                            </p:childTnLst>
                          </p:cTn>
                        </p:par>
                        <p:par>
                          <p:cTn id="228" fill="hold">
                            <p:stCondLst>
                              <p:cond delay="2800"/>
                            </p:stCondLst>
                            <p:childTnLst>
                              <p:par>
                                <p:cTn id="229" presetID="10" presetClass="entr" presetSubtype="0" fill="hold" grpId="0" nodeType="afterEffect">
                                  <p:stCondLst>
                                    <p:cond delay="0"/>
                                  </p:stCondLst>
                                  <p:childTnLst>
                                    <p:set>
                                      <p:cBhvr>
                                        <p:cTn id="230" dur="1" fill="hold">
                                          <p:stCondLst>
                                            <p:cond delay="0"/>
                                          </p:stCondLst>
                                        </p:cTn>
                                        <p:tgtEl>
                                          <p:spTgt spid="3">
                                            <p:txEl>
                                              <p:pRg st="56" end="56"/>
                                            </p:txEl>
                                          </p:spTgt>
                                        </p:tgtEl>
                                        <p:attrNameLst>
                                          <p:attrName>style.visibility</p:attrName>
                                        </p:attrNameLst>
                                      </p:cBhvr>
                                      <p:to>
                                        <p:strVal val="visible"/>
                                      </p:to>
                                    </p:set>
                                    <p:animEffect transition="in" filter="fade">
                                      <p:cBhvr>
                                        <p:cTn id="231" dur="50"/>
                                        <p:tgtEl>
                                          <p:spTgt spid="3">
                                            <p:txEl>
                                              <p:pRg st="56" end="56"/>
                                            </p:txEl>
                                          </p:spTgt>
                                        </p:tgtEl>
                                      </p:cBhvr>
                                    </p:animEffect>
                                  </p:childTnLst>
                                </p:cTn>
                              </p:par>
                            </p:childTnLst>
                          </p:cTn>
                        </p:par>
                        <p:par>
                          <p:cTn id="232" fill="hold">
                            <p:stCondLst>
                              <p:cond delay="2850"/>
                            </p:stCondLst>
                            <p:childTnLst>
                              <p:par>
                                <p:cTn id="233" presetID="10" presetClass="entr" presetSubtype="0" fill="hold" grpId="0" nodeType="afterEffect">
                                  <p:stCondLst>
                                    <p:cond delay="0"/>
                                  </p:stCondLst>
                                  <p:childTnLst>
                                    <p:set>
                                      <p:cBhvr>
                                        <p:cTn id="234" dur="1" fill="hold">
                                          <p:stCondLst>
                                            <p:cond delay="0"/>
                                          </p:stCondLst>
                                        </p:cTn>
                                        <p:tgtEl>
                                          <p:spTgt spid="3">
                                            <p:txEl>
                                              <p:pRg st="57" end="57"/>
                                            </p:txEl>
                                          </p:spTgt>
                                        </p:tgtEl>
                                        <p:attrNameLst>
                                          <p:attrName>style.visibility</p:attrName>
                                        </p:attrNameLst>
                                      </p:cBhvr>
                                      <p:to>
                                        <p:strVal val="visible"/>
                                      </p:to>
                                    </p:set>
                                    <p:animEffect transition="in" filter="fade">
                                      <p:cBhvr>
                                        <p:cTn id="235" dur="50"/>
                                        <p:tgtEl>
                                          <p:spTgt spid="3">
                                            <p:txEl>
                                              <p:pRg st="57" end="57"/>
                                            </p:txEl>
                                          </p:spTgt>
                                        </p:tgtEl>
                                      </p:cBhvr>
                                    </p:animEffect>
                                  </p:childTnLst>
                                </p:cTn>
                              </p:par>
                            </p:childTnLst>
                          </p:cTn>
                        </p:par>
                        <p:par>
                          <p:cTn id="236" fill="hold">
                            <p:stCondLst>
                              <p:cond delay="2900"/>
                            </p:stCondLst>
                            <p:childTnLst>
                              <p:par>
                                <p:cTn id="237" presetID="10" presetClass="entr" presetSubtype="0" fill="hold" grpId="0" nodeType="afterEffect">
                                  <p:stCondLst>
                                    <p:cond delay="0"/>
                                  </p:stCondLst>
                                  <p:childTnLst>
                                    <p:set>
                                      <p:cBhvr>
                                        <p:cTn id="238" dur="1" fill="hold">
                                          <p:stCondLst>
                                            <p:cond delay="0"/>
                                          </p:stCondLst>
                                        </p:cTn>
                                        <p:tgtEl>
                                          <p:spTgt spid="3">
                                            <p:txEl>
                                              <p:pRg st="58" end="58"/>
                                            </p:txEl>
                                          </p:spTgt>
                                        </p:tgtEl>
                                        <p:attrNameLst>
                                          <p:attrName>style.visibility</p:attrName>
                                        </p:attrNameLst>
                                      </p:cBhvr>
                                      <p:to>
                                        <p:strVal val="visible"/>
                                      </p:to>
                                    </p:set>
                                    <p:animEffect transition="in" filter="fade">
                                      <p:cBhvr>
                                        <p:cTn id="239" dur="50"/>
                                        <p:tgtEl>
                                          <p:spTgt spid="3">
                                            <p:txEl>
                                              <p:pRg st="58" end="58"/>
                                            </p:txEl>
                                          </p:spTgt>
                                        </p:tgtEl>
                                      </p:cBhvr>
                                    </p:animEffect>
                                  </p:childTnLst>
                                </p:cTn>
                              </p:par>
                            </p:childTnLst>
                          </p:cTn>
                        </p:par>
                        <p:par>
                          <p:cTn id="240" fill="hold">
                            <p:stCondLst>
                              <p:cond delay="2950"/>
                            </p:stCondLst>
                            <p:childTnLst>
                              <p:par>
                                <p:cTn id="241" presetID="10" presetClass="entr" presetSubtype="0" fill="hold" grpId="0" nodeType="afterEffect">
                                  <p:stCondLst>
                                    <p:cond delay="0"/>
                                  </p:stCondLst>
                                  <p:childTnLst>
                                    <p:set>
                                      <p:cBhvr>
                                        <p:cTn id="242" dur="1" fill="hold">
                                          <p:stCondLst>
                                            <p:cond delay="0"/>
                                          </p:stCondLst>
                                        </p:cTn>
                                        <p:tgtEl>
                                          <p:spTgt spid="3">
                                            <p:txEl>
                                              <p:pRg st="59" end="59"/>
                                            </p:txEl>
                                          </p:spTgt>
                                        </p:tgtEl>
                                        <p:attrNameLst>
                                          <p:attrName>style.visibility</p:attrName>
                                        </p:attrNameLst>
                                      </p:cBhvr>
                                      <p:to>
                                        <p:strVal val="visible"/>
                                      </p:to>
                                    </p:set>
                                    <p:animEffect transition="in" filter="fade">
                                      <p:cBhvr>
                                        <p:cTn id="243" dur="50"/>
                                        <p:tgtEl>
                                          <p:spTgt spid="3">
                                            <p:txEl>
                                              <p:pRg st="59" end="59"/>
                                            </p:txEl>
                                          </p:spTgt>
                                        </p:tgtEl>
                                      </p:cBhvr>
                                    </p:animEffect>
                                  </p:childTnLst>
                                </p:cTn>
                              </p:par>
                            </p:childTnLst>
                          </p:cTn>
                        </p:par>
                        <p:par>
                          <p:cTn id="244" fill="hold">
                            <p:stCondLst>
                              <p:cond delay="3000"/>
                            </p:stCondLst>
                            <p:childTnLst>
                              <p:par>
                                <p:cTn id="245" presetID="10" presetClass="entr" presetSubtype="0" fill="hold" grpId="0" nodeType="afterEffect">
                                  <p:stCondLst>
                                    <p:cond delay="0"/>
                                  </p:stCondLst>
                                  <p:childTnLst>
                                    <p:set>
                                      <p:cBhvr>
                                        <p:cTn id="246" dur="1" fill="hold">
                                          <p:stCondLst>
                                            <p:cond delay="0"/>
                                          </p:stCondLst>
                                        </p:cTn>
                                        <p:tgtEl>
                                          <p:spTgt spid="3">
                                            <p:txEl>
                                              <p:pRg st="60" end="60"/>
                                            </p:txEl>
                                          </p:spTgt>
                                        </p:tgtEl>
                                        <p:attrNameLst>
                                          <p:attrName>style.visibility</p:attrName>
                                        </p:attrNameLst>
                                      </p:cBhvr>
                                      <p:to>
                                        <p:strVal val="visible"/>
                                      </p:to>
                                    </p:set>
                                    <p:animEffect transition="in" filter="fade">
                                      <p:cBhvr>
                                        <p:cTn id="247" dur="50"/>
                                        <p:tgtEl>
                                          <p:spTgt spid="3">
                                            <p:txEl>
                                              <p:pRg st="60" end="60"/>
                                            </p:txEl>
                                          </p:spTgt>
                                        </p:tgtEl>
                                      </p:cBhvr>
                                    </p:animEffect>
                                  </p:childTnLst>
                                </p:cTn>
                              </p:par>
                            </p:childTnLst>
                          </p:cTn>
                        </p:par>
                        <p:par>
                          <p:cTn id="248" fill="hold">
                            <p:stCondLst>
                              <p:cond delay="3050"/>
                            </p:stCondLst>
                            <p:childTnLst>
                              <p:par>
                                <p:cTn id="249" presetID="10" presetClass="entr" presetSubtype="0" fill="hold" grpId="0" nodeType="afterEffect">
                                  <p:stCondLst>
                                    <p:cond delay="0"/>
                                  </p:stCondLst>
                                  <p:childTnLst>
                                    <p:set>
                                      <p:cBhvr>
                                        <p:cTn id="250" dur="1" fill="hold">
                                          <p:stCondLst>
                                            <p:cond delay="0"/>
                                          </p:stCondLst>
                                        </p:cTn>
                                        <p:tgtEl>
                                          <p:spTgt spid="3">
                                            <p:txEl>
                                              <p:pRg st="61" end="61"/>
                                            </p:txEl>
                                          </p:spTgt>
                                        </p:tgtEl>
                                        <p:attrNameLst>
                                          <p:attrName>style.visibility</p:attrName>
                                        </p:attrNameLst>
                                      </p:cBhvr>
                                      <p:to>
                                        <p:strVal val="visible"/>
                                      </p:to>
                                    </p:set>
                                    <p:animEffect transition="in" filter="fade">
                                      <p:cBhvr>
                                        <p:cTn id="251" dur="50"/>
                                        <p:tgtEl>
                                          <p:spTgt spid="3">
                                            <p:txEl>
                                              <p:pRg st="61" end="61"/>
                                            </p:txEl>
                                          </p:spTgt>
                                        </p:tgtEl>
                                      </p:cBhvr>
                                    </p:animEffect>
                                  </p:childTnLst>
                                </p:cTn>
                              </p:par>
                            </p:childTnLst>
                          </p:cTn>
                        </p:par>
                        <p:par>
                          <p:cTn id="252" fill="hold">
                            <p:stCondLst>
                              <p:cond delay="3100"/>
                            </p:stCondLst>
                            <p:childTnLst>
                              <p:par>
                                <p:cTn id="253" presetID="10" presetClass="entr" presetSubtype="0" fill="hold" grpId="0" nodeType="afterEffect">
                                  <p:stCondLst>
                                    <p:cond delay="0"/>
                                  </p:stCondLst>
                                  <p:childTnLst>
                                    <p:set>
                                      <p:cBhvr>
                                        <p:cTn id="254" dur="1" fill="hold">
                                          <p:stCondLst>
                                            <p:cond delay="0"/>
                                          </p:stCondLst>
                                        </p:cTn>
                                        <p:tgtEl>
                                          <p:spTgt spid="3">
                                            <p:txEl>
                                              <p:pRg st="62" end="62"/>
                                            </p:txEl>
                                          </p:spTgt>
                                        </p:tgtEl>
                                        <p:attrNameLst>
                                          <p:attrName>style.visibility</p:attrName>
                                        </p:attrNameLst>
                                      </p:cBhvr>
                                      <p:to>
                                        <p:strVal val="visible"/>
                                      </p:to>
                                    </p:set>
                                    <p:animEffect transition="in" filter="fade">
                                      <p:cBhvr>
                                        <p:cTn id="255" dur="50"/>
                                        <p:tgtEl>
                                          <p:spTgt spid="3">
                                            <p:txEl>
                                              <p:pRg st="62" end="62"/>
                                            </p:txEl>
                                          </p:spTgt>
                                        </p:tgtEl>
                                      </p:cBhvr>
                                    </p:animEffect>
                                  </p:childTnLst>
                                </p:cTn>
                              </p:par>
                            </p:childTnLst>
                          </p:cTn>
                        </p:par>
                        <p:par>
                          <p:cTn id="256" fill="hold">
                            <p:stCondLst>
                              <p:cond delay="3150"/>
                            </p:stCondLst>
                            <p:childTnLst>
                              <p:par>
                                <p:cTn id="257" presetID="10" presetClass="entr" presetSubtype="0" fill="hold" grpId="0" nodeType="afterEffect">
                                  <p:stCondLst>
                                    <p:cond delay="0"/>
                                  </p:stCondLst>
                                  <p:childTnLst>
                                    <p:set>
                                      <p:cBhvr>
                                        <p:cTn id="258" dur="1" fill="hold">
                                          <p:stCondLst>
                                            <p:cond delay="0"/>
                                          </p:stCondLst>
                                        </p:cTn>
                                        <p:tgtEl>
                                          <p:spTgt spid="3">
                                            <p:txEl>
                                              <p:pRg st="63" end="63"/>
                                            </p:txEl>
                                          </p:spTgt>
                                        </p:tgtEl>
                                        <p:attrNameLst>
                                          <p:attrName>style.visibility</p:attrName>
                                        </p:attrNameLst>
                                      </p:cBhvr>
                                      <p:to>
                                        <p:strVal val="visible"/>
                                      </p:to>
                                    </p:set>
                                    <p:animEffect transition="in" filter="fade">
                                      <p:cBhvr>
                                        <p:cTn id="259" dur="50"/>
                                        <p:tgtEl>
                                          <p:spTgt spid="3">
                                            <p:txEl>
                                              <p:pRg st="63" end="63"/>
                                            </p:txEl>
                                          </p:spTgt>
                                        </p:tgtEl>
                                      </p:cBhvr>
                                    </p:animEffect>
                                  </p:childTnLst>
                                </p:cTn>
                              </p:par>
                            </p:childTnLst>
                          </p:cTn>
                        </p:par>
                        <p:par>
                          <p:cTn id="260" fill="hold">
                            <p:stCondLst>
                              <p:cond delay="3200"/>
                            </p:stCondLst>
                            <p:childTnLst>
                              <p:par>
                                <p:cTn id="261" presetID="10" presetClass="entr" presetSubtype="0" fill="hold" grpId="0" nodeType="afterEffect">
                                  <p:stCondLst>
                                    <p:cond delay="0"/>
                                  </p:stCondLst>
                                  <p:childTnLst>
                                    <p:set>
                                      <p:cBhvr>
                                        <p:cTn id="262" dur="1" fill="hold">
                                          <p:stCondLst>
                                            <p:cond delay="0"/>
                                          </p:stCondLst>
                                        </p:cTn>
                                        <p:tgtEl>
                                          <p:spTgt spid="3">
                                            <p:txEl>
                                              <p:pRg st="64" end="64"/>
                                            </p:txEl>
                                          </p:spTgt>
                                        </p:tgtEl>
                                        <p:attrNameLst>
                                          <p:attrName>style.visibility</p:attrName>
                                        </p:attrNameLst>
                                      </p:cBhvr>
                                      <p:to>
                                        <p:strVal val="visible"/>
                                      </p:to>
                                    </p:set>
                                    <p:animEffect transition="in" filter="fade">
                                      <p:cBhvr>
                                        <p:cTn id="263" dur="50"/>
                                        <p:tgtEl>
                                          <p:spTgt spid="3">
                                            <p:txEl>
                                              <p:pRg st="64" end="64"/>
                                            </p:txEl>
                                          </p:spTgt>
                                        </p:tgtEl>
                                      </p:cBhvr>
                                    </p:animEffect>
                                  </p:childTnLst>
                                </p:cTn>
                              </p:par>
                            </p:childTnLst>
                          </p:cTn>
                        </p:par>
                        <p:par>
                          <p:cTn id="264" fill="hold">
                            <p:stCondLst>
                              <p:cond delay="3250"/>
                            </p:stCondLst>
                            <p:childTnLst>
                              <p:par>
                                <p:cTn id="265" presetID="10" presetClass="entr" presetSubtype="0" fill="hold" grpId="0" nodeType="afterEffect">
                                  <p:stCondLst>
                                    <p:cond delay="0"/>
                                  </p:stCondLst>
                                  <p:childTnLst>
                                    <p:set>
                                      <p:cBhvr>
                                        <p:cTn id="266" dur="1" fill="hold">
                                          <p:stCondLst>
                                            <p:cond delay="0"/>
                                          </p:stCondLst>
                                        </p:cTn>
                                        <p:tgtEl>
                                          <p:spTgt spid="3">
                                            <p:txEl>
                                              <p:pRg st="65" end="65"/>
                                            </p:txEl>
                                          </p:spTgt>
                                        </p:tgtEl>
                                        <p:attrNameLst>
                                          <p:attrName>style.visibility</p:attrName>
                                        </p:attrNameLst>
                                      </p:cBhvr>
                                      <p:to>
                                        <p:strVal val="visible"/>
                                      </p:to>
                                    </p:set>
                                    <p:animEffect transition="in" filter="fade">
                                      <p:cBhvr>
                                        <p:cTn id="267" dur="50"/>
                                        <p:tgtEl>
                                          <p:spTgt spid="3">
                                            <p:txEl>
                                              <p:pRg st="65" end="65"/>
                                            </p:txEl>
                                          </p:spTgt>
                                        </p:tgtEl>
                                      </p:cBhvr>
                                    </p:animEffect>
                                  </p:childTnLst>
                                </p:cTn>
                              </p:par>
                            </p:childTnLst>
                          </p:cTn>
                        </p:par>
                        <p:par>
                          <p:cTn id="268" fill="hold">
                            <p:stCondLst>
                              <p:cond delay="3300"/>
                            </p:stCondLst>
                            <p:childTnLst>
                              <p:par>
                                <p:cTn id="269" presetID="10" presetClass="entr" presetSubtype="0" fill="hold" grpId="0" nodeType="afterEffect">
                                  <p:stCondLst>
                                    <p:cond delay="0"/>
                                  </p:stCondLst>
                                  <p:childTnLst>
                                    <p:set>
                                      <p:cBhvr>
                                        <p:cTn id="270" dur="1" fill="hold">
                                          <p:stCondLst>
                                            <p:cond delay="0"/>
                                          </p:stCondLst>
                                        </p:cTn>
                                        <p:tgtEl>
                                          <p:spTgt spid="3">
                                            <p:txEl>
                                              <p:pRg st="66" end="66"/>
                                            </p:txEl>
                                          </p:spTgt>
                                        </p:tgtEl>
                                        <p:attrNameLst>
                                          <p:attrName>style.visibility</p:attrName>
                                        </p:attrNameLst>
                                      </p:cBhvr>
                                      <p:to>
                                        <p:strVal val="visible"/>
                                      </p:to>
                                    </p:set>
                                    <p:animEffect transition="in" filter="fade">
                                      <p:cBhvr>
                                        <p:cTn id="271" dur="50"/>
                                        <p:tgtEl>
                                          <p:spTgt spid="3">
                                            <p:txEl>
                                              <p:pRg st="66" end="66"/>
                                            </p:txEl>
                                          </p:spTgt>
                                        </p:tgtEl>
                                      </p:cBhvr>
                                    </p:animEffect>
                                  </p:childTnLst>
                                </p:cTn>
                              </p:par>
                            </p:childTnLst>
                          </p:cTn>
                        </p:par>
                        <p:par>
                          <p:cTn id="272" fill="hold">
                            <p:stCondLst>
                              <p:cond delay="3350"/>
                            </p:stCondLst>
                            <p:childTnLst>
                              <p:par>
                                <p:cTn id="273" presetID="10" presetClass="entr" presetSubtype="0" fill="hold" grpId="0" nodeType="afterEffect">
                                  <p:stCondLst>
                                    <p:cond delay="0"/>
                                  </p:stCondLst>
                                  <p:childTnLst>
                                    <p:set>
                                      <p:cBhvr>
                                        <p:cTn id="274" dur="1" fill="hold">
                                          <p:stCondLst>
                                            <p:cond delay="0"/>
                                          </p:stCondLst>
                                        </p:cTn>
                                        <p:tgtEl>
                                          <p:spTgt spid="3">
                                            <p:txEl>
                                              <p:pRg st="67" end="67"/>
                                            </p:txEl>
                                          </p:spTgt>
                                        </p:tgtEl>
                                        <p:attrNameLst>
                                          <p:attrName>style.visibility</p:attrName>
                                        </p:attrNameLst>
                                      </p:cBhvr>
                                      <p:to>
                                        <p:strVal val="visible"/>
                                      </p:to>
                                    </p:set>
                                    <p:animEffect transition="in" filter="fade">
                                      <p:cBhvr>
                                        <p:cTn id="275" dur="50"/>
                                        <p:tgtEl>
                                          <p:spTgt spid="3">
                                            <p:txEl>
                                              <p:pRg st="67" end="67"/>
                                            </p:txEl>
                                          </p:spTgt>
                                        </p:tgtEl>
                                      </p:cBhvr>
                                    </p:animEffect>
                                  </p:childTnLst>
                                </p:cTn>
                              </p:par>
                            </p:childTnLst>
                          </p:cTn>
                        </p:par>
                        <p:par>
                          <p:cTn id="276" fill="hold">
                            <p:stCondLst>
                              <p:cond delay="3400"/>
                            </p:stCondLst>
                            <p:childTnLst>
                              <p:par>
                                <p:cTn id="277" presetID="10" presetClass="entr" presetSubtype="0" fill="hold" grpId="0" nodeType="afterEffect">
                                  <p:stCondLst>
                                    <p:cond delay="0"/>
                                  </p:stCondLst>
                                  <p:childTnLst>
                                    <p:set>
                                      <p:cBhvr>
                                        <p:cTn id="278" dur="1" fill="hold">
                                          <p:stCondLst>
                                            <p:cond delay="0"/>
                                          </p:stCondLst>
                                        </p:cTn>
                                        <p:tgtEl>
                                          <p:spTgt spid="3">
                                            <p:txEl>
                                              <p:pRg st="68" end="68"/>
                                            </p:txEl>
                                          </p:spTgt>
                                        </p:tgtEl>
                                        <p:attrNameLst>
                                          <p:attrName>style.visibility</p:attrName>
                                        </p:attrNameLst>
                                      </p:cBhvr>
                                      <p:to>
                                        <p:strVal val="visible"/>
                                      </p:to>
                                    </p:set>
                                    <p:animEffect transition="in" filter="fade">
                                      <p:cBhvr>
                                        <p:cTn id="279" dur="50"/>
                                        <p:tgtEl>
                                          <p:spTgt spid="3">
                                            <p:txEl>
                                              <p:pRg st="68" end="68"/>
                                            </p:txEl>
                                          </p:spTgt>
                                        </p:tgtEl>
                                      </p:cBhvr>
                                    </p:animEffect>
                                  </p:childTnLst>
                                </p:cTn>
                              </p:par>
                            </p:childTnLst>
                          </p:cTn>
                        </p:par>
                        <p:par>
                          <p:cTn id="280" fill="hold">
                            <p:stCondLst>
                              <p:cond delay="3450"/>
                            </p:stCondLst>
                            <p:childTnLst>
                              <p:par>
                                <p:cTn id="281" presetID="10" presetClass="entr" presetSubtype="0" fill="hold" grpId="0" nodeType="afterEffect">
                                  <p:stCondLst>
                                    <p:cond delay="0"/>
                                  </p:stCondLst>
                                  <p:childTnLst>
                                    <p:set>
                                      <p:cBhvr>
                                        <p:cTn id="282" dur="1" fill="hold">
                                          <p:stCondLst>
                                            <p:cond delay="0"/>
                                          </p:stCondLst>
                                        </p:cTn>
                                        <p:tgtEl>
                                          <p:spTgt spid="3">
                                            <p:txEl>
                                              <p:pRg st="69" end="69"/>
                                            </p:txEl>
                                          </p:spTgt>
                                        </p:tgtEl>
                                        <p:attrNameLst>
                                          <p:attrName>style.visibility</p:attrName>
                                        </p:attrNameLst>
                                      </p:cBhvr>
                                      <p:to>
                                        <p:strVal val="visible"/>
                                      </p:to>
                                    </p:set>
                                    <p:animEffect transition="in" filter="fade">
                                      <p:cBhvr>
                                        <p:cTn id="283" dur="50"/>
                                        <p:tgtEl>
                                          <p:spTgt spid="3">
                                            <p:txEl>
                                              <p:pRg st="69" end="69"/>
                                            </p:txEl>
                                          </p:spTgt>
                                        </p:tgtEl>
                                      </p:cBhvr>
                                    </p:animEffect>
                                  </p:childTnLst>
                                </p:cTn>
                              </p:par>
                            </p:childTnLst>
                          </p:cTn>
                        </p:par>
                        <p:par>
                          <p:cTn id="284" fill="hold">
                            <p:stCondLst>
                              <p:cond delay="3500"/>
                            </p:stCondLst>
                            <p:childTnLst>
                              <p:par>
                                <p:cTn id="285" presetID="10" presetClass="entr" presetSubtype="0" fill="hold" grpId="0" nodeType="afterEffect">
                                  <p:stCondLst>
                                    <p:cond delay="0"/>
                                  </p:stCondLst>
                                  <p:childTnLst>
                                    <p:set>
                                      <p:cBhvr>
                                        <p:cTn id="286" dur="1" fill="hold">
                                          <p:stCondLst>
                                            <p:cond delay="0"/>
                                          </p:stCondLst>
                                        </p:cTn>
                                        <p:tgtEl>
                                          <p:spTgt spid="3">
                                            <p:txEl>
                                              <p:pRg st="70" end="70"/>
                                            </p:txEl>
                                          </p:spTgt>
                                        </p:tgtEl>
                                        <p:attrNameLst>
                                          <p:attrName>style.visibility</p:attrName>
                                        </p:attrNameLst>
                                      </p:cBhvr>
                                      <p:to>
                                        <p:strVal val="visible"/>
                                      </p:to>
                                    </p:set>
                                    <p:animEffect transition="in" filter="fade">
                                      <p:cBhvr>
                                        <p:cTn id="287" dur="50"/>
                                        <p:tgtEl>
                                          <p:spTgt spid="3">
                                            <p:txEl>
                                              <p:pRg st="70" end="70"/>
                                            </p:txEl>
                                          </p:spTgt>
                                        </p:tgtEl>
                                      </p:cBhvr>
                                    </p:animEffect>
                                  </p:childTnLst>
                                </p:cTn>
                              </p:par>
                            </p:childTnLst>
                          </p:cTn>
                        </p:par>
                        <p:par>
                          <p:cTn id="288" fill="hold">
                            <p:stCondLst>
                              <p:cond delay="3550"/>
                            </p:stCondLst>
                            <p:childTnLst>
                              <p:par>
                                <p:cTn id="289" presetID="10" presetClass="entr" presetSubtype="0" fill="hold" grpId="0" nodeType="afterEffect">
                                  <p:stCondLst>
                                    <p:cond delay="0"/>
                                  </p:stCondLst>
                                  <p:childTnLst>
                                    <p:set>
                                      <p:cBhvr>
                                        <p:cTn id="290" dur="1" fill="hold">
                                          <p:stCondLst>
                                            <p:cond delay="0"/>
                                          </p:stCondLst>
                                        </p:cTn>
                                        <p:tgtEl>
                                          <p:spTgt spid="3">
                                            <p:txEl>
                                              <p:pRg st="71" end="71"/>
                                            </p:txEl>
                                          </p:spTgt>
                                        </p:tgtEl>
                                        <p:attrNameLst>
                                          <p:attrName>style.visibility</p:attrName>
                                        </p:attrNameLst>
                                      </p:cBhvr>
                                      <p:to>
                                        <p:strVal val="visible"/>
                                      </p:to>
                                    </p:set>
                                    <p:animEffect transition="in" filter="fade">
                                      <p:cBhvr>
                                        <p:cTn id="291" dur="50"/>
                                        <p:tgtEl>
                                          <p:spTgt spid="3">
                                            <p:txEl>
                                              <p:pRg st="71" end="71"/>
                                            </p:txEl>
                                          </p:spTgt>
                                        </p:tgtEl>
                                      </p:cBhvr>
                                    </p:animEffect>
                                  </p:childTnLst>
                                </p:cTn>
                              </p:par>
                            </p:childTnLst>
                          </p:cTn>
                        </p:par>
                        <p:par>
                          <p:cTn id="292" fill="hold">
                            <p:stCondLst>
                              <p:cond delay="3600"/>
                            </p:stCondLst>
                            <p:childTnLst>
                              <p:par>
                                <p:cTn id="293" presetID="10" presetClass="entr" presetSubtype="0" fill="hold" grpId="0" nodeType="afterEffect">
                                  <p:stCondLst>
                                    <p:cond delay="0"/>
                                  </p:stCondLst>
                                  <p:childTnLst>
                                    <p:set>
                                      <p:cBhvr>
                                        <p:cTn id="294" dur="1" fill="hold">
                                          <p:stCondLst>
                                            <p:cond delay="0"/>
                                          </p:stCondLst>
                                        </p:cTn>
                                        <p:tgtEl>
                                          <p:spTgt spid="3">
                                            <p:txEl>
                                              <p:pRg st="72" end="72"/>
                                            </p:txEl>
                                          </p:spTgt>
                                        </p:tgtEl>
                                        <p:attrNameLst>
                                          <p:attrName>style.visibility</p:attrName>
                                        </p:attrNameLst>
                                      </p:cBhvr>
                                      <p:to>
                                        <p:strVal val="visible"/>
                                      </p:to>
                                    </p:set>
                                    <p:animEffect transition="in" filter="fade">
                                      <p:cBhvr>
                                        <p:cTn id="295" dur="50"/>
                                        <p:tgtEl>
                                          <p:spTgt spid="3">
                                            <p:txEl>
                                              <p:pRg st="72" end="72"/>
                                            </p:txEl>
                                          </p:spTgt>
                                        </p:tgtEl>
                                      </p:cBhvr>
                                    </p:animEffect>
                                  </p:childTnLst>
                                </p:cTn>
                              </p:par>
                            </p:childTnLst>
                          </p:cTn>
                        </p:par>
                        <p:par>
                          <p:cTn id="296" fill="hold">
                            <p:stCondLst>
                              <p:cond delay="3650"/>
                            </p:stCondLst>
                            <p:childTnLst>
                              <p:par>
                                <p:cTn id="297" presetID="10" presetClass="entr" presetSubtype="0" fill="hold" grpId="0" nodeType="afterEffect">
                                  <p:stCondLst>
                                    <p:cond delay="0"/>
                                  </p:stCondLst>
                                  <p:childTnLst>
                                    <p:set>
                                      <p:cBhvr>
                                        <p:cTn id="298" dur="1" fill="hold">
                                          <p:stCondLst>
                                            <p:cond delay="0"/>
                                          </p:stCondLst>
                                        </p:cTn>
                                        <p:tgtEl>
                                          <p:spTgt spid="3">
                                            <p:txEl>
                                              <p:pRg st="73" end="73"/>
                                            </p:txEl>
                                          </p:spTgt>
                                        </p:tgtEl>
                                        <p:attrNameLst>
                                          <p:attrName>style.visibility</p:attrName>
                                        </p:attrNameLst>
                                      </p:cBhvr>
                                      <p:to>
                                        <p:strVal val="visible"/>
                                      </p:to>
                                    </p:set>
                                    <p:animEffect transition="in" filter="fade">
                                      <p:cBhvr>
                                        <p:cTn id="299" dur="50"/>
                                        <p:tgtEl>
                                          <p:spTgt spid="3">
                                            <p:txEl>
                                              <p:pRg st="73" end="73"/>
                                            </p:txEl>
                                          </p:spTgt>
                                        </p:tgtEl>
                                      </p:cBhvr>
                                    </p:animEffect>
                                  </p:childTnLst>
                                </p:cTn>
                              </p:par>
                            </p:childTnLst>
                          </p:cTn>
                        </p:par>
                        <p:par>
                          <p:cTn id="300" fill="hold">
                            <p:stCondLst>
                              <p:cond delay="3700"/>
                            </p:stCondLst>
                            <p:childTnLst>
                              <p:par>
                                <p:cTn id="301" presetID="10" presetClass="entr" presetSubtype="0" fill="hold" grpId="0" nodeType="afterEffect">
                                  <p:stCondLst>
                                    <p:cond delay="0"/>
                                  </p:stCondLst>
                                  <p:childTnLst>
                                    <p:set>
                                      <p:cBhvr>
                                        <p:cTn id="302" dur="1" fill="hold">
                                          <p:stCondLst>
                                            <p:cond delay="0"/>
                                          </p:stCondLst>
                                        </p:cTn>
                                        <p:tgtEl>
                                          <p:spTgt spid="3">
                                            <p:txEl>
                                              <p:pRg st="74" end="74"/>
                                            </p:txEl>
                                          </p:spTgt>
                                        </p:tgtEl>
                                        <p:attrNameLst>
                                          <p:attrName>style.visibility</p:attrName>
                                        </p:attrNameLst>
                                      </p:cBhvr>
                                      <p:to>
                                        <p:strVal val="visible"/>
                                      </p:to>
                                    </p:set>
                                    <p:animEffect transition="in" filter="fade">
                                      <p:cBhvr>
                                        <p:cTn id="303" dur="50"/>
                                        <p:tgtEl>
                                          <p:spTgt spid="3">
                                            <p:txEl>
                                              <p:pRg st="74" end="74"/>
                                            </p:txEl>
                                          </p:spTgt>
                                        </p:tgtEl>
                                      </p:cBhvr>
                                    </p:animEffect>
                                  </p:childTnLst>
                                </p:cTn>
                              </p:par>
                            </p:childTnLst>
                          </p:cTn>
                        </p:par>
                        <p:par>
                          <p:cTn id="304" fill="hold">
                            <p:stCondLst>
                              <p:cond delay="3750"/>
                            </p:stCondLst>
                            <p:childTnLst>
                              <p:par>
                                <p:cTn id="305" presetID="10" presetClass="entr" presetSubtype="0" fill="hold" grpId="0" nodeType="afterEffect">
                                  <p:stCondLst>
                                    <p:cond delay="0"/>
                                  </p:stCondLst>
                                  <p:childTnLst>
                                    <p:set>
                                      <p:cBhvr>
                                        <p:cTn id="306" dur="1" fill="hold">
                                          <p:stCondLst>
                                            <p:cond delay="0"/>
                                          </p:stCondLst>
                                        </p:cTn>
                                        <p:tgtEl>
                                          <p:spTgt spid="3">
                                            <p:txEl>
                                              <p:pRg st="75" end="75"/>
                                            </p:txEl>
                                          </p:spTgt>
                                        </p:tgtEl>
                                        <p:attrNameLst>
                                          <p:attrName>style.visibility</p:attrName>
                                        </p:attrNameLst>
                                      </p:cBhvr>
                                      <p:to>
                                        <p:strVal val="visible"/>
                                      </p:to>
                                    </p:set>
                                    <p:animEffect transition="in" filter="fade">
                                      <p:cBhvr>
                                        <p:cTn id="307" dur="50"/>
                                        <p:tgtEl>
                                          <p:spTgt spid="3">
                                            <p:txEl>
                                              <p:pRg st="75" end="75"/>
                                            </p:txEl>
                                          </p:spTgt>
                                        </p:tgtEl>
                                      </p:cBhvr>
                                    </p:animEffect>
                                  </p:childTnLst>
                                </p:cTn>
                              </p:par>
                            </p:childTnLst>
                          </p:cTn>
                        </p:par>
                        <p:par>
                          <p:cTn id="308" fill="hold">
                            <p:stCondLst>
                              <p:cond delay="3800"/>
                            </p:stCondLst>
                            <p:childTnLst>
                              <p:par>
                                <p:cTn id="309" presetID="10" presetClass="entr" presetSubtype="0" fill="hold" grpId="0" nodeType="afterEffect">
                                  <p:stCondLst>
                                    <p:cond delay="0"/>
                                  </p:stCondLst>
                                  <p:childTnLst>
                                    <p:set>
                                      <p:cBhvr>
                                        <p:cTn id="310" dur="1" fill="hold">
                                          <p:stCondLst>
                                            <p:cond delay="0"/>
                                          </p:stCondLst>
                                        </p:cTn>
                                        <p:tgtEl>
                                          <p:spTgt spid="3">
                                            <p:txEl>
                                              <p:pRg st="76" end="76"/>
                                            </p:txEl>
                                          </p:spTgt>
                                        </p:tgtEl>
                                        <p:attrNameLst>
                                          <p:attrName>style.visibility</p:attrName>
                                        </p:attrNameLst>
                                      </p:cBhvr>
                                      <p:to>
                                        <p:strVal val="visible"/>
                                      </p:to>
                                    </p:set>
                                    <p:animEffect transition="in" filter="fade">
                                      <p:cBhvr>
                                        <p:cTn id="311" dur="50"/>
                                        <p:tgtEl>
                                          <p:spTgt spid="3">
                                            <p:txEl>
                                              <p:pRg st="76" end="76"/>
                                            </p:txEl>
                                          </p:spTgt>
                                        </p:tgtEl>
                                      </p:cBhvr>
                                    </p:animEffect>
                                  </p:childTnLst>
                                </p:cTn>
                              </p:par>
                            </p:childTnLst>
                          </p:cTn>
                        </p:par>
                        <p:par>
                          <p:cTn id="312" fill="hold">
                            <p:stCondLst>
                              <p:cond delay="3850"/>
                            </p:stCondLst>
                            <p:childTnLst>
                              <p:par>
                                <p:cTn id="313" presetID="10" presetClass="entr" presetSubtype="0" fill="hold" grpId="0" nodeType="afterEffect">
                                  <p:stCondLst>
                                    <p:cond delay="0"/>
                                  </p:stCondLst>
                                  <p:childTnLst>
                                    <p:set>
                                      <p:cBhvr>
                                        <p:cTn id="314" dur="1" fill="hold">
                                          <p:stCondLst>
                                            <p:cond delay="0"/>
                                          </p:stCondLst>
                                        </p:cTn>
                                        <p:tgtEl>
                                          <p:spTgt spid="3">
                                            <p:txEl>
                                              <p:pRg st="77" end="77"/>
                                            </p:txEl>
                                          </p:spTgt>
                                        </p:tgtEl>
                                        <p:attrNameLst>
                                          <p:attrName>style.visibility</p:attrName>
                                        </p:attrNameLst>
                                      </p:cBhvr>
                                      <p:to>
                                        <p:strVal val="visible"/>
                                      </p:to>
                                    </p:set>
                                    <p:animEffect transition="in" filter="fade">
                                      <p:cBhvr>
                                        <p:cTn id="315" dur="50"/>
                                        <p:tgtEl>
                                          <p:spTgt spid="3">
                                            <p:txEl>
                                              <p:pRg st="77" end="77"/>
                                            </p:txEl>
                                          </p:spTgt>
                                        </p:tgtEl>
                                      </p:cBhvr>
                                    </p:animEffect>
                                  </p:childTnLst>
                                </p:cTn>
                              </p:par>
                            </p:childTnLst>
                          </p:cTn>
                        </p:par>
                        <p:par>
                          <p:cTn id="316" fill="hold">
                            <p:stCondLst>
                              <p:cond delay="3900"/>
                            </p:stCondLst>
                            <p:childTnLst>
                              <p:par>
                                <p:cTn id="317" presetID="10" presetClass="entr" presetSubtype="0" fill="hold" grpId="0" nodeType="afterEffect">
                                  <p:stCondLst>
                                    <p:cond delay="0"/>
                                  </p:stCondLst>
                                  <p:childTnLst>
                                    <p:set>
                                      <p:cBhvr>
                                        <p:cTn id="318" dur="1" fill="hold">
                                          <p:stCondLst>
                                            <p:cond delay="0"/>
                                          </p:stCondLst>
                                        </p:cTn>
                                        <p:tgtEl>
                                          <p:spTgt spid="3">
                                            <p:txEl>
                                              <p:pRg st="78" end="78"/>
                                            </p:txEl>
                                          </p:spTgt>
                                        </p:tgtEl>
                                        <p:attrNameLst>
                                          <p:attrName>style.visibility</p:attrName>
                                        </p:attrNameLst>
                                      </p:cBhvr>
                                      <p:to>
                                        <p:strVal val="visible"/>
                                      </p:to>
                                    </p:set>
                                    <p:animEffect transition="in" filter="fade">
                                      <p:cBhvr>
                                        <p:cTn id="319" dur="50"/>
                                        <p:tgtEl>
                                          <p:spTgt spid="3">
                                            <p:txEl>
                                              <p:pRg st="78" end="78"/>
                                            </p:txEl>
                                          </p:spTgt>
                                        </p:tgtEl>
                                      </p:cBhvr>
                                    </p:animEffect>
                                  </p:childTnLst>
                                </p:cTn>
                              </p:par>
                            </p:childTnLst>
                          </p:cTn>
                        </p:par>
                        <p:par>
                          <p:cTn id="320" fill="hold">
                            <p:stCondLst>
                              <p:cond delay="3950"/>
                            </p:stCondLst>
                            <p:childTnLst>
                              <p:par>
                                <p:cTn id="321" presetID="10" presetClass="entr" presetSubtype="0" fill="hold" grpId="0" nodeType="afterEffect">
                                  <p:stCondLst>
                                    <p:cond delay="0"/>
                                  </p:stCondLst>
                                  <p:childTnLst>
                                    <p:set>
                                      <p:cBhvr>
                                        <p:cTn id="322" dur="1" fill="hold">
                                          <p:stCondLst>
                                            <p:cond delay="0"/>
                                          </p:stCondLst>
                                        </p:cTn>
                                        <p:tgtEl>
                                          <p:spTgt spid="3">
                                            <p:txEl>
                                              <p:pRg st="79" end="79"/>
                                            </p:txEl>
                                          </p:spTgt>
                                        </p:tgtEl>
                                        <p:attrNameLst>
                                          <p:attrName>style.visibility</p:attrName>
                                        </p:attrNameLst>
                                      </p:cBhvr>
                                      <p:to>
                                        <p:strVal val="visible"/>
                                      </p:to>
                                    </p:set>
                                    <p:animEffect transition="in" filter="fade">
                                      <p:cBhvr>
                                        <p:cTn id="323" dur="50"/>
                                        <p:tgtEl>
                                          <p:spTgt spid="3">
                                            <p:txEl>
                                              <p:pRg st="79" end="79"/>
                                            </p:txEl>
                                          </p:spTgt>
                                        </p:tgtEl>
                                      </p:cBhvr>
                                    </p:animEffect>
                                  </p:childTnLst>
                                </p:cTn>
                              </p:par>
                            </p:childTnLst>
                          </p:cTn>
                        </p:par>
                        <p:par>
                          <p:cTn id="324" fill="hold">
                            <p:stCondLst>
                              <p:cond delay="4000"/>
                            </p:stCondLst>
                            <p:childTnLst>
                              <p:par>
                                <p:cTn id="325" presetID="10" presetClass="entr" presetSubtype="0" fill="hold" grpId="0" nodeType="afterEffect">
                                  <p:stCondLst>
                                    <p:cond delay="0"/>
                                  </p:stCondLst>
                                  <p:childTnLst>
                                    <p:set>
                                      <p:cBhvr>
                                        <p:cTn id="326" dur="1" fill="hold">
                                          <p:stCondLst>
                                            <p:cond delay="0"/>
                                          </p:stCondLst>
                                        </p:cTn>
                                        <p:tgtEl>
                                          <p:spTgt spid="3">
                                            <p:txEl>
                                              <p:pRg st="80" end="80"/>
                                            </p:txEl>
                                          </p:spTgt>
                                        </p:tgtEl>
                                        <p:attrNameLst>
                                          <p:attrName>style.visibility</p:attrName>
                                        </p:attrNameLst>
                                      </p:cBhvr>
                                      <p:to>
                                        <p:strVal val="visible"/>
                                      </p:to>
                                    </p:set>
                                    <p:animEffect transition="in" filter="fade">
                                      <p:cBhvr>
                                        <p:cTn id="327" dur="50"/>
                                        <p:tgtEl>
                                          <p:spTgt spid="3">
                                            <p:txEl>
                                              <p:pRg st="80" end="80"/>
                                            </p:txEl>
                                          </p:spTgt>
                                        </p:tgtEl>
                                      </p:cBhvr>
                                    </p:animEffect>
                                  </p:childTnLst>
                                </p:cTn>
                              </p:par>
                            </p:childTnLst>
                          </p:cTn>
                        </p:par>
                        <p:par>
                          <p:cTn id="328" fill="hold">
                            <p:stCondLst>
                              <p:cond delay="4050"/>
                            </p:stCondLst>
                            <p:childTnLst>
                              <p:par>
                                <p:cTn id="329" presetID="10" presetClass="entr" presetSubtype="0" fill="hold" grpId="0" nodeType="afterEffect">
                                  <p:stCondLst>
                                    <p:cond delay="0"/>
                                  </p:stCondLst>
                                  <p:childTnLst>
                                    <p:set>
                                      <p:cBhvr>
                                        <p:cTn id="330" dur="1" fill="hold">
                                          <p:stCondLst>
                                            <p:cond delay="0"/>
                                          </p:stCondLst>
                                        </p:cTn>
                                        <p:tgtEl>
                                          <p:spTgt spid="3">
                                            <p:txEl>
                                              <p:pRg st="81" end="81"/>
                                            </p:txEl>
                                          </p:spTgt>
                                        </p:tgtEl>
                                        <p:attrNameLst>
                                          <p:attrName>style.visibility</p:attrName>
                                        </p:attrNameLst>
                                      </p:cBhvr>
                                      <p:to>
                                        <p:strVal val="visible"/>
                                      </p:to>
                                    </p:set>
                                    <p:animEffect transition="in" filter="fade">
                                      <p:cBhvr>
                                        <p:cTn id="331" dur="50"/>
                                        <p:tgtEl>
                                          <p:spTgt spid="3">
                                            <p:txEl>
                                              <p:pRg st="81" end="81"/>
                                            </p:txEl>
                                          </p:spTgt>
                                        </p:tgtEl>
                                      </p:cBhvr>
                                    </p:animEffect>
                                  </p:childTnLst>
                                </p:cTn>
                              </p:par>
                            </p:childTnLst>
                          </p:cTn>
                        </p:par>
                        <p:par>
                          <p:cTn id="332" fill="hold">
                            <p:stCondLst>
                              <p:cond delay="4100"/>
                            </p:stCondLst>
                            <p:childTnLst>
                              <p:par>
                                <p:cTn id="333" presetID="10" presetClass="entr" presetSubtype="0" fill="hold" grpId="0" nodeType="afterEffect">
                                  <p:stCondLst>
                                    <p:cond delay="0"/>
                                  </p:stCondLst>
                                  <p:childTnLst>
                                    <p:set>
                                      <p:cBhvr>
                                        <p:cTn id="334" dur="1" fill="hold">
                                          <p:stCondLst>
                                            <p:cond delay="0"/>
                                          </p:stCondLst>
                                        </p:cTn>
                                        <p:tgtEl>
                                          <p:spTgt spid="3">
                                            <p:txEl>
                                              <p:pRg st="82" end="82"/>
                                            </p:txEl>
                                          </p:spTgt>
                                        </p:tgtEl>
                                        <p:attrNameLst>
                                          <p:attrName>style.visibility</p:attrName>
                                        </p:attrNameLst>
                                      </p:cBhvr>
                                      <p:to>
                                        <p:strVal val="visible"/>
                                      </p:to>
                                    </p:set>
                                    <p:animEffect transition="in" filter="fade">
                                      <p:cBhvr>
                                        <p:cTn id="335" dur="50"/>
                                        <p:tgtEl>
                                          <p:spTgt spid="3">
                                            <p:txEl>
                                              <p:pRg st="82" end="82"/>
                                            </p:txEl>
                                          </p:spTgt>
                                        </p:tgtEl>
                                      </p:cBhvr>
                                    </p:animEffect>
                                  </p:childTnLst>
                                </p:cTn>
                              </p:par>
                            </p:childTnLst>
                          </p:cTn>
                        </p:par>
                        <p:par>
                          <p:cTn id="336" fill="hold">
                            <p:stCondLst>
                              <p:cond delay="4150"/>
                            </p:stCondLst>
                            <p:childTnLst>
                              <p:par>
                                <p:cTn id="337" presetID="10" presetClass="entr" presetSubtype="0" fill="hold" grpId="0" nodeType="afterEffect">
                                  <p:stCondLst>
                                    <p:cond delay="0"/>
                                  </p:stCondLst>
                                  <p:childTnLst>
                                    <p:set>
                                      <p:cBhvr>
                                        <p:cTn id="338" dur="1" fill="hold">
                                          <p:stCondLst>
                                            <p:cond delay="0"/>
                                          </p:stCondLst>
                                        </p:cTn>
                                        <p:tgtEl>
                                          <p:spTgt spid="3">
                                            <p:txEl>
                                              <p:pRg st="83" end="83"/>
                                            </p:txEl>
                                          </p:spTgt>
                                        </p:tgtEl>
                                        <p:attrNameLst>
                                          <p:attrName>style.visibility</p:attrName>
                                        </p:attrNameLst>
                                      </p:cBhvr>
                                      <p:to>
                                        <p:strVal val="visible"/>
                                      </p:to>
                                    </p:set>
                                    <p:animEffect transition="in" filter="fade">
                                      <p:cBhvr>
                                        <p:cTn id="339" dur="50"/>
                                        <p:tgtEl>
                                          <p:spTgt spid="3">
                                            <p:txEl>
                                              <p:pRg st="83" end="83"/>
                                            </p:txEl>
                                          </p:spTgt>
                                        </p:tgtEl>
                                      </p:cBhvr>
                                    </p:animEffect>
                                  </p:childTnLst>
                                </p:cTn>
                              </p:par>
                            </p:childTnLst>
                          </p:cTn>
                        </p:par>
                        <p:par>
                          <p:cTn id="340" fill="hold">
                            <p:stCondLst>
                              <p:cond delay="4200"/>
                            </p:stCondLst>
                            <p:childTnLst>
                              <p:par>
                                <p:cTn id="341" presetID="10" presetClass="entr" presetSubtype="0" fill="hold" grpId="0" nodeType="afterEffect">
                                  <p:stCondLst>
                                    <p:cond delay="0"/>
                                  </p:stCondLst>
                                  <p:childTnLst>
                                    <p:set>
                                      <p:cBhvr>
                                        <p:cTn id="342" dur="1" fill="hold">
                                          <p:stCondLst>
                                            <p:cond delay="0"/>
                                          </p:stCondLst>
                                        </p:cTn>
                                        <p:tgtEl>
                                          <p:spTgt spid="3">
                                            <p:txEl>
                                              <p:pRg st="84" end="84"/>
                                            </p:txEl>
                                          </p:spTgt>
                                        </p:tgtEl>
                                        <p:attrNameLst>
                                          <p:attrName>style.visibility</p:attrName>
                                        </p:attrNameLst>
                                      </p:cBhvr>
                                      <p:to>
                                        <p:strVal val="visible"/>
                                      </p:to>
                                    </p:set>
                                    <p:animEffect transition="in" filter="fade">
                                      <p:cBhvr>
                                        <p:cTn id="343" dur="50"/>
                                        <p:tgtEl>
                                          <p:spTgt spid="3">
                                            <p:txEl>
                                              <p:pRg st="84" end="84"/>
                                            </p:txEl>
                                          </p:spTgt>
                                        </p:tgtEl>
                                      </p:cBhvr>
                                    </p:animEffect>
                                  </p:childTnLst>
                                </p:cTn>
                              </p:par>
                            </p:childTnLst>
                          </p:cTn>
                        </p:par>
                        <p:par>
                          <p:cTn id="344" fill="hold">
                            <p:stCondLst>
                              <p:cond delay="4250"/>
                            </p:stCondLst>
                            <p:childTnLst>
                              <p:par>
                                <p:cTn id="345" presetID="10" presetClass="entr" presetSubtype="0" fill="hold" grpId="0" nodeType="afterEffect">
                                  <p:stCondLst>
                                    <p:cond delay="0"/>
                                  </p:stCondLst>
                                  <p:childTnLst>
                                    <p:set>
                                      <p:cBhvr>
                                        <p:cTn id="346" dur="1" fill="hold">
                                          <p:stCondLst>
                                            <p:cond delay="0"/>
                                          </p:stCondLst>
                                        </p:cTn>
                                        <p:tgtEl>
                                          <p:spTgt spid="3">
                                            <p:txEl>
                                              <p:pRg st="85" end="85"/>
                                            </p:txEl>
                                          </p:spTgt>
                                        </p:tgtEl>
                                        <p:attrNameLst>
                                          <p:attrName>style.visibility</p:attrName>
                                        </p:attrNameLst>
                                      </p:cBhvr>
                                      <p:to>
                                        <p:strVal val="visible"/>
                                      </p:to>
                                    </p:set>
                                    <p:animEffect transition="in" filter="fade">
                                      <p:cBhvr>
                                        <p:cTn id="347" dur="50"/>
                                        <p:tgtEl>
                                          <p:spTgt spid="3">
                                            <p:txEl>
                                              <p:pRg st="85" end="85"/>
                                            </p:txEl>
                                          </p:spTgt>
                                        </p:tgtEl>
                                      </p:cBhvr>
                                    </p:animEffect>
                                  </p:childTnLst>
                                </p:cTn>
                              </p:par>
                            </p:childTnLst>
                          </p:cTn>
                        </p:par>
                        <p:par>
                          <p:cTn id="348" fill="hold">
                            <p:stCondLst>
                              <p:cond delay="4300"/>
                            </p:stCondLst>
                            <p:childTnLst>
                              <p:par>
                                <p:cTn id="349" presetID="10" presetClass="entr" presetSubtype="0" fill="hold" grpId="0" nodeType="afterEffect">
                                  <p:stCondLst>
                                    <p:cond delay="0"/>
                                  </p:stCondLst>
                                  <p:childTnLst>
                                    <p:set>
                                      <p:cBhvr>
                                        <p:cTn id="350" dur="1" fill="hold">
                                          <p:stCondLst>
                                            <p:cond delay="0"/>
                                          </p:stCondLst>
                                        </p:cTn>
                                        <p:tgtEl>
                                          <p:spTgt spid="3">
                                            <p:txEl>
                                              <p:pRg st="86" end="86"/>
                                            </p:txEl>
                                          </p:spTgt>
                                        </p:tgtEl>
                                        <p:attrNameLst>
                                          <p:attrName>style.visibility</p:attrName>
                                        </p:attrNameLst>
                                      </p:cBhvr>
                                      <p:to>
                                        <p:strVal val="visible"/>
                                      </p:to>
                                    </p:set>
                                    <p:animEffect transition="in" filter="fade">
                                      <p:cBhvr>
                                        <p:cTn id="351" dur="50"/>
                                        <p:tgtEl>
                                          <p:spTgt spid="3">
                                            <p:txEl>
                                              <p:pRg st="86" end="86"/>
                                            </p:txEl>
                                          </p:spTgt>
                                        </p:tgtEl>
                                      </p:cBhvr>
                                    </p:animEffect>
                                  </p:childTnLst>
                                </p:cTn>
                              </p:par>
                            </p:childTnLst>
                          </p:cTn>
                        </p:par>
                        <p:par>
                          <p:cTn id="352" fill="hold">
                            <p:stCondLst>
                              <p:cond delay="4350"/>
                            </p:stCondLst>
                            <p:childTnLst>
                              <p:par>
                                <p:cTn id="353" presetID="10" presetClass="entr" presetSubtype="0" fill="hold" grpId="0" nodeType="afterEffect">
                                  <p:stCondLst>
                                    <p:cond delay="0"/>
                                  </p:stCondLst>
                                  <p:childTnLst>
                                    <p:set>
                                      <p:cBhvr>
                                        <p:cTn id="354" dur="1" fill="hold">
                                          <p:stCondLst>
                                            <p:cond delay="0"/>
                                          </p:stCondLst>
                                        </p:cTn>
                                        <p:tgtEl>
                                          <p:spTgt spid="3">
                                            <p:txEl>
                                              <p:pRg st="87" end="87"/>
                                            </p:txEl>
                                          </p:spTgt>
                                        </p:tgtEl>
                                        <p:attrNameLst>
                                          <p:attrName>style.visibility</p:attrName>
                                        </p:attrNameLst>
                                      </p:cBhvr>
                                      <p:to>
                                        <p:strVal val="visible"/>
                                      </p:to>
                                    </p:set>
                                    <p:animEffect transition="in" filter="fade">
                                      <p:cBhvr>
                                        <p:cTn id="355" dur="50"/>
                                        <p:tgtEl>
                                          <p:spTgt spid="3">
                                            <p:txEl>
                                              <p:pRg st="87" end="87"/>
                                            </p:txEl>
                                          </p:spTgt>
                                        </p:tgtEl>
                                      </p:cBhvr>
                                    </p:animEffect>
                                  </p:childTnLst>
                                </p:cTn>
                              </p:par>
                            </p:childTnLst>
                          </p:cTn>
                        </p:par>
                        <p:par>
                          <p:cTn id="356" fill="hold">
                            <p:stCondLst>
                              <p:cond delay="4400"/>
                            </p:stCondLst>
                            <p:childTnLst>
                              <p:par>
                                <p:cTn id="357" presetID="10" presetClass="entr" presetSubtype="0" fill="hold" grpId="0" nodeType="afterEffect">
                                  <p:stCondLst>
                                    <p:cond delay="0"/>
                                  </p:stCondLst>
                                  <p:childTnLst>
                                    <p:set>
                                      <p:cBhvr>
                                        <p:cTn id="358" dur="1" fill="hold">
                                          <p:stCondLst>
                                            <p:cond delay="0"/>
                                          </p:stCondLst>
                                        </p:cTn>
                                        <p:tgtEl>
                                          <p:spTgt spid="3">
                                            <p:txEl>
                                              <p:pRg st="88" end="88"/>
                                            </p:txEl>
                                          </p:spTgt>
                                        </p:tgtEl>
                                        <p:attrNameLst>
                                          <p:attrName>style.visibility</p:attrName>
                                        </p:attrNameLst>
                                      </p:cBhvr>
                                      <p:to>
                                        <p:strVal val="visible"/>
                                      </p:to>
                                    </p:set>
                                    <p:animEffect transition="in" filter="fade">
                                      <p:cBhvr>
                                        <p:cTn id="359" dur="50"/>
                                        <p:tgtEl>
                                          <p:spTgt spid="3">
                                            <p:txEl>
                                              <p:pRg st="88" end="88"/>
                                            </p:txEl>
                                          </p:spTgt>
                                        </p:tgtEl>
                                      </p:cBhvr>
                                    </p:animEffect>
                                  </p:childTnLst>
                                </p:cTn>
                              </p:par>
                            </p:childTnLst>
                          </p:cTn>
                        </p:par>
                        <p:par>
                          <p:cTn id="360" fill="hold">
                            <p:stCondLst>
                              <p:cond delay="4450"/>
                            </p:stCondLst>
                            <p:childTnLst>
                              <p:par>
                                <p:cTn id="361" presetID="10" presetClass="entr" presetSubtype="0" fill="hold" grpId="0" nodeType="afterEffect">
                                  <p:stCondLst>
                                    <p:cond delay="0"/>
                                  </p:stCondLst>
                                  <p:childTnLst>
                                    <p:set>
                                      <p:cBhvr>
                                        <p:cTn id="362" dur="1" fill="hold">
                                          <p:stCondLst>
                                            <p:cond delay="0"/>
                                          </p:stCondLst>
                                        </p:cTn>
                                        <p:tgtEl>
                                          <p:spTgt spid="3">
                                            <p:txEl>
                                              <p:pRg st="89" end="89"/>
                                            </p:txEl>
                                          </p:spTgt>
                                        </p:tgtEl>
                                        <p:attrNameLst>
                                          <p:attrName>style.visibility</p:attrName>
                                        </p:attrNameLst>
                                      </p:cBhvr>
                                      <p:to>
                                        <p:strVal val="visible"/>
                                      </p:to>
                                    </p:set>
                                    <p:animEffect transition="in" filter="fade">
                                      <p:cBhvr>
                                        <p:cTn id="363" dur="50"/>
                                        <p:tgtEl>
                                          <p:spTgt spid="3">
                                            <p:txEl>
                                              <p:pRg st="89" end="89"/>
                                            </p:txEl>
                                          </p:spTgt>
                                        </p:tgtEl>
                                      </p:cBhvr>
                                    </p:animEffect>
                                  </p:childTnLst>
                                </p:cTn>
                              </p:par>
                            </p:childTnLst>
                          </p:cTn>
                        </p:par>
                        <p:par>
                          <p:cTn id="364" fill="hold">
                            <p:stCondLst>
                              <p:cond delay="4500"/>
                            </p:stCondLst>
                            <p:childTnLst>
                              <p:par>
                                <p:cTn id="365" presetID="10" presetClass="entr" presetSubtype="0" fill="hold" grpId="0" nodeType="afterEffect">
                                  <p:stCondLst>
                                    <p:cond delay="0"/>
                                  </p:stCondLst>
                                  <p:childTnLst>
                                    <p:set>
                                      <p:cBhvr>
                                        <p:cTn id="366" dur="1" fill="hold">
                                          <p:stCondLst>
                                            <p:cond delay="0"/>
                                          </p:stCondLst>
                                        </p:cTn>
                                        <p:tgtEl>
                                          <p:spTgt spid="3">
                                            <p:txEl>
                                              <p:pRg st="90" end="90"/>
                                            </p:txEl>
                                          </p:spTgt>
                                        </p:tgtEl>
                                        <p:attrNameLst>
                                          <p:attrName>style.visibility</p:attrName>
                                        </p:attrNameLst>
                                      </p:cBhvr>
                                      <p:to>
                                        <p:strVal val="visible"/>
                                      </p:to>
                                    </p:set>
                                    <p:animEffect transition="in" filter="fade">
                                      <p:cBhvr>
                                        <p:cTn id="367" dur="50"/>
                                        <p:tgtEl>
                                          <p:spTgt spid="3">
                                            <p:txEl>
                                              <p:pRg st="90" end="90"/>
                                            </p:txEl>
                                          </p:spTgt>
                                        </p:tgtEl>
                                      </p:cBhvr>
                                    </p:animEffect>
                                  </p:childTnLst>
                                </p:cTn>
                              </p:par>
                            </p:childTnLst>
                          </p:cTn>
                        </p:par>
                        <p:par>
                          <p:cTn id="368" fill="hold">
                            <p:stCondLst>
                              <p:cond delay="4550"/>
                            </p:stCondLst>
                            <p:childTnLst>
                              <p:par>
                                <p:cTn id="369" presetID="10" presetClass="entr" presetSubtype="0" fill="hold" grpId="0" nodeType="afterEffect">
                                  <p:stCondLst>
                                    <p:cond delay="0"/>
                                  </p:stCondLst>
                                  <p:childTnLst>
                                    <p:set>
                                      <p:cBhvr>
                                        <p:cTn id="370" dur="1" fill="hold">
                                          <p:stCondLst>
                                            <p:cond delay="0"/>
                                          </p:stCondLst>
                                        </p:cTn>
                                        <p:tgtEl>
                                          <p:spTgt spid="3">
                                            <p:txEl>
                                              <p:pRg st="91" end="91"/>
                                            </p:txEl>
                                          </p:spTgt>
                                        </p:tgtEl>
                                        <p:attrNameLst>
                                          <p:attrName>style.visibility</p:attrName>
                                        </p:attrNameLst>
                                      </p:cBhvr>
                                      <p:to>
                                        <p:strVal val="visible"/>
                                      </p:to>
                                    </p:set>
                                    <p:animEffect transition="in" filter="fade">
                                      <p:cBhvr>
                                        <p:cTn id="371" dur="50"/>
                                        <p:tgtEl>
                                          <p:spTgt spid="3">
                                            <p:txEl>
                                              <p:pRg st="91" end="91"/>
                                            </p:txEl>
                                          </p:spTgt>
                                        </p:tgtEl>
                                      </p:cBhvr>
                                    </p:animEffect>
                                  </p:childTnLst>
                                </p:cTn>
                              </p:par>
                            </p:childTnLst>
                          </p:cTn>
                        </p:par>
                        <p:par>
                          <p:cTn id="372" fill="hold">
                            <p:stCondLst>
                              <p:cond delay="4600"/>
                            </p:stCondLst>
                            <p:childTnLst>
                              <p:par>
                                <p:cTn id="373" presetID="10" presetClass="entr" presetSubtype="0" fill="hold" grpId="0" nodeType="afterEffect">
                                  <p:stCondLst>
                                    <p:cond delay="0"/>
                                  </p:stCondLst>
                                  <p:childTnLst>
                                    <p:set>
                                      <p:cBhvr>
                                        <p:cTn id="374" dur="1" fill="hold">
                                          <p:stCondLst>
                                            <p:cond delay="0"/>
                                          </p:stCondLst>
                                        </p:cTn>
                                        <p:tgtEl>
                                          <p:spTgt spid="3">
                                            <p:txEl>
                                              <p:pRg st="92" end="92"/>
                                            </p:txEl>
                                          </p:spTgt>
                                        </p:tgtEl>
                                        <p:attrNameLst>
                                          <p:attrName>style.visibility</p:attrName>
                                        </p:attrNameLst>
                                      </p:cBhvr>
                                      <p:to>
                                        <p:strVal val="visible"/>
                                      </p:to>
                                    </p:set>
                                    <p:animEffect transition="in" filter="fade">
                                      <p:cBhvr>
                                        <p:cTn id="375" dur="50"/>
                                        <p:tgtEl>
                                          <p:spTgt spid="3">
                                            <p:txEl>
                                              <p:pRg st="92" end="92"/>
                                            </p:txEl>
                                          </p:spTgt>
                                        </p:tgtEl>
                                      </p:cBhvr>
                                    </p:animEffect>
                                  </p:childTnLst>
                                </p:cTn>
                              </p:par>
                            </p:childTnLst>
                          </p:cTn>
                        </p:par>
                        <p:par>
                          <p:cTn id="376" fill="hold">
                            <p:stCondLst>
                              <p:cond delay="4650"/>
                            </p:stCondLst>
                            <p:childTnLst>
                              <p:par>
                                <p:cTn id="377" presetID="10" presetClass="entr" presetSubtype="0" fill="hold" grpId="0" nodeType="afterEffect">
                                  <p:stCondLst>
                                    <p:cond delay="0"/>
                                  </p:stCondLst>
                                  <p:childTnLst>
                                    <p:set>
                                      <p:cBhvr>
                                        <p:cTn id="378" dur="1" fill="hold">
                                          <p:stCondLst>
                                            <p:cond delay="0"/>
                                          </p:stCondLst>
                                        </p:cTn>
                                        <p:tgtEl>
                                          <p:spTgt spid="3">
                                            <p:txEl>
                                              <p:pRg st="93" end="93"/>
                                            </p:txEl>
                                          </p:spTgt>
                                        </p:tgtEl>
                                        <p:attrNameLst>
                                          <p:attrName>style.visibility</p:attrName>
                                        </p:attrNameLst>
                                      </p:cBhvr>
                                      <p:to>
                                        <p:strVal val="visible"/>
                                      </p:to>
                                    </p:set>
                                    <p:animEffect transition="in" filter="fade">
                                      <p:cBhvr>
                                        <p:cTn id="379" dur="50"/>
                                        <p:tgtEl>
                                          <p:spTgt spid="3">
                                            <p:txEl>
                                              <p:pRg st="93" end="93"/>
                                            </p:txEl>
                                          </p:spTgt>
                                        </p:tgtEl>
                                      </p:cBhvr>
                                    </p:animEffect>
                                  </p:childTnLst>
                                </p:cTn>
                              </p:par>
                            </p:childTnLst>
                          </p:cTn>
                        </p:par>
                        <p:par>
                          <p:cTn id="380" fill="hold">
                            <p:stCondLst>
                              <p:cond delay="4700"/>
                            </p:stCondLst>
                            <p:childTnLst>
                              <p:par>
                                <p:cTn id="381" presetID="10" presetClass="entr" presetSubtype="0" fill="hold" grpId="0" nodeType="afterEffect">
                                  <p:stCondLst>
                                    <p:cond delay="0"/>
                                  </p:stCondLst>
                                  <p:childTnLst>
                                    <p:set>
                                      <p:cBhvr>
                                        <p:cTn id="382" dur="1" fill="hold">
                                          <p:stCondLst>
                                            <p:cond delay="0"/>
                                          </p:stCondLst>
                                        </p:cTn>
                                        <p:tgtEl>
                                          <p:spTgt spid="3">
                                            <p:txEl>
                                              <p:pRg st="94" end="94"/>
                                            </p:txEl>
                                          </p:spTgt>
                                        </p:tgtEl>
                                        <p:attrNameLst>
                                          <p:attrName>style.visibility</p:attrName>
                                        </p:attrNameLst>
                                      </p:cBhvr>
                                      <p:to>
                                        <p:strVal val="visible"/>
                                      </p:to>
                                    </p:set>
                                    <p:animEffect transition="in" filter="fade">
                                      <p:cBhvr>
                                        <p:cTn id="383" dur="50"/>
                                        <p:tgtEl>
                                          <p:spTgt spid="3">
                                            <p:txEl>
                                              <p:pRg st="94" end="94"/>
                                            </p:txEl>
                                          </p:spTgt>
                                        </p:tgtEl>
                                      </p:cBhvr>
                                    </p:animEffect>
                                  </p:childTnLst>
                                </p:cTn>
                              </p:par>
                            </p:childTnLst>
                          </p:cTn>
                        </p:par>
                        <p:par>
                          <p:cTn id="384" fill="hold">
                            <p:stCondLst>
                              <p:cond delay="4750"/>
                            </p:stCondLst>
                            <p:childTnLst>
                              <p:par>
                                <p:cTn id="385" presetID="10" presetClass="entr" presetSubtype="0" fill="hold" grpId="0" nodeType="afterEffect">
                                  <p:stCondLst>
                                    <p:cond delay="0"/>
                                  </p:stCondLst>
                                  <p:childTnLst>
                                    <p:set>
                                      <p:cBhvr>
                                        <p:cTn id="386" dur="1" fill="hold">
                                          <p:stCondLst>
                                            <p:cond delay="0"/>
                                          </p:stCondLst>
                                        </p:cTn>
                                        <p:tgtEl>
                                          <p:spTgt spid="3">
                                            <p:txEl>
                                              <p:pRg st="95" end="95"/>
                                            </p:txEl>
                                          </p:spTgt>
                                        </p:tgtEl>
                                        <p:attrNameLst>
                                          <p:attrName>style.visibility</p:attrName>
                                        </p:attrNameLst>
                                      </p:cBhvr>
                                      <p:to>
                                        <p:strVal val="visible"/>
                                      </p:to>
                                    </p:set>
                                    <p:animEffect transition="in" filter="fade">
                                      <p:cBhvr>
                                        <p:cTn id="387" dur="50"/>
                                        <p:tgtEl>
                                          <p:spTgt spid="3">
                                            <p:txEl>
                                              <p:pRg st="95" end="95"/>
                                            </p:txEl>
                                          </p:spTgt>
                                        </p:tgtEl>
                                      </p:cBhvr>
                                    </p:animEffect>
                                  </p:childTnLst>
                                </p:cTn>
                              </p:par>
                            </p:childTnLst>
                          </p:cTn>
                        </p:par>
                        <p:par>
                          <p:cTn id="388" fill="hold">
                            <p:stCondLst>
                              <p:cond delay="4800"/>
                            </p:stCondLst>
                            <p:childTnLst>
                              <p:par>
                                <p:cTn id="389" presetID="10" presetClass="entr" presetSubtype="0" fill="hold" grpId="0" nodeType="afterEffect">
                                  <p:stCondLst>
                                    <p:cond delay="0"/>
                                  </p:stCondLst>
                                  <p:childTnLst>
                                    <p:set>
                                      <p:cBhvr>
                                        <p:cTn id="390" dur="1" fill="hold">
                                          <p:stCondLst>
                                            <p:cond delay="0"/>
                                          </p:stCondLst>
                                        </p:cTn>
                                        <p:tgtEl>
                                          <p:spTgt spid="3">
                                            <p:txEl>
                                              <p:pRg st="96" end="96"/>
                                            </p:txEl>
                                          </p:spTgt>
                                        </p:tgtEl>
                                        <p:attrNameLst>
                                          <p:attrName>style.visibility</p:attrName>
                                        </p:attrNameLst>
                                      </p:cBhvr>
                                      <p:to>
                                        <p:strVal val="visible"/>
                                      </p:to>
                                    </p:set>
                                    <p:animEffect transition="in" filter="fade">
                                      <p:cBhvr>
                                        <p:cTn id="391" dur="50"/>
                                        <p:tgtEl>
                                          <p:spTgt spid="3">
                                            <p:txEl>
                                              <p:pRg st="96" end="96"/>
                                            </p:txEl>
                                          </p:spTgt>
                                        </p:tgtEl>
                                      </p:cBhvr>
                                    </p:animEffect>
                                  </p:childTnLst>
                                </p:cTn>
                              </p:par>
                            </p:childTnLst>
                          </p:cTn>
                        </p:par>
                        <p:par>
                          <p:cTn id="392" fill="hold">
                            <p:stCondLst>
                              <p:cond delay="4850"/>
                            </p:stCondLst>
                            <p:childTnLst>
                              <p:par>
                                <p:cTn id="393" presetID="10" presetClass="entr" presetSubtype="0" fill="hold" grpId="0" nodeType="afterEffect">
                                  <p:stCondLst>
                                    <p:cond delay="0"/>
                                  </p:stCondLst>
                                  <p:childTnLst>
                                    <p:set>
                                      <p:cBhvr>
                                        <p:cTn id="394" dur="1" fill="hold">
                                          <p:stCondLst>
                                            <p:cond delay="0"/>
                                          </p:stCondLst>
                                        </p:cTn>
                                        <p:tgtEl>
                                          <p:spTgt spid="3">
                                            <p:txEl>
                                              <p:pRg st="97" end="97"/>
                                            </p:txEl>
                                          </p:spTgt>
                                        </p:tgtEl>
                                        <p:attrNameLst>
                                          <p:attrName>style.visibility</p:attrName>
                                        </p:attrNameLst>
                                      </p:cBhvr>
                                      <p:to>
                                        <p:strVal val="visible"/>
                                      </p:to>
                                    </p:set>
                                    <p:animEffect transition="in" filter="fade">
                                      <p:cBhvr>
                                        <p:cTn id="395" dur="50"/>
                                        <p:tgtEl>
                                          <p:spTgt spid="3">
                                            <p:txEl>
                                              <p:pRg st="97" end="97"/>
                                            </p:txEl>
                                          </p:spTgt>
                                        </p:tgtEl>
                                      </p:cBhvr>
                                    </p:animEffect>
                                  </p:childTnLst>
                                </p:cTn>
                              </p:par>
                            </p:childTnLst>
                          </p:cTn>
                        </p:par>
                        <p:par>
                          <p:cTn id="396" fill="hold">
                            <p:stCondLst>
                              <p:cond delay="4900"/>
                            </p:stCondLst>
                            <p:childTnLst>
                              <p:par>
                                <p:cTn id="397" presetID="10" presetClass="entr" presetSubtype="0" fill="hold" grpId="0" nodeType="afterEffect">
                                  <p:stCondLst>
                                    <p:cond delay="0"/>
                                  </p:stCondLst>
                                  <p:childTnLst>
                                    <p:set>
                                      <p:cBhvr>
                                        <p:cTn id="398" dur="1" fill="hold">
                                          <p:stCondLst>
                                            <p:cond delay="0"/>
                                          </p:stCondLst>
                                        </p:cTn>
                                        <p:tgtEl>
                                          <p:spTgt spid="3">
                                            <p:txEl>
                                              <p:pRg st="98" end="98"/>
                                            </p:txEl>
                                          </p:spTgt>
                                        </p:tgtEl>
                                        <p:attrNameLst>
                                          <p:attrName>style.visibility</p:attrName>
                                        </p:attrNameLst>
                                      </p:cBhvr>
                                      <p:to>
                                        <p:strVal val="visible"/>
                                      </p:to>
                                    </p:set>
                                    <p:animEffect transition="in" filter="fade">
                                      <p:cBhvr>
                                        <p:cTn id="399" dur="50"/>
                                        <p:tgtEl>
                                          <p:spTgt spid="3">
                                            <p:txEl>
                                              <p:pRg st="98" end="98"/>
                                            </p:txEl>
                                          </p:spTgt>
                                        </p:tgtEl>
                                      </p:cBhvr>
                                    </p:animEffect>
                                  </p:childTnLst>
                                </p:cTn>
                              </p:par>
                            </p:childTnLst>
                          </p:cTn>
                        </p:par>
                        <p:par>
                          <p:cTn id="400" fill="hold">
                            <p:stCondLst>
                              <p:cond delay="4950"/>
                            </p:stCondLst>
                            <p:childTnLst>
                              <p:par>
                                <p:cTn id="401" presetID="10" presetClass="entr" presetSubtype="0" fill="hold" grpId="0" nodeType="afterEffect">
                                  <p:stCondLst>
                                    <p:cond delay="0"/>
                                  </p:stCondLst>
                                  <p:childTnLst>
                                    <p:set>
                                      <p:cBhvr>
                                        <p:cTn id="402" dur="1" fill="hold">
                                          <p:stCondLst>
                                            <p:cond delay="0"/>
                                          </p:stCondLst>
                                        </p:cTn>
                                        <p:tgtEl>
                                          <p:spTgt spid="3">
                                            <p:txEl>
                                              <p:pRg st="99" end="99"/>
                                            </p:txEl>
                                          </p:spTgt>
                                        </p:tgtEl>
                                        <p:attrNameLst>
                                          <p:attrName>style.visibility</p:attrName>
                                        </p:attrNameLst>
                                      </p:cBhvr>
                                      <p:to>
                                        <p:strVal val="visible"/>
                                      </p:to>
                                    </p:set>
                                    <p:animEffect transition="in" filter="fade">
                                      <p:cBhvr>
                                        <p:cTn id="403" dur="50"/>
                                        <p:tgtEl>
                                          <p:spTgt spid="3">
                                            <p:txEl>
                                              <p:pRg st="99" end="99"/>
                                            </p:txEl>
                                          </p:spTgt>
                                        </p:tgtEl>
                                      </p:cBhvr>
                                    </p:animEffect>
                                  </p:childTnLst>
                                </p:cTn>
                              </p:par>
                            </p:childTnLst>
                          </p:cTn>
                        </p:par>
                        <p:par>
                          <p:cTn id="404" fill="hold">
                            <p:stCondLst>
                              <p:cond delay="5000"/>
                            </p:stCondLst>
                            <p:childTnLst>
                              <p:par>
                                <p:cTn id="405" presetID="10" presetClass="entr" presetSubtype="0" fill="hold" grpId="0" nodeType="afterEffect">
                                  <p:stCondLst>
                                    <p:cond delay="0"/>
                                  </p:stCondLst>
                                  <p:childTnLst>
                                    <p:set>
                                      <p:cBhvr>
                                        <p:cTn id="406" dur="1" fill="hold">
                                          <p:stCondLst>
                                            <p:cond delay="0"/>
                                          </p:stCondLst>
                                        </p:cTn>
                                        <p:tgtEl>
                                          <p:spTgt spid="3">
                                            <p:txEl>
                                              <p:pRg st="100" end="100"/>
                                            </p:txEl>
                                          </p:spTgt>
                                        </p:tgtEl>
                                        <p:attrNameLst>
                                          <p:attrName>style.visibility</p:attrName>
                                        </p:attrNameLst>
                                      </p:cBhvr>
                                      <p:to>
                                        <p:strVal val="visible"/>
                                      </p:to>
                                    </p:set>
                                    <p:animEffect transition="in" filter="fade">
                                      <p:cBhvr>
                                        <p:cTn id="407" dur="50"/>
                                        <p:tgtEl>
                                          <p:spTgt spid="3">
                                            <p:txEl>
                                              <p:pRg st="100" end="100"/>
                                            </p:txEl>
                                          </p:spTgt>
                                        </p:tgtEl>
                                      </p:cBhvr>
                                    </p:animEffect>
                                  </p:childTnLst>
                                </p:cTn>
                              </p:par>
                            </p:childTnLst>
                          </p:cTn>
                        </p:par>
                        <p:par>
                          <p:cTn id="408" fill="hold">
                            <p:stCondLst>
                              <p:cond delay="5050"/>
                            </p:stCondLst>
                            <p:childTnLst>
                              <p:par>
                                <p:cTn id="409" presetID="10" presetClass="entr" presetSubtype="0" fill="hold" grpId="0" nodeType="afterEffect">
                                  <p:stCondLst>
                                    <p:cond delay="0"/>
                                  </p:stCondLst>
                                  <p:childTnLst>
                                    <p:set>
                                      <p:cBhvr>
                                        <p:cTn id="410" dur="1" fill="hold">
                                          <p:stCondLst>
                                            <p:cond delay="0"/>
                                          </p:stCondLst>
                                        </p:cTn>
                                        <p:tgtEl>
                                          <p:spTgt spid="3">
                                            <p:txEl>
                                              <p:pRg st="101" end="101"/>
                                            </p:txEl>
                                          </p:spTgt>
                                        </p:tgtEl>
                                        <p:attrNameLst>
                                          <p:attrName>style.visibility</p:attrName>
                                        </p:attrNameLst>
                                      </p:cBhvr>
                                      <p:to>
                                        <p:strVal val="visible"/>
                                      </p:to>
                                    </p:set>
                                    <p:animEffect transition="in" filter="fade">
                                      <p:cBhvr>
                                        <p:cTn id="411" dur="50"/>
                                        <p:tgtEl>
                                          <p:spTgt spid="3">
                                            <p:txEl>
                                              <p:pRg st="101" end="101"/>
                                            </p:txEl>
                                          </p:spTgt>
                                        </p:tgtEl>
                                      </p:cBhvr>
                                    </p:animEffect>
                                  </p:childTnLst>
                                </p:cTn>
                              </p:par>
                            </p:childTnLst>
                          </p:cTn>
                        </p:par>
                        <p:par>
                          <p:cTn id="412" fill="hold">
                            <p:stCondLst>
                              <p:cond delay="5100"/>
                            </p:stCondLst>
                            <p:childTnLst>
                              <p:par>
                                <p:cTn id="413" presetID="10" presetClass="entr" presetSubtype="0" fill="hold" grpId="0" nodeType="afterEffect">
                                  <p:stCondLst>
                                    <p:cond delay="0"/>
                                  </p:stCondLst>
                                  <p:childTnLst>
                                    <p:set>
                                      <p:cBhvr>
                                        <p:cTn id="414" dur="1" fill="hold">
                                          <p:stCondLst>
                                            <p:cond delay="0"/>
                                          </p:stCondLst>
                                        </p:cTn>
                                        <p:tgtEl>
                                          <p:spTgt spid="3">
                                            <p:txEl>
                                              <p:pRg st="102" end="102"/>
                                            </p:txEl>
                                          </p:spTgt>
                                        </p:tgtEl>
                                        <p:attrNameLst>
                                          <p:attrName>style.visibility</p:attrName>
                                        </p:attrNameLst>
                                      </p:cBhvr>
                                      <p:to>
                                        <p:strVal val="visible"/>
                                      </p:to>
                                    </p:set>
                                    <p:animEffect transition="in" filter="fade">
                                      <p:cBhvr>
                                        <p:cTn id="415" dur="50"/>
                                        <p:tgtEl>
                                          <p:spTgt spid="3">
                                            <p:txEl>
                                              <p:pRg st="102" end="102"/>
                                            </p:txEl>
                                          </p:spTgt>
                                        </p:tgtEl>
                                      </p:cBhvr>
                                    </p:animEffect>
                                  </p:childTnLst>
                                </p:cTn>
                              </p:par>
                            </p:childTnLst>
                          </p:cTn>
                        </p:par>
                        <p:par>
                          <p:cTn id="416" fill="hold">
                            <p:stCondLst>
                              <p:cond delay="5150"/>
                            </p:stCondLst>
                            <p:childTnLst>
                              <p:par>
                                <p:cTn id="417" presetID="10" presetClass="entr" presetSubtype="0" fill="hold" grpId="0" nodeType="afterEffect">
                                  <p:stCondLst>
                                    <p:cond delay="0"/>
                                  </p:stCondLst>
                                  <p:childTnLst>
                                    <p:set>
                                      <p:cBhvr>
                                        <p:cTn id="418" dur="1" fill="hold">
                                          <p:stCondLst>
                                            <p:cond delay="0"/>
                                          </p:stCondLst>
                                        </p:cTn>
                                        <p:tgtEl>
                                          <p:spTgt spid="3">
                                            <p:txEl>
                                              <p:pRg st="103" end="103"/>
                                            </p:txEl>
                                          </p:spTgt>
                                        </p:tgtEl>
                                        <p:attrNameLst>
                                          <p:attrName>style.visibility</p:attrName>
                                        </p:attrNameLst>
                                      </p:cBhvr>
                                      <p:to>
                                        <p:strVal val="visible"/>
                                      </p:to>
                                    </p:set>
                                    <p:animEffect transition="in" filter="fade">
                                      <p:cBhvr>
                                        <p:cTn id="419" dur="50"/>
                                        <p:tgtEl>
                                          <p:spTgt spid="3">
                                            <p:txEl>
                                              <p:pRg st="103" end="103"/>
                                            </p:txEl>
                                          </p:spTgt>
                                        </p:tgtEl>
                                      </p:cBhvr>
                                    </p:animEffect>
                                  </p:childTnLst>
                                </p:cTn>
                              </p:par>
                            </p:childTnLst>
                          </p:cTn>
                        </p:par>
                        <p:par>
                          <p:cTn id="420" fill="hold">
                            <p:stCondLst>
                              <p:cond delay="5200"/>
                            </p:stCondLst>
                            <p:childTnLst>
                              <p:par>
                                <p:cTn id="421" presetID="10" presetClass="entr" presetSubtype="0" fill="hold" grpId="0" nodeType="afterEffect">
                                  <p:stCondLst>
                                    <p:cond delay="0"/>
                                  </p:stCondLst>
                                  <p:childTnLst>
                                    <p:set>
                                      <p:cBhvr>
                                        <p:cTn id="422" dur="1" fill="hold">
                                          <p:stCondLst>
                                            <p:cond delay="0"/>
                                          </p:stCondLst>
                                        </p:cTn>
                                        <p:tgtEl>
                                          <p:spTgt spid="3">
                                            <p:txEl>
                                              <p:pRg st="104" end="104"/>
                                            </p:txEl>
                                          </p:spTgt>
                                        </p:tgtEl>
                                        <p:attrNameLst>
                                          <p:attrName>style.visibility</p:attrName>
                                        </p:attrNameLst>
                                      </p:cBhvr>
                                      <p:to>
                                        <p:strVal val="visible"/>
                                      </p:to>
                                    </p:set>
                                    <p:animEffect transition="in" filter="fade">
                                      <p:cBhvr>
                                        <p:cTn id="423" dur="50"/>
                                        <p:tgtEl>
                                          <p:spTgt spid="3">
                                            <p:txEl>
                                              <p:pRg st="104" end="104"/>
                                            </p:txEl>
                                          </p:spTgt>
                                        </p:tgtEl>
                                      </p:cBhvr>
                                    </p:animEffect>
                                  </p:childTnLst>
                                </p:cTn>
                              </p:par>
                            </p:childTnLst>
                          </p:cTn>
                        </p:par>
                        <p:par>
                          <p:cTn id="424" fill="hold">
                            <p:stCondLst>
                              <p:cond delay="5250"/>
                            </p:stCondLst>
                            <p:childTnLst>
                              <p:par>
                                <p:cTn id="425" presetID="10" presetClass="entr" presetSubtype="0" fill="hold" grpId="0" nodeType="afterEffect">
                                  <p:stCondLst>
                                    <p:cond delay="0"/>
                                  </p:stCondLst>
                                  <p:childTnLst>
                                    <p:set>
                                      <p:cBhvr>
                                        <p:cTn id="426" dur="1" fill="hold">
                                          <p:stCondLst>
                                            <p:cond delay="0"/>
                                          </p:stCondLst>
                                        </p:cTn>
                                        <p:tgtEl>
                                          <p:spTgt spid="3">
                                            <p:txEl>
                                              <p:pRg st="105" end="105"/>
                                            </p:txEl>
                                          </p:spTgt>
                                        </p:tgtEl>
                                        <p:attrNameLst>
                                          <p:attrName>style.visibility</p:attrName>
                                        </p:attrNameLst>
                                      </p:cBhvr>
                                      <p:to>
                                        <p:strVal val="visible"/>
                                      </p:to>
                                    </p:set>
                                    <p:animEffect transition="in" filter="fade">
                                      <p:cBhvr>
                                        <p:cTn id="427" dur="50"/>
                                        <p:tgtEl>
                                          <p:spTgt spid="3">
                                            <p:txEl>
                                              <p:pRg st="105" end="105"/>
                                            </p:txEl>
                                          </p:spTgt>
                                        </p:tgtEl>
                                      </p:cBhvr>
                                    </p:animEffect>
                                  </p:childTnLst>
                                </p:cTn>
                              </p:par>
                            </p:childTnLst>
                          </p:cTn>
                        </p:par>
                        <p:par>
                          <p:cTn id="428" fill="hold">
                            <p:stCondLst>
                              <p:cond delay="5300"/>
                            </p:stCondLst>
                            <p:childTnLst>
                              <p:par>
                                <p:cTn id="429" presetID="10" presetClass="entr" presetSubtype="0" fill="hold" grpId="0" nodeType="afterEffect">
                                  <p:stCondLst>
                                    <p:cond delay="0"/>
                                  </p:stCondLst>
                                  <p:childTnLst>
                                    <p:set>
                                      <p:cBhvr>
                                        <p:cTn id="430" dur="1" fill="hold">
                                          <p:stCondLst>
                                            <p:cond delay="0"/>
                                          </p:stCondLst>
                                        </p:cTn>
                                        <p:tgtEl>
                                          <p:spTgt spid="3">
                                            <p:txEl>
                                              <p:pRg st="106" end="106"/>
                                            </p:txEl>
                                          </p:spTgt>
                                        </p:tgtEl>
                                        <p:attrNameLst>
                                          <p:attrName>style.visibility</p:attrName>
                                        </p:attrNameLst>
                                      </p:cBhvr>
                                      <p:to>
                                        <p:strVal val="visible"/>
                                      </p:to>
                                    </p:set>
                                    <p:animEffect transition="in" filter="fade">
                                      <p:cBhvr>
                                        <p:cTn id="431" dur="50"/>
                                        <p:tgtEl>
                                          <p:spTgt spid="3">
                                            <p:txEl>
                                              <p:pRg st="106" end="106"/>
                                            </p:txEl>
                                          </p:spTgt>
                                        </p:tgtEl>
                                      </p:cBhvr>
                                    </p:animEffect>
                                  </p:childTnLst>
                                </p:cTn>
                              </p:par>
                            </p:childTnLst>
                          </p:cTn>
                        </p:par>
                        <p:par>
                          <p:cTn id="432" fill="hold">
                            <p:stCondLst>
                              <p:cond delay="5350"/>
                            </p:stCondLst>
                            <p:childTnLst>
                              <p:par>
                                <p:cTn id="433" presetID="10" presetClass="entr" presetSubtype="0" fill="hold" grpId="0" nodeType="afterEffect">
                                  <p:stCondLst>
                                    <p:cond delay="0"/>
                                  </p:stCondLst>
                                  <p:childTnLst>
                                    <p:set>
                                      <p:cBhvr>
                                        <p:cTn id="434" dur="1" fill="hold">
                                          <p:stCondLst>
                                            <p:cond delay="0"/>
                                          </p:stCondLst>
                                        </p:cTn>
                                        <p:tgtEl>
                                          <p:spTgt spid="3">
                                            <p:txEl>
                                              <p:pRg st="107" end="107"/>
                                            </p:txEl>
                                          </p:spTgt>
                                        </p:tgtEl>
                                        <p:attrNameLst>
                                          <p:attrName>style.visibility</p:attrName>
                                        </p:attrNameLst>
                                      </p:cBhvr>
                                      <p:to>
                                        <p:strVal val="visible"/>
                                      </p:to>
                                    </p:set>
                                    <p:animEffect transition="in" filter="fade">
                                      <p:cBhvr>
                                        <p:cTn id="435" dur="50"/>
                                        <p:tgtEl>
                                          <p:spTgt spid="3">
                                            <p:txEl>
                                              <p:pRg st="107" end="107"/>
                                            </p:txEl>
                                          </p:spTgt>
                                        </p:tgtEl>
                                      </p:cBhvr>
                                    </p:animEffect>
                                  </p:childTnLst>
                                </p:cTn>
                              </p:par>
                            </p:childTnLst>
                          </p:cTn>
                        </p:par>
                        <p:par>
                          <p:cTn id="436" fill="hold">
                            <p:stCondLst>
                              <p:cond delay="5400"/>
                            </p:stCondLst>
                            <p:childTnLst>
                              <p:par>
                                <p:cTn id="437" presetID="10" presetClass="entr" presetSubtype="0" fill="hold" grpId="0" nodeType="afterEffect">
                                  <p:stCondLst>
                                    <p:cond delay="0"/>
                                  </p:stCondLst>
                                  <p:childTnLst>
                                    <p:set>
                                      <p:cBhvr>
                                        <p:cTn id="438" dur="1" fill="hold">
                                          <p:stCondLst>
                                            <p:cond delay="0"/>
                                          </p:stCondLst>
                                        </p:cTn>
                                        <p:tgtEl>
                                          <p:spTgt spid="3">
                                            <p:txEl>
                                              <p:pRg st="108" end="108"/>
                                            </p:txEl>
                                          </p:spTgt>
                                        </p:tgtEl>
                                        <p:attrNameLst>
                                          <p:attrName>style.visibility</p:attrName>
                                        </p:attrNameLst>
                                      </p:cBhvr>
                                      <p:to>
                                        <p:strVal val="visible"/>
                                      </p:to>
                                    </p:set>
                                    <p:animEffect transition="in" filter="fade">
                                      <p:cBhvr>
                                        <p:cTn id="439" dur="50"/>
                                        <p:tgtEl>
                                          <p:spTgt spid="3">
                                            <p:txEl>
                                              <p:pRg st="108" end="108"/>
                                            </p:txEl>
                                          </p:spTgt>
                                        </p:tgtEl>
                                      </p:cBhvr>
                                    </p:animEffect>
                                  </p:childTnLst>
                                </p:cTn>
                              </p:par>
                            </p:childTnLst>
                          </p:cTn>
                        </p:par>
                        <p:par>
                          <p:cTn id="440" fill="hold">
                            <p:stCondLst>
                              <p:cond delay="5450"/>
                            </p:stCondLst>
                            <p:childTnLst>
                              <p:par>
                                <p:cTn id="441" presetID="10" presetClass="entr" presetSubtype="0" fill="hold" grpId="0" nodeType="afterEffect">
                                  <p:stCondLst>
                                    <p:cond delay="0"/>
                                  </p:stCondLst>
                                  <p:childTnLst>
                                    <p:set>
                                      <p:cBhvr>
                                        <p:cTn id="442" dur="1" fill="hold">
                                          <p:stCondLst>
                                            <p:cond delay="0"/>
                                          </p:stCondLst>
                                        </p:cTn>
                                        <p:tgtEl>
                                          <p:spTgt spid="3">
                                            <p:txEl>
                                              <p:pRg st="109" end="109"/>
                                            </p:txEl>
                                          </p:spTgt>
                                        </p:tgtEl>
                                        <p:attrNameLst>
                                          <p:attrName>style.visibility</p:attrName>
                                        </p:attrNameLst>
                                      </p:cBhvr>
                                      <p:to>
                                        <p:strVal val="visible"/>
                                      </p:to>
                                    </p:set>
                                    <p:animEffect transition="in" filter="fade">
                                      <p:cBhvr>
                                        <p:cTn id="443" dur="50"/>
                                        <p:tgtEl>
                                          <p:spTgt spid="3">
                                            <p:txEl>
                                              <p:pRg st="109" end="109"/>
                                            </p:txEl>
                                          </p:spTgt>
                                        </p:tgtEl>
                                      </p:cBhvr>
                                    </p:animEffect>
                                  </p:childTnLst>
                                </p:cTn>
                              </p:par>
                            </p:childTnLst>
                          </p:cTn>
                        </p:par>
                        <p:par>
                          <p:cTn id="444" fill="hold">
                            <p:stCondLst>
                              <p:cond delay="5500"/>
                            </p:stCondLst>
                            <p:childTnLst>
                              <p:par>
                                <p:cTn id="445" presetID="10" presetClass="entr" presetSubtype="0" fill="hold" grpId="0" nodeType="afterEffect">
                                  <p:stCondLst>
                                    <p:cond delay="0"/>
                                  </p:stCondLst>
                                  <p:childTnLst>
                                    <p:set>
                                      <p:cBhvr>
                                        <p:cTn id="446" dur="1" fill="hold">
                                          <p:stCondLst>
                                            <p:cond delay="0"/>
                                          </p:stCondLst>
                                        </p:cTn>
                                        <p:tgtEl>
                                          <p:spTgt spid="3">
                                            <p:txEl>
                                              <p:pRg st="110" end="110"/>
                                            </p:txEl>
                                          </p:spTgt>
                                        </p:tgtEl>
                                        <p:attrNameLst>
                                          <p:attrName>style.visibility</p:attrName>
                                        </p:attrNameLst>
                                      </p:cBhvr>
                                      <p:to>
                                        <p:strVal val="visible"/>
                                      </p:to>
                                    </p:set>
                                    <p:animEffect transition="in" filter="fade">
                                      <p:cBhvr>
                                        <p:cTn id="447" dur="50"/>
                                        <p:tgtEl>
                                          <p:spTgt spid="3">
                                            <p:txEl>
                                              <p:pRg st="110" end="110"/>
                                            </p:txEl>
                                          </p:spTgt>
                                        </p:tgtEl>
                                      </p:cBhvr>
                                    </p:animEffect>
                                  </p:childTnLst>
                                </p:cTn>
                              </p:par>
                            </p:childTnLst>
                          </p:cTn>
                        </p:par>
                        <p:par>
                          <p:cTn id="448" fill="hold">
                            <p:stCondLst>
                              <p:cond delay="5550"/>
                            </p:stCondLst>
                            <p:childTnLst>
                              <p:par>
                                <p:cTn id="449" presetID="10" presetClass="entr" presetSubtype="0" fill="hold" grpId="0" nodeType="afterEffect">
                                  <p:stCondLst>
                                    <p:cond delay="0"/>
                                  </p:stCondLst>
                                  <p:childTnLst>
                                    <p:set>
                                      <p:cBhvr>
                                        <p:cTn id="450" dur="1" fill="hold">
                                          <p:stCondLst>
                                            <p:cond delay="0"/>
                                          </p:stCondLst>
                                        </p:cTn>
                                        <p:tgtEl>
                                          <p:spTgt spid="3">
                                            <p:txEl>
                                              <p:pRg st="111" end="111"/>
                                            </p:txEl>
                                          </p:spTgt>
                                        </p:tgtEl>
                                        <p:attrNameLst>
                                          <p:attrName>style.visibility</p:attrName>
                                        </p:attrNameLst>
                                      </p:cBhvr>
                                      <p:to>
                                        <p:strVal val="visible"/>
                                      </p:to>
                                    </p:set>
                                    <p:animEffect transition="in" filter="fade">
                                      <p:cBhvr>
                                        <p:cTn id="451" dur="50"/>
                                        <p:tgtEl>
                                          <p:spTgt spid="3">
                                            <p:txEl>
                                              <p:pRg st="111" end="111"/>
                                            </p:txEl>
                                          </p:spTgt>
                                        </p:tgtEl>
                                      </p:cBhvr>
                                    </p:animEffect>
                                  </p:childTnLst>
                                </p:cTn>
                              </p:par>
                            </p:childTnLst>
                          </p:cTn>
                        </p:par>
                        <p:par>
                          <p:cTn id="452" fill="hold">
                            <p:stCondLst>
                              <p:cond delay="5600"/>
                            </p:stCondLst>
                            <p:childTnLst>
                              <p:par>
                                <p:cTn id="453" presetID="10" presetClass="entr" presetSubtype="0" fill="hold" grpId="0" nodeType="afterEffect">
                                  <p:stCondLst>
                                    <p:cond delay="0"/>
                                  </p:stCondLst>
                                  <p:childTnLst>
                                    <p:set>
                                      <p:cBhvr>
                                        <p:cTn id="454" dur="1" fill="hold">
                                          <p:stCondLst>
                                            <p:cond delay="0"/>
                                          </p:stCondLst>
                                        </p:cTn>
                                        <p:tgtEl>
                                          <p:spTgt spid="3">
                                            <p:txEl>
                                              <p:pRg st="112" end="112"/>
                                            </p:txEl>
                                          </p:spTgt>
                                        </p:tgtEl>
                                        <p:attrNameLst>
                                          <p:attrName>style.visibility</p:attrName>
                                        </p:attrNameLst>
                                      </p:cBhvr>
                                      <p:to>
                                        <p:strVal val="visible"/>
                                      </p:to>
                                    </p:set>
                                    <p:animEffect transition="in" filter="fade">
                                      <p:cBhvr>
                                        <p:cTn id="455" dur="50"/>
                                        <p:tgtEl>
                                          <p:spTgt spid="3">
                                            <p:txEl>
                                              <p:pRg st="112" end="112"/>
                                            </p:txEl>
                                          </p:spTgt>
                                        </p:tgtEl>
                                      </p:cBhvr>
                                    </p:animEffect>
                                  </p:childTnLst>
                                </p:cTn>
                              </p:par>
                            </p:childTnLst>
                          </p:cTn>
                        </p:par>
                        <p:par>
                          <p:cTn id="456" fill="hold">
                            <p:stCondLst>
                              <p:cond delay="5650"/>
                            </p:stCondLst>
                            <p:childTnLst>
                              <p:par>
                                <p:cTn id="457" presetID="10" presetClass="entr" presetSubtype="0" fill="hold" grpId="0" nodeType="afterEffect">
                                  <p:stCondLst>
                                    <p:cond delay="0"/>
                                  </p:stCondLst>
                                  <p:childTnLst>
                                    <p:set>
                                      <p:cBhvr>
                                        <p:cTn id="458" dur="1" fill="hold">
                                          <p:stCondLst>
                                            <p:cond delay="0"/>
                                          </p:stCondLst>
                                        </p:cTn>
                                        <p:tgtEl>
                                          <p:spTgt spid="3">
                                            <p:txEl>
                                              <p:pRg st="113" end="113"/>
                                            </p:txEl>
                                          </p:spTgt>
                                        </p:tgtEl>
                                        <p:attrNameLst>
                                          <p:attrName>style.visibility</p:attrName>
                                        </p:attrNameLst>
                                      </p:cBhvr>
                                      <p:to>
                                        <p:strVal val="visible"/>
                                      </p:to>
                                    </p:set>
                                    <p:animEffect transition="in" filter="fade">
                                      <p:cBhvr>
                                        <p:cTn id="459" dur="50"/>
                                        <p:tgtEl>
                                          <p:spTgt spid="3">
                                            <p:txEl>
                                              <p:pRg st="113" end="113"/>
                                            </p:txEl>
                                          </p:spTgt>
                                        </p:tgtEl>
                                      </p:cBhvr>
                                    </p:animEffect>
                                  </p:childTnLst>
                                </p:cTn>
                              </p:par>
                            </p:childTnLst>
                          </p:cTn>
                        </p:par>
                        <p:par>
                          <p:cTn id="460" fill="hold">
                            <p:stCondLst>
                              <p:cond delay="5700"/>
                            </p:stCondLst>
                            <p:childTnLst>
                              <p:par>
                                <p:cTn id="461" presetID="10" presetClass="entr" presetSubtype="0" fill="hold" grpId="0" nodeType="afterEffect">
                                  <p:stCondLst>
                                    <p:cond delay="0"/>
                                  </p:stCondLst>
                                  <p:childTnLst>
                                    <p:set>
                                      <p:cBhvr>
                                        <p:cTn id="462" dur="1" fill="hold">
                                          <p:stCondLst>
                                            <p:cond delay="0"/>
                                          </p:stCondLst>
                                        </p:cTn>
                                        <p:tgtEl>
                                          <p:spTgt spid="3">
                                            <p:txEl>
                                              <p:pRg st="114" end="114"/>
                                            </p:txEl>
                                          </p:spTgt>
                                        </p:tgtEl>
                                        <p:attrNameLst>
                                          <p:attrName>style.visibility</p:attrName>
                                        </p:attrNameLst>
                                      </p:cBhvr>
                                      <p:to>
                                        <p:strVal val="visible"/>
                                      </p:to>
                                    </p:set>
                                    <p:animEffect transition="in" filter="fade">
                                      <p:cBhvr>
                                        <p:cTn id="463" dur="50"/>
                                        <p:tgtEl>
                                          <p:spTgt spid="3">
                                            <p:txEl>
                                              <p:pRg st="114" end="114"/>
                                            </p:txEl>
                                          </p:spTgt>
                                        </p:tgtEl>
                                      </p:cBhvr>
                                    </p:animEffect>
                                  </p:childTnLst>
                                </p:cTn>
                              </p:par>
                            </p:childTnLst>
                          </p:cTn>
                        </p:par>
                        <p:par>
                          <p:cTn id="464" fill="hold">
                            <p:stCondLst>
                              <p:cond delay="5750"/>
                            </p:stCondLst>
                            <p:childTnLst>
                              <p:par>
                                <p:cTn id="465" presetID="10" presetClass="entr" presetSubtype="0" fill="hold" grpId="0" nodeType="afterEffect">
                                  <p:stCondLst>
                                    <p:cond delay="0"/>
                                  </p:stCondLst>
                                  <p:childTnLst>
                                    <p:set>
                                      <p:cBhvr>
                                        <p:cTn id="466" dur="1" fill="hold">
                                          <p:stCondLst>
                                            <p:cond delay="0"/>
                                          </p:stCondLst>
                                        </p:cTn>
                                        <p:tgtEl>
                                          <p:spTgt spid="3">
                                            <p:txEl>
                                              <p:pRg st="115" end="115"/>
                                            </p:txEl>
                                          </p:spTgt>
                                        </p:tgtEl>
                                        <p:attrNameLst>
                                          <p:attrName>style.visibility</p:attrName>
                                        </p:attrNameLst>
                                      </p:cBhvr>
                                      <p:to>
                                        <p:strVal val="visible"/>
                                      </p:to>
                                    </p:set>
                                    <p:animEffect transition="in" filter="fade">
                                      <p:cBhvr>
                                        <p:cTn id="467" dur="50"/>
                                        <p:tgtEl>
                                          <p:spTgt spid="3">
                                            <p:txEl>
                                              <p:pRg st="115" end="115"/>
                                            </p:txEl>
                                          </p:spTgt>
                                        </p:tgtEl>
                                      </p:cBhvr>
                                    </p:animEffect>
                                  </p:childTnLst>
                                </p:cTn>
                              </p:par>
                            </p:childTnLst>
                          </p:cTn>
                        </p:par>
                        <p:par>
                          <p:cTn id="468" fill="hold">
                            <p:stCondLst>
                              <p:cond delay="5800"/>
                            </p:stCondLst>
                            <p:childTnLst>
                              <p:par>
                                <p:cTn id="469" presetID="10" presetClass="entr" presetSubtype="0" fill="hold" grpId="0" nodeType="afterEffect">
                                  <p:stCondLst>
                                    <p:cond delay="0"/>
                                  </p:stCondLst>
                                  <p:childTnLst>
                                    <p:set>
                                      <p:cBhvr>
                                        <p:cTn id="470" dur="1" fill="hold">
                                          <p:stCondLst>
                                            <p:cond delay="0"/>
                                          </p:stCondLst>
                                        </p:cTn>
                                        <p:tgtEl>
                                          <p:spTgt spid="3">
                                            <p:txEl>
                                              <p:pRg st="116" end="116"/>
                                            </p:txEl>
                                          </p:spTgt>
                                        </p:tgtEl>
                                        <p:attrNameLst>
                                          <p:attrName>style.visibility</p:attrName>
                                        </p:attrNameLst>
                                      </p:cBhvr>
                                      <p:to>
                                        <p:strVal val="visible"/>
                                      </p:to>
                                    </p:set>
                                    <p:animEffect transition="in" filter="fade">
                                      <p:cBhvr>
                                        <p:cTn id="471" dur="50"/>
                                        <p:tgtEl>
                                          <p:spTgt spid="3">
                                            <p:txEl>
                                              <p:pRg st="116" end="116"/>
                                            </p:txEl>
                                          </p:spTgt>
                                        </p:tgtEl>
                                      </p:cBhvr>
                                    </p:animEffect>
                                  </p:childTnLst>
                                </p:cTn>
                              </p:par>
                            </p:childTnLst>
                          </p:cTn>
                        </p:par>
                        <p:par>
                          <p:cTn id="472" fill="hold">
                            <p:stCondLst>
                              <p:cond delay="5850"/>
                            </p:stCondLst>
                            <p:childTnLst>
                              <p:par>
                                <p:cTn id="473" presetID="10" presetClass="entr" presetSubtype="0" fill="hold" grpId="0" nodeType="afterEffect">
                                  <p:stCondLst>
                                    <p:cond delay="0"/>
                                  </p:stCondLst>
                                  <p:childTnLst>
                                    <p:set>
                                      <p:cBhvr>
                                        <p:cTn id="474" dur="1" fill="hold">
                                          <p:stCondLst>
                                            <p:cond delay="0"/>
                                          </p:stCondLst>
                                        </p:cTn>
                                        <p:tgtEl>
                                          <p:spTgt spid="3">
                                            <p:txEl>
                                              <p:pRg st="117" end="117"/>
                                            </p:txEl>
                                          </p:spTgt>
                                        </p:tgtEl>
                                        <p:attrNameLst>
                                          <p:attrName>style.visibility</p:attrName>
                                        </p:attrNameLst>
                                      </p:cBhvr>
                                      <p:to>
                                        <p:strVal val="visible"/>
                                      </p:to>
                                    </p:set>
                                    <p:animEffect transition="in" filter="fade">
                                      <p:cBhvr>
                                        <p:cTn id="475" dur="50"/>
                                        <p:tgtEl>
                                          <p:spTgt spid="3">
                                            <p:txEl>
                                              <p:pRg st="117" end="117"/>
                                            </p:txEl>
                                          </p:spTgt>
                                        </p:tgtEl>
                                      </p:cBhvr>
                                    </p:animEffect>
                                  </p:childTnLst>
                                </p:cTn>
                              </p:par>
                            </p:childTnLst>
                          </p:cTn>
                        </p:par>
                        <p:par>
                          <p:cTn id="476" fill="hold">
                            <p:stCondLst>
                              <p:cond delay="5900"/>
                            </p:stCondLst>
                            <p:childTnLst>
                              <p:par>
                                <p:cTn id="477" presetID="10" presetClass="entr" presetSubtype="0" fill="hold" grpId="0" nodeType="afterEffect">
                                  <p:stCondLst>
                                    <p:cond delay="0"/>
                                  </p:stCondLst>
                                  <p:childTnLst>
                                    <p:set>
                                      <p:cBhvr>
                                        <p:cTn id="478" dur="1" fill="hold">
                                          <p:stCondLst>
                                            <p:cond delay="0"/>
                                          </p:stCondLst>
                                        </p:cTn>
                                        <p:tgtEl>
                                          <p:spTgt spid="3">
                                            <p:txEl>
                                              <p:pRg st="118" end="118"/>
                                            </p:txEl>
                                          </p:spTgt>
                                        </p:tgtEl>
                                        <p:attrNameLst>
                                          <p:attrName>style.visibility</p:attrName>
                                        </p:attrNameLst>
                                      </p:cBhvr>
                                      <p:to>
                                        <p:strVal val="visible"/>
                                      </p:to>
                                    </p:set>
                                    <p:animEffect transition="in" filter="fade">
                                      <p:cBhvr>
                                        <p:cTn id="479" dur="50"/>
                                        <p:tgtEl>
                                          <p:spTgt spid="3">
                                            <p:txEl>
                                              <p:pRg st="118" end="118"/>
                                            </p:txEl>
                                          </p:spTgt>
                                        </p:tgtEl>
                                      </p:cBhvr>
                                    </p:animEffect>
                                  </p:childTnLst>
                                </p:cTn>
                              </p:par>
                            </p:childTnLst>
                          </p:cTn>
                        </p:par>
                        <p:par>
                          <p:cTn id="480" fill="hold">
                            <p:stCondLst>
                              <p:cond delay="5950"/>
                            </p:stCondLst>
                            <p:childTnLst>
                              <p:par>
                                <p:cTn id="481" presetID="10" presetClass="entr" presetSubtype="0" fill="hold" grpId="0" nodeType="afterEffect">
                                  <p:stCondLst>
                                    <p:cond delay="0"/>
                                  </p:stCondLst>
                                  <p:childTnLst>
                                    <p:set>
                                      <p:cBhvr>
                                        <p:cTn id="482" dur="1" fill="hold">
                                          <p:stCondLst>
                                            <p:cond delay="0"/>
                                          </p:stCondLst>
                                        </p:cTn>
                                        <p:tgtEl>
                                          <p:spTgt spid="3">
                                            <p:txEl>
                                              <p:pRg st="119" end="119"/>
                                            </p:txEl>
                                          </p:spTgt>
                                        </p:tgtEl>
                                        <p:attrNameLst>
                                          <p:attrName>style.visibility</p:attrName>
                                        </p:attrNameLst>
                                      </p:cBhvr>
                                      <p:to>
                                        <p:strVal val="visible"/>
                                      </p:to>
                                    </p:set>
                                    <p:animEffect transition="in" filter="fade">
                                      <p:cBhvr>
                                        <p:cTn id="483" dur="50"/>
                                        <p:tgtEl>
                                          <p:spTgt spid="3">
                                            <p:txEl>
                                              <p:pRg st="119" end="119"/>
                                            </p:txEl>
                                          </p:spTgt>
                                        </p:tgtEl>
                                      </p:cBhvr>
                                    </p:animEffect>
                                  </p:childTnLst>
                                </p:cTn>
                              </p:par>
                            </p:childTnLst>
                          </p:cTn>
                        </p:par>
                        <p:par>
                          <p:cTn id="484" fill="hold">
                            <p:stCondLst>
                              <p:cond delay="6000"/>
                            </p:stCondLst>
                            <p:childTnLst>
                              <p:par>
                                <p:cTn id="485" presetID="10" presetClass="entr" presetSubtype="0" fill="hold" grpId="0" nodeType="afterEffect">
                                  <p:stCondLst>
                                    <p:cond delay="0"/>
                                  </p:stCondLst>
                                  <p:childTnLst>
                                    <p:set>
                                      <p:cBhvr>
                                        <p:cTn id="486" dur="1" fill="hold">
                                          <p:stCondLst>
                                            <p:cond delay="0"/>
                                          </p:stCondLst>
                                        </p:cTn>
                                        <p:tgtEl>
                                          <p:spTgt spid="3">
                                            <p:txEl>
                                              <p:pRg st="120" end="120"/>
                                            </p:txEl>
                                          </p:spTgt>
                                        </p:tgtEl>
                                        <p:attrNameLst>
                                          <p:attrName>style.visibility</p:attrName>
                                        </p:attrNameLst>
                                      </p:cBhvr>
                                      <p:to>
                                        <p:strVal val="visible"/>
                                      </p:to>
                                    </p:set>
                                    <p:animEffect transition="in" filter="fade">
                                      <p:cBhvr>
                                        <p:cTn id="487" dur="50"/>
                                        <p:tgtEl>
                                          <p:spTgt spid="3">
                                            <p:txEl>
                                              <p:pRg st="120" end="120"/>
                                            </p:txEl>
                                          </p:spTgt>
                                        </p:tgtEl>
                                      </p:cBhvr>
                                    </p:animEffect>
                                  </p:childTnLst>
                                </p:cTn>
                              </p:par>
                            </p:childTnLst>
                          </p:cTn>
                        </p:par>
                        <p:par>
                          <p:cTn id="488" fill="hold">
                            <p:stCondLst>
                              <p:cond delay="6050"/>
                            </p:stCondLst>
                            <p:childTnLst>
                              <p:par>
                                <p:cTn id="489" presetID="10" presetClass="entr" presetSubtype="0" fill="hold" grpId="0" nodeType="afterEffect">
                                  <p:stCondLst>
                                    <p:cond delay="0"/>
                                  </p:stCondLst>
                                  <p:childTnLst>
                                    <p:set>
                                      <p:cBhvr>
                                        <p:cTn id="490" dur="1" fill="hold">
                                          <p:stCondLst>
                                            <p:cond delay="0"/>
                                          </p:stCondLst>
                                        </p:cTn>
                                        <p:tgtEl>
                                          <p:spTgt spid="3">
                                            <p:txEl>
                                              <p:pRg st="121" end="121"/>
                                            </p:txEl>
                                          </p:spTgt>
                                        </p:tgtEl>
                                        <p:attrNameLst>
                                          <p:attrName>style.visibility</p:attrName>
                                        </p:attrNameLst>
                                      </p:cBhvr>
                                      <p:to>
                                        <p:strVal val="visible"/>
                                      </p:to>
                                    </p:set>
                                    <p:animEffect transition="in" filter="fade">
                                      <p:cBhvr>
                                        <p:cTn id="491" dur="50"/>
                                        <p:tgtEl>
                                          <p:spTgt spid="3">
                                            <p:txEl>
                                              <p:pRg st="121" end="121"/>
                                            </p:txEl>
                                          </p:spTgt>
                                        </p:tgtEl>
                                      </p:cBhvr>
                                    </p:animEffect>
                                  </p:childTnLst>
                                </p:cTn>
                              </p:par>
                            </p:childTnLst>
                          </p:cTn>
                        </p:par>
                        <p:par>
                          <p:cTn id="492" fill="hold">
                            <p:stCondLst>
                              <p:cond delay="6100"/>
                            </p:stCondLst>
                            <p:childTnLst>
                              <p:par>
                                <p:cTn id="493" presetID="10" presetClass="entr" presetSubtype="0" fill="hold" grpId="0" nodeType="afterEffect">
                                  <p:stCondLst>
                                    <p:cond delay="0"/>
                                  </p:stCondLst>
                                  <p:childTnLst>
                                    <p:set>
                                      <p:cBhvr>
                                        <p:cTn id="494" dur="1" fill="hold">
                                          <p:stCondLst>
                                            <p:cond delay="0"/>
                                          </p:stCondLst>
                                        </p:cTn>
                                        <p:tgtEl>
                                          <p:spTgt spid="3">
                                            <p:txEl>
                                              <p:pRg st="122" end="122"/>
                                            </p:txEl>
                                          </p:spTgt>
                                        </p:tgtEl>
                                        <p:attrNameLst>
                                          <p:attrName>style.visibility</p:attrName>
                                        </p:attrNameLst>
                                      </p:cBhvr>
                                      <p:to>
                                        <p:strVal val="visible"/>
                                      </p:to>
                                    </p:set>
                                    <p:animEffect transition="in" filter="fade">
                                      <p:cBhvr>
                                        <p:cTn id="495" dur="50"/>
                                        <p:tgtEl>
                                          <p:spTgt spid="3">
                                            <p:txEl>
                                              <p:pRg st="122" end="122"/>
                                            </p:txEl>
                                          </p:spTgt>
                                        </p:tgtEl>
                                      </p:cBhvr>
                                    </p:animEffect>
                                  </p:childTnLst>
                                </p:cTn>
                              </p:par>
                            </p:childTnLst>
                          </p:cTn>
                        </p:par>
                        <p:par>
                          <p:cTn id="496" fill="hold">
                            <p:stCondLst>
                              <p:cond delay="6150"/>
                            </p:stCondLst>
                            <p:childTnLst>
                              <p:par>
                                <p:cTn id="497" presetID="10" presetClass="entr" presetSubtype="0" fill="hold" grpId="0" nodeType="afterEffect">
                                  <p:stCondLst>
                                    <p:cond delay="0"/>
                                  </p:stCondLst>
                                  <p:childTnLst>
                                    <p:set>
                                      <p:cBhvr>
                                        <p:cTn id="498" dur="1" fill="hold">
                                          <p:stCondLst>
                                            <p:cond delay="0"/>
                                          </p:stCondLst>
                                        </p:cTn>
                                        <p:tgtEl>
                                          <p:spTgt spid="3">
                                            <p:txEl>
                                              <p:pRg st="123" end="123"/>
                                            </p:txEl>
                                          </p:spTgt>
                                        </p:tgtEl>
                                        <p:attrNameLst>
                                          <p:attrName>style.visibility</p:attrName>
                                        </p:attrNameLst>
                                      </p:cBhvr>
                                      <p:to>
                                        <p:strVal val="visible"/>
                                      </p:to>
                                    </p:set>
                                    <p:animEffect transition="in" filter="fade">
                                      <p:cBhvr>
                                        <p:cTn id="499" dur="50"/>
                                        <p:tgtEl>
                                          <p:spTgt spid="3">
                                            <p:txEl>
                                              <p:pRg st="123" end="123"/>
                                            </p:txEl>
                                          </p:spTgt>
                                        </p:tgtEl>
                                      </p:cBhvr>
                                    </p:animEffect>
                                  </p:childTnLst>
                                </p:cTn>
                              </p:par>
                            </p:childTnLst>
                          </p:cTn>
                        </p:par>
                        <p:par>
                          <p:cTn id="500" fill="hold">
                            <p:stCondLst>
                              <p:cond delay="6200"/>
                            </p:stCondLst>
                            <p:childTnLst>
                              <p:par>
                                <p:cTn id="501" presetID="10" presetClass="entr" presetSubtype="0" fill="hold" grpId="0" nodeType="afterEffect">
                                  <p:stCondLst>
                                    <p:cond delay="0"/>
                                  </p:stCondLst>
                                  <p:childTnLst>
                                    <p:set>
                                      <p:cBhvr>
                                        <p:cTn id="502" dur="1" fill="hold">
                                          <p:stCondLst>
                                            <p:cond delay="0"/>
                                          </p:stCondLst>
                                        </p:cTn>
                                        <p:tgtEl>
                                          <p:spTgt spid="3">
                                            <p:txEl>
                                              <p:pRg st="124" end="124"/>
                                            </p:txEl>
                                          </p:spTgt>
                                        </p:tgtEl>
                                        <p:attrNameLst>
                                          <p:attrName>style.visibility</p:attrName>
                                        </p:attrNameLst>
                                      </p:cBhvr>
                                      <p:to>
                                        <p:strVal val="visible"/>
                                      </p:to>
                                    </p:set>
                                    <p:animEffect transition="in" filter="fade">
                                      <p:cBhvr>
                                        <p:cTn id="503" dur="50"/>
                                        <p:tgtEl>
                                          <p:spTgt spid="3">
                                            <p:txEl>
                                              <p:pRg st="124" end="124"/>
                                            </p:txEl>
                                          </p:spTgt>
                                        </p:tgtEl>
                                      </p:cBhvr>
                                    </p:animEffect>
                                  </p:childTnLst>
                                </p:cTn>
                              </p:par>
                            </p:childTnLst>
                          </p:cTn>
                        </p:par>
                        <p:par>
                          <p:cTn id="504" fill="hold">
                            <p:stCondLst>
                              <p:cond delay="6250"/>
                            </p:stCondLst>
                            <p:childTnLst>
                              <p:par>
                                <p:cTn id="505" presetID="10" presetClass="entr" presetSubtype="0" fill="hold" grpId="0" nodeType="afterEffect">
                                  <p:stCondLst>
                                    <p:cond delay="0"/>
                                  </p:stCondLst>
                                  <p:childTnLst>
                                    <p:set>
                                      <p:cBhvr>
                                        <p:cTn id="506" dur="1" fill="hold">
                                          <p:stCondLst>
                                            <p:cond delay="0"/>
                                          </p:stCondLst>
                                        </p:cTn>
                                        <p:tgtEl>
                                          <p:spTgt spid="3">
                                            <p:txEl>
                                              <p:pRg st="125" end="125"/>
                                            </p:txEl>
                                          </p:spTgt>
                                        </p:tgtEl>
                                        <p:attrNameLst>
                                          <p:attrName>style.visibility</p:attrName>
                                        </p:attrNameLst>
                                      </p:cBhvr>
                                      <p:to>
                                        <p:strVal val="visible"/>
                                      </p:to>
                                    </p:set>
                                    <p:animEffect transition="in" filter="fade">
                                      <p:cBhvr>
                                        <p:cTn id="507" dur="50"/>
                                        <p:tgtEl>
                                          <p:spTgt spid="3">
                                            <p:txEl>
                                              <p:pRg st="125" end="125"/>
                                            </p:txEl>
                                          </p:spTgt>
                                        </p:tgtEl>
                                      </p:cBhvr>
                                    </p:animEffect>
                                  </p:childTnLst>
                                </p:cTn>
                              </p:par>
                            </p:childTnLst>
                          </p:cTn>
                        </p:par>
                        <p:par>
                          <p:cTn id="508" fill="hold">
                            <p:stCondLst>
                              <p:cond delay="6300"/>
                            </p:stCondLst>
                            <p:childTnLst>
                              <p:par>
                                <p:cTn id="509" presetID="10" presetClass="entr" presetSubtype="0" fill="hold" grpId="0" nodeType="afterEffect">
                                  <p:stCondLst>
                                    <p:cond delay="0"/>
                                  </p:stCondLst>
                                  <p:childTnLst>
                                    <p:set>
                                      <p:cBhvr>
                                        <p:cTn id="510" dur="1" fill="hold">
                                          <p:stCondLst>
                                            <p:cond delay="0"/>
                                          </p:stCondLst>
                                        </p:cTn>
                                        <p:tgtEl>
                                          <p:spTgt spid="3">
                                            <p:txEl>
                                              <p:pRg st="126" end="126"/>
                                            </p:txEl>
                                          </p:spTgt>
                                        </p:tgtEl>
                                        <p:attrNameLst>
                                          <p:attrName>style.visibility</p:attrName>
                                        </p:attrNameLst>
                                      </p:cBhvr>
                                      <p:to>
                                        <p:strVal val="visible"/>
                                      </p:to>
                                    </p:set>
                                    <p:animEffect transition="in" filter="fade">
                                      <p:cBhvr>
                                        <p:cTn id="511" dur="50"/>
                                        <p:tgtEl>
                                          <p:spTgt spid="3">
                                            <p:txEl>
                                              <p:pRg st="126" end="126"/>
                                            </p:txEl>
                                          </p:spTgt>
                                        </p:tgtEl>
                                      </p:cBhvr>
                                    </p:animEffect>
                                  </p:childTnLst>
                                </p:cTn>
                              </p:par>
                            </p:childTnLst>
                          </p:cTn>
                        </p:par>
                        <p:par>
                          <p:cTn id="512" fill="hold">
                            <p:stCondLst>
                              <p:cond delay="6350"/>
                            </p:stCondLst>
                            <p:childTnLst>
                              <p:par>
                                <p:cTn id="513" presetID="10" presetClass="entr" presetSubtype="0" fill="hold" grpId="0" nodeType="afterEffect">
                                  <p:stCondLst>
                                    <p:cond delay="0"/>
                                  </p:stCondLst>
                                  <p:childTnLst>
                                    <p:set>
                                      <p:cBhvr>
                                        <p:cTn id="514" dur="1" fill="hold">
                                          <p:stCondLst>
                                            <p:cond delay="0"/>
                                          </p:stCondLst>
                                        </p:cTn>
                                        <p:tgtEl>
                                          <p:spTgt spid="3">
                                            <p:txEl>
                                              <p:pRg st="127" end="127"/>
                                            </p:txEl>
                                          </p:spTgt>
                                        </p:tgtEl>
                                        <p:attrNameLst>
                                          <p:attrName>style.visibility</p:attrName>
                                        </p:attrNameLst>
                                      </p:cBhvr>
                                      <p:to>
                                        <p:strVal val="visible"/>
                                      </p:to>
                                    </p:set>
                                    <p:animEffect transition="in" filter="fade">
                                      <p:cBhvr>
                                        <p:cTn id="515" dur="50"/>
                                        <p:tgtEl>
                                          <p:spTgt spid="3">
                                            <p:txEl>
                                              <p:pRg st="127" end="127"/>
                                            </p:txEl>
                                          </p:spTgt>
                                        </p:tgtEl>
                                      </p:cBhvr>
                                    </p:animEffect>
                                  </p:childTnLst>
                                </p:cTn>
                              </p:par>
                            </p:childTnLst>
                          </p:cTn>
                        </p:par>
                        <p:par>
                          <p:cTn id="516" fill="hold">
                            <p:stCondLst>
                              <p:cond delay="6400"/>
                            </p:stCondLst>
                            <p:childTnLst>
                              <p:par>
                                <p:cTn id="517" presetID="10" presetClass="entr" presetSubtype="0" fill="hold" grpId="0" nodeType="afterEffect">
                                  <p:stCondLst>
                                    <p:cond delay="0"/>
                                  </p:stCondLst>
                                  <p:childTnLst>
                                    <p:set>
                                      <p:cBhvr>
                                        <p:cTn id="518" dur="1" fill="hold">
                                          <p:stCondLst>
                                            <p:cond delay="0"/>
                                          </p:stCondLst>
                                        </p:cTn>
                                        <p:tgtEl>
                                          <p:spTgt spid="3">
                                            <p:txEl>
                                              <p:pRg st="128" end="128"/>
                                            </p:txEl>
                                          </p:spTgt>
                                        </p:tgtEl>
                                        <p:attrNameLst>
                                          <p:attrName>style.visibility</p:attrName>
                                        </p:attrNameLst>
                                      </p:cBhvr>
                                      <p:to>
                                        <p:strVal val="visible"/>
                                      </p:to>
                                    </p:set>
                                    <p:animEffect transition="in" filter="fade">
                                      <p:cBhvr>
                                        <p:cTn id="519" dur="50"/>
                                        <p:tgtEl>
                                          <p:spTgt spid="3">
                                            <p:txEl>
                                              <p:pRg st="128" end="128"/>
                                            </p:txEl>
                                          </p:spTgt>
                                        </p:tgtEl>
                                      </p:cBhvr>
                                    </p:animEffect>
                                  </p:childTnLst>
                                </p:cTn>
                              </p:par>
                            </p:childTnLst>
                          </p:cTn>
                        </p:par>
                        <p:par>
                          <p:cTn id="520" fill="hold">
                            <p:stCondLst>
                              <p:cond delay="6450"/>
                            </p:stCondLst>
                            <p:childTnLst>
                              <p:par>
                                <p:cTn id="521" presetID="10" presetClass="entr" presetSubtype="0" fill="hold" grpId="0" nodeType="afterEffect">
                                  <p:stCondLst>
                                    <p:cond delay="0"/>
                                  </p:stCondLst>
                                  <p:childTnLst>
                                    <p:set>
                                      <p:cBhvr>
                                        <p:cTn id="522" dur="1" fill="hold">
                                          <p:stCondLst>
                                            <p:cond delay="0"/>
                                          </p:stCondLst>
                                        </p:cTn>
                                        <p:tgtEl>
                                          <p:spTgt spid="3">
                                            <p:txEl>
                                              <p:pRg st="129" end="129"/>
                                            </p:txEl>
                                          </p:spTgt>
                                        </p:tgtEl>
                                        <p:attrNameLst>
                                          <p:attrName>style.visibility</p:attrName>
                                        </p:attrNameLst>
                                      </p:cBhvr>
                                      <p:to>
                                        <p:strVal val="visible"/>
                                      </p:to>
                                    </p:set>
                                    <p:animEffect transition="in" filter="fade">
                                      <p:cBhvr>
                                        <p:cTn id="523" dur="50"/>
                                        <p:tgtEl>
                                          <p:spTgt spid="3">
                                            <p:txEl>
                                              <p:pRg st="129" end="129"/>
                                            </p:txEl>
                                          </p:spTgt>
                                        </p:tgtEl>
                                      </p:cBhvr>
                                    </p:animEffect>
                                  </p:childTnLst>
                                </p:cTn>
                              </p:par>
                            </p:childTnLst>
                          </p:cTn>
                        </p:par>
                        <p:par>
                          <p:cTn id="524" fill="hold">
                            <p:stCondLst>
                              <p:cond delay="6500"/>
                            </p:stCondLst>
                            <p:childTnLst>
                              <p:par>
                                <p:cTn id="525" presetID="10" presetClass="entr" presetSubtype="0" fill="hold" grpId="0" nodeType="afterEffect">
                                  <p:stCondLst>
                                    <p:cond delay="0"/>
                                  </p:stCondLst>
                                  <p:childTnLst>
                                    <p:set>
                                      <p:cBhvr>
                                        <p:cTn id="526" dur="1" fill="hold">
                                          <p:stCondLst>
                                            <p:cond delay="0"/>
                                          </p:stCondLst>
                                        </p:cTn>
                                        <p:tgtEl>
                                          <p:spTgt spid="3">
                                            <p:txEl>
                                              <p:pRg st="130" end="130"/>
                                            </p:txEl>
                                          </p:spTgt>
                                        </p:tgtEl>
                                        <p:attrNameLst>
                                          <p:attrName>style.visibility</p:attrName>
                                        </p:attrNameLst>
                                      </p:cBhvr>
                                      <p:to>
                                        <p:strVal val="visible"/>
                                      </p:to>
                                    </p:set>
                                    <p:animEffect transition="in" filter="fade">
                                      <p:cBhvr>
                                        <p:cTn id="527" dur="50"/>
                                        <p:tgtEl>
                                          <p:spTgt spid="3">
                                            <p:txEl>
                                              <p:pRg st="130" end="130"/>
                                            </p:txEl>
                                          </p:spTgt>
                                        </p:tgtEl>
                                      </p:cBhvr>
                                    </p:animEffect>
                                  </p:childTnLst>
                                </p:cTn>
                              </p:par>
                            </p:childTnLst>
                          </p:cTn>
                        </p:par>
                        <p:par>
                          <p:cTn id="528" fill="hold">
                            <p:stCondLst>
                              <p:cond delay="6550"/>
                            </p:stCondLst>
                            <p:childTnLst>
                              <p:par>
                                <p:cTn id="529" presetID="10" presetClass="entr" presetSubtype="0" fill="hold" grpId="0" nodeType="afterEffect">
                                  <p:stCondLst>
                                    <p:cond delay="0"/>
                                  </p:stCondLst>
                                  <p:childTnLst>
                                    <p:set>
                                      <p:cBhvr>
                                        <p:cTn id="530" dur="1" fill="hold">
                                          <p:stCondLst>
                                            <p:cond delay="0"/>
                                          </p:stCondLst>
                                        </p:cTn>
                                        <p:tgtEl>
                                          <p:spTgt spid="3">
                                            <p:txEl>
                                              <p:pRg st="131" end="131"/>
                                            </p:txEl>
                                          </p:spTgt>
                                        </p:tgtEl>
                                        <p:attrNameLst>
                                          <p:attrName>style.visibility</p:attrName>
                                        </p:attrNameLst>
                                      </p:cBhvr>
                                      <p:to>
                                        <p:strVal val="visible"/>
                                      </p:to>
                                    </p:set>
                                    <p:animEffect transition="in" filter="fade">
                                      <p:cBhvr>
                                        <p:cTn id="531" dur="50"/>
                                        <p:tgtEl>
                                          <p:spTgt spid="3">
                                            <p:txEl>
                                              <p:pRg st="131" end="1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59E1A"/>
        </a:solidFill>
        <a:effectLst/>
      </p:bgPr>
    </p:bg>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6B98F133-5EA0-4383-96A8-CF067AC81B8E}"/>
              </a:ext>
            </a:extLst>
          </p:cNvPr>
          <p:cNvPicPr>
            <a:picLocks noChangeAspect="1" noChangeArrowheads="1"/>
          </p:cNvPicPr>
          <p:nvPr/>
        </p:nvPicPr>
        <p:blipFill rotWithShape="1">
          <a:blip r:embed="rId2">
            <a:alphaModFix amt="10000"/>
            <a:extLst>
              <a:ext uri="{28A0092B-C50C-407E-A947-70E740481C1C}">
                <a14:useLocalDpi xmlns:a14="http://schemas.microsoft.com/office/drawing/2010/main" val="0"/>
              </a:ext>
            </a:extLst>
          </a:blip>
          <a:srcRect b="24618"/>
          <a:stretch/>
        </p:blipFill>
        <p:spPr bwMode="auto">
          <a:xfrm>
            <a:off x="0" y="0"/>
            <a:ext cx="12192000" cy="64233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0C6410-61E2-4C7C-AC66-3C24C4F932AA}"/>
              </a:ext>
            </a:extLst>
          </p:cNvPr>
          <p:cNvSpPr>
            <a:spLocks noGrp="1"/>
          </p:cNvSpPr>
          <p:nvPr>
            <p:ph type="title"/>
          </p:nvPr>
        </p:nvSpPr>
        <p:spPr>
          <a:xfrm>
            <a:off x="302895" y="119268"/>
            <a:ext cx="11586211" cy="985520"/>
          </a:xfrm>
        </p:spPr>
        <p:txBody>
          <a:bodyPr/>
          <a:lstStyle/>
          <a:p>
            <a:r>
              <a:rPr lang="en-US" dirty="0"/>
              <a:t>“</a:t>
            </a:r>
            <a:r>
              <a:rPr lang="en-US" dirty="0" err="1"/>
              <a:t>customRowAction</a:t>
            </a:r>
            <a:r>
              <a:rPr lang="en-US" dirty="0"/>
              <a:t>”: { “action”: “”}</a:t>
            </a:r>
          </a:p>
        </p:txBody>
      </p:sp>
      <p:sp>
        <p:nvSpPr>
          <p:cNvPr id="3" name="Content Placeholder 2">
            <a:extLst>
              <a:ext uri="{FF2B5EF4-FFF2-40B4-BE49-F238E27FC236}">
                <a16:creationId xmlns:a16="http://schemas.microsoft.com/office/drawing/2014/main" id="{3A54635C-1452-4876-80C7-0A1AEC5B2638}"/>
              </a:ext>
            </a:extLst>
          </p:cNvPr>
          <p:cNvSpPr>
            <a:spLocks noGrp="1"/>
          </p:cNvSpPr>
          <p:nvPr>
            <p:ph idx="1"/>
          </p:nvPr>
        </p:nvSpPr>
        <p:spPr>
          <a:xfrm>
            <a:off x="302894" y="1195327"/>
            <a:ext cx="11586211" cy="2882523"/>
          </a:xfrm>
        </p:spPr>
        <p:txBody>
          <a:bodyPr>
            <a:normAutofit fontScale="92500" lnSpcReduction="10000"/>
          </a:bodyPr>
          <a:lstStyle/>
          <a:p>
            <a:r>
              <a:rPr lang="en-US" b="1" dirty="0" err="1"/>
              <a:t>defaultClick</a:t>
            </a:r>
            <a:r>
              <a:rPr lang="en-US" dirty="0"/>
              <a:t> – opens the info pane</a:t>
            </a:r>
          </a:p>
          <a:p>
            <a:r>
              <a:rPr lang="en-US" b="1" dirty="0"/>
              <a:t>editProps </a:t>
            </a:r>
            <a:r>
              <a:rPr lang="en-US" dirty="0"/>
              <a:t>– opens the info pane in edit mode</a:t>
            </a:r>
          </a:p>
          <a:p>
            <a:r>
              <a:rPr lang="en-US" b="1" dirty="0"/>
              <a:t>share</a:t>
            </a:r>
            <a:r>
              <a:rPr lang="en-US" dirty="0"/>
              <a:t> – opens the sharing dialog</a:t>
            </a:r>
          </a:p>
          <a:p>
            <a:r>
              <a:rPr lang="en-US" b="1" dirty="0"/>
              <a:t>delete</a:t>
            </a:r>
            <a:r>
              <a:rPr lang="en-US" dirty="0"/>
              <a:t> – opens the delete confirmation dialog</a:t>
            </a:r>
          </a:p>
          <a:p>
            <a:r>
              <a:rPr lang="en-US" b="1" dirty="0" err="1"/>
              <a:t>executeFlow</a:t>
            </a:r>
            <a:r>
              <a:rPr lang="en-US" dirty="0"/>
              <a:t> – launches the flow panel</a:t>
            </a:r>
          </a:p>
        </p:txBody>
      </p:sp>
      <p:sp>
        <p:nvSpPr>
          <p:cNvPr id="6" name="Content Placeholder 2">
            <a:extLst>
              <a:ext uri="{FF2B5EF4-FFF2-40B4-BE49-F238E27FC236}">
                <a16:creationId xmlns:a16="http://schemas.microsoft.com/office/drawing/2014/main" id="{D2CC18BD-38CB-43EC-A516-A2959CA0D396}"/>
              </a:ext>
            </a:extLst>
          </p:cNvPr>
          <p:cNvSpPr txBox="1">
            <a:spLocks/>
          </p:cNvSpPr>
          <p:nvPr/>
        </p:nvSpPr>
        <p:spPr>
          <a:xfrm>
            <a:off x="302894" y="4324981"/>
            <a:ext cx="11586211" cy="1792451"/>
          </a:xfrm>
          <a:prstGeom prst="rect">
            <a:avLst/>
          </a:prstGeom>
        </p:spPr>
        <p:txBody>
          <a:bodyPr vert="horz" lIns="91440" tIns="45720" rIns="91440" bIns="45720" rtlCol="0">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639E1E"/>
                </a:solidFill>
              </a:rPr>
              <a:t>Only work within button elements</a:t>
            </a:r>
          </a:p>
          <a:p>
            <a:pPr marL="0" indent="0" algn="ctr">
              <a:buNone/>
            </a:pPr>
            <a:r>
              <a:rPr lang="en-US" sz="3000" dirty="0">
                <a:latin typeface="Segoe UI Light" panose="020B0502040204020203" pitchFamily="34" charset="0"/>
                <a:cs typeface="Segoe UI Light" panose="020B0502040204020203" pitchFamily="34" charset="0"/>
              </a:rPr>
              <a:t>(Use the style and children properties to get fancy!)</a:t>
            </a:r>
          </a:p>
          <a:p>
            <a:pPr marL="457200" lvl="1" indent="0" algn="ctr">
              <a:buNone/>
            </a:pPr>
            <a:endParaRPr lang="en-US" sz="600" dirty="0"/>
          </a:p>
          <a:p>
            <a:pPr marL="0" indent="0" algn="ctr">
              <a:buNone/>
            </a:pPr>
            <a:r>
              <a:rPr lang="en-US" b="1" dirty="0">
                <a:solidFill>
                  <a:srgbClr val="639E1E"/>
                </a:solidFill>
              </a:rPr>
              <a:t>You cannot use expressions in the action property</a:t>
            </a:r>
          </a:p>
        </p:txBody>
      </p:sp>
    </p:spTree>
    <p:extLst>
      <p:ext uri="{BB962C8B-B14F-4D97-AF65-F5344CB8AC3E}">
        <p14:creationId xmlns:p14="http://schemas.microsoft.com/office/powerpoint/2010/main" val="670118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fade">
                                      <p:cBhvr>
                                        <p:cTn id="36" dur="500"/>
                                        <p:tgtEl>
                                          <p:spTgt spid="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Effect transition="in" filter="fade">
                                      <p:cBhvr>
                                        <p:cTn id="41"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659E1A"/>
        </a:solidFill>
        <a:effectLst/>
      </p:bgPr>
    </p:bg>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6B98F133-5EA0-4383-96A8-CF067AC81B8E}"/>
              </a:ext>
            </a:extLst>
          </p:cNvPr>
          <p:cNvPicPr>
            <a:picLocks noChangeAspect="1" noChangeArrowheads="1"/>
          </p:cNvPicPr>
          <p:nvPr/>
        </p:nvPicPr>
        <p:blipFill rotWithShape="1">
          <a:blip r:embed="rId2">
            <a:alphaModFix amt="10000"/>
            <a:extLst>
              <a:ext uri="{28A0092B-C50C-407E-A947-70E740481C1C}">
                <a14:useLocalDpi xmlns:a14="http://schemas.microsoft.com/office/drawing/2010/main" val="0"/>
              </a:ext>
            </a:extLst>
          </a:blip>
          <a:srcRect b="24618"/>
          <a:stretch/>
        </p:blipFill>
        <p:spPr bwMode="auto">
          <a:xfrm>
            <a:off x="0" y="0"/>
            <a:ext cx="12192000" cy="64233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0C6410-61E2-4C7C-AC66-3C24C4F932AA}"/>
              </a:ext>
            </a:extLst>
          </p:cNvPr>
          <p:cNvSpPr>
            <a:spLocks noGrp="1"/>
          </p:cNvSpPr>
          <p:nvPr>
            <p:ph type="title"/>
          </p:nvPr>
        </p:nvSpPr>
        <p:spPr>
          <a:xfrm>
            <a:off x="302895" y="119268"/>
            <a:ext cx="11889105" cy="985520"/>
          </a:xfrm>
        </p:spPr>
        <p:txBody>
          <a:bodyPr>
            <a:normAutofit/>
          </a:bodyPr>
          <a:lstStyle/>
          <a:p>
            <a:r>
              <a:rPr lang="en-US" dirty="0"/>
              <a:t>“customRowAction”: { “actionParams”: “”}</a:t>
            </a:r>
          </a:p>
        </p:txBody>
      </p:sp>
      <p:sp>
        <p:nvSpPr>
          <p:cNvPr id="8" name="Content Placeholder 2">
            <a:extLst>
              <a:ext uri="{FF2B5EF4-FFF2-40B4-BE49-F238E27FC236}">
                <a16:creationId xmlns:a16="http://schemas.microsoft.com/office/drawing/2014/main" id="{163D7623-19CC-4F14-ABCD-6740D23154FD}"/>
              </a:ext>
            </a:extLst>
          </p:cNvPr>
          <p:cNvSpPr>
            <a:spLocks noGrp="1"/>
          </p:cNvSpPr>
          <p:nvPr>
            <p:ph idx="1"/>
          </p:nvPr>
        </p:nvSpPr>
        <p:spPr>
          <a:xfrm>
            <a:off x="302894" y="1194318"/>
            <a:ext cx="11586211" cy="5063792"/>
          </a:xfrm>
        </p:spPr>
        <p:txBody>
          <a:bodyPr>
            <a:normAutofit fontScale="92500" lnSpcReduction="10000"/>
          </a:bodyPr>
          <a:lstStyle/>
          <a:p>
            <a:r>
              <a:rPr lang="en-US" dirty="0">
                <a:solidFill>
                  <a:srgbClr val="639E1E"/>
                </a:solidFill>
              </a:rPr>
              <a:t>Only used for </a:t>
            </a:r>
            <a:r>
              <a:rPr lang="en-US" b="1" dirty="0"/>
              <a:t>“action”: “</a:t>
            </a:r>
            <a:r>
              <a:rPr lang="en-US" b="1" dirty="0" err="1"/>
              <a:t>executeFlow</a:t>
            </a:r>
            <a:r>
              <a:rPr lang="en-US" b="1" dirty="0"/>
              <a:t>”</a:t>
            </a:r>
          </a:p>
          <a:p>
            <a:pPr marL="0" indent="0">
              <a:buNone/>
            </a:pPr>
            <a:endParaRPr lang="en-US" sz="400" b="1" dirty="0"/>
          </a:p>
          <a:p>
            <a:r>
              <a:rPr lang="en-US" dirty="0">
                <a:solidFill>
                  <a:srgbClr val="639E1E"/>
                </a:solidFill>
              </a:rPr>
              <a:t>Escaped JSON</a:t>
            </a:r>
          </a:p>
          <a:p>
            <a:pPr marL="0" indent="0">
              <a:buNone/>
            </a:pPr>
            <a:endParaRPr lang="en-US" sz="400" dirty="0">
              <a:solidFill>
                <a:srgbClr val="639E1E"/>
              </a:solidFill>
            </a:endParaRPr>
          </a:p>
          <a:p>
            <a:r>
              <a:rPr lang="en-US" b="1" dirty="0"/>
              <a:t>\”ID\”:</a:t>
            </a:r>
            <a:r>
              <a:rPr lang="en-US" dirty="0"/>
              <a:t> </a:t>
            </a:r>
            <a:r>
              <a:rPr lang="en-US" dirty="0">
                <a:solidFill>
                  <a:srgbClr val="639E1E"/>
                </a:solidFill>
              </a:rPr>
              <a:t>required</a:t>
            </a:r>
          </a:p>
          <a:p>
            <a:pPr lvl="1"/>
            <a:r>
              <a:rPr lang="en-US" dirty="0">
                <a:solidFill>
                  <a:srgbClr val="639E1E"/>
                </a:solidFill>
              </a:rPr>
              <a:t>ID of Flow to launch</a:t>
            </a:r>
          </a:p>
          <a:p>
            <a:pPr marL="457200" lvl="1" indent="0">
              <a:buNone/>
            </a:pPr>
            <a:endParaRPr lang="en-US" sz="400" dirty="0">
              <a:solidFill>
                <a:srgbClr val="639E1E"/>
              </a:solidFill>
            </a:endParaRPr>
          </a:p>
          <a:p>
            <a:r>
              <a:rPr lang="en-US" b="1" dirty="0"/>
              <a:t>\”</a:t>
            </a:r>
            <a:r>
              <a:rPr lang="en-US" b="1" dirty="0" err="1"/>
              <a:t>headerText</a:t>
            </a:r>
            <a:r>
              <a:rPr lang="en-US" b="1" dirty="0"/>
              <a:t>\”:</a:t>
            </a:r>
            <a:r>
              <a:rPr lang="en-US" b="1" dirty="0">
                <a:solidFill>
                  <a:srgbClr val="639E1E"/>
                </a:solidFill>
              </a:rPr>
              <a:t> </a:t>
            </a:r>
            <a:r>
              <a:rPr lang="en-US" dirty="0">
                <a:solidFill>
                  <a:srgbClr val="639E1E"/>
                </a:solidFill>
              </a:rPr>
              <a:t>optional</a:t>
            </a:r>
          </a:p>
          <a:p>
            <a:pPr lvl="1"/>
            <a:r>
              <a:rPr lang="en-US" dirty="0">
                <a:solidFill>
                  <a:srgbClr val="639E1E"/>
                </a:solidFill>
              </a:rPr>
              <a:t>Sets the text at the top of the flow panel</a:t>
            </a:r>
          </a:p>
          <a:p>
            <a:pPr marL="457200" lvl="1" indent="0">
              <a:buNone/>
            </a:pPr>
            <a:endParaRPr lang="en-US" sz="400" dirty="0">
              <a:solidFill>
                <a:srgbClr val="639E1E"/>
              </a:solidFill>
            </a:endParaRPr>
          </a:p>
          <a:p>
            <a:r>
              <a:rPr lang="en-US" b="1" dirty="0"/>
              <a:t>\”</a:t>
            </a:r>
            <a:r>
              <a:rPr lang="en-US" b="1" dirty="0" err="1"/>
              <a:t>runFlowButtonText</a:t>
            </a:r>
            <a:r>
              <a:rPr lang="en-US" b="1" dirty="0"/>
              <a:t>\”</a:t>
            </a:r>
            <a:r>
              <a:rPr lang="en-US" b="1" dirty="0">
                <a:solidFill>
                  <a:srgbClr val="639E1E"/>
                </a:solidFill>
              </a:rPr>
              <a:t> </a:t>
            </a:r>
            <a:r>
              <a:rPr lang="en-US" dirty="0">
                <a:solidFill>
                  <a:srgbClr val="639E1E"/>
                </a:solidFill>
              </a:rPr>
              <a:t>optional</a:t>
            </a:r>
          </a:p>
          <a:p>
            <a:pPr lvl="1"/>
            <a:r>
              <a:rPr lang="en-US" dirty="0">
                <a:solidFill>
                  <a:srgbClr val="639E1E"/>
                </a:solidFill>
              </a:rPr>
              <a:t>text of the primary button</a:t>
            </a:r>
          </a:p>
        </p:txBody>
      </p:sp>
      <p:sp>
        <p:nvSpPr>
          <p:cNvPr id="14" name="TextBox 13">
            <a:extLst>
              <a:ext uri="{FF2B5EF4-FFF2-40B4-BE49-F238E27FC236}">
                <a16:creationId xmlns:a16="http://schemas.microsoft.com/office/drawing/2014/main" id="{C40DD0C3-4524-4235-A6A6-8F1F1C5DDAD3}"/>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2696775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BBF1C"/>
        </a:solidFill>
        <a:effectLst/>
      </p:bgPr>
    </p:bg>
    <p:spTree>
      <p:nvGrpSpPr>
        <p:cNvPr id="1" name=""/>
        <p:cNvGrpSpPr/>
        <p:nvPr/>
      </p:nvGrpSpPr>
      <p:grpSpPr>
        <a:xfrm>
          <a:off x="0" y="0"/>
          <a:ext cx="0" cy="0"/>
          <a:chOff x="0" y="0"/>
          <a:chExt cx="0" cy="0"/>
        </a:xfrm>
      </p:grpSpPr>
      <p:pic>
        <p:nvPicPr>
          <p:cNvPr id="18" name="Picture 2" descr="See the source image">
            <a:extLst>
              <a:ext uri="{FF2B5EF4-FFF2-40B4-BE49-F238E27FC236}">
                <a16:creationId xmlns:a16="http://schemas.microsoft.com/office/drawing/2014/main" id="{BF3C1960-753A-4F82-9B24-34E514AC50DC}"/>
              </a:ext>
            </a:extLst>
          </p:cNvPr>
          <p:cNvPicPr>
            <a:picLocks noChangeAspect="1" noChangeArrowheads="1"/>
          </p:cNvPicPr>
          <p:nvPr/>
        </p:nvPicPr>
        <p:blipFill rotWithShape="1">
          <a:blip r:embed="rId2">
            <a:alphaModFix amt="10000"/>
            <a:extLst>
              <a:ext uri="{28A0092B-C50C-407E-A947-70E740481C1C}">
                <a14:useLocalDpi xmlns:a14="http://schemas.microsoft.com/office/drawing/2010/main" val="0"/>
              </a:ext>
            </a:extLst>
          </a:blip>
          <a:srcRect b="24618"/>
          <a:stretch/>
        </p:blipFill>
        <p:spPr bwMode="auto">
          <a:xfrm>
            <a:off x="0" y="0"/>
            <a:ext cx="12192000" cy="64233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EBA8800-C3A0-4831-BC51-F25DA847F99D}"/>
              </a:ext>
            </a:extLst>
          </p:cNvPr>
          <p:cNvSpPr>
            <a:spLocks noGrp="1"/>
          </p:cNvSpPr>
          <p:nvPr>
            <p:ph type="title"/>
          </p:nvPr>
        </p:nvSpPr>
        <p:spPr/>
        <p:txBody>
          <a:bodyPr/>
          <a:lstStyle/>
          <a:p>
            <a:r>
              <a:rPr lang="en-US" dirty="0"/>
              <a:t>Live List Updates</a:t>
            </a:r>
          </a:p>
        </p:txBody>
      </p:sp>
      <p:sp>
        <p:nvSpPr>
          <p:cNvPr id="3" name="Content Placeholder 2">
            <a:extLst>
              <a:ext uri="{FF2B5EF4-FFF2-40B4-BE49-F238E27FC236}">
                <a16:creationId xmlns:a16="http://schemas.microsoft.com/office/drawing/2014/main" id="{B21B25C7-F777-4748-8C3C-4E6C3F19F79C}"/>
              </a:ext>
            </a:extLst>
          </p:cNvPr>
          <p:cNvSpPr>
            <a:spLocks noGrp="1"/>
          </p:cNvSpPr>
          <p:nvPr>
            <p:ph idx="1"/>
          </p:nvPr>
        </p:nvSpPr>
        <p:spPr/>
        <p:txBody>
          <a:bodyPr/>
          <a:lstStyle/>
          <a:p>
            <a:r>
              <a:rPr lang="en-US" dirty="0"/>
              <a:t>Formats are automatically redrawn as items update</a:t>
            </a:r>
          </a:p>
          <a:p>
            <a:endParaRPr lang="en-US" sz="600" dirty="0"/>
          </a:p>
          <a:p>
            <a:r>
              <a:rPr lang="en-US" b="1" dirty="0"/>
              <a:t>Magic</a:t>
            </a:r>
          </a:p>
          <a:p>
            <a:endParaRPr lang="en-US" sz="600" b="1" dirty="0"/>
          </a:p>
          <a:p>
            <a:r>
              <a:rPr lang="en-US" dirty="0"/>
              <a:t>Does NOT </a:t>
            </a:r>
            <a:r>
              <a:rPr lang="en-US" i="1" dirty="0"/>
              <a:t>(yet?) </a:t>
            </a:r>
            <a:r>
              <a:rPr lang="en-US" dirty="0"/>
              <a:t>work in the list/library web parts</a:t>
            </a:r>
          </a:p>
          <a:p>
            <a:pPr lvl="1"/>
            <a:r>
              <a:rPr lang="en-US" dirty="0"/>
              <a:t>sadness</a:t>
            </a:r>
          </a:p>
        </p:txBody>
      </p:sp>
      <p:pic>
        <p:nvPicPr>
          <p:cNvPr id="5" name="Graphic 4" descr="Child with balloon">
            <a:extLst>
              <a:ext uri="{FF2B5EF4-FFF2-40B4-BE49-F238E27FC236}">
                <a16:creationId xmlns:a16="http://schemas.microsoft.com/office/drawing/2014/main" id="{B4BF60CC-E5D5-4934-A37F-75C379B784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8942" y="4491913"/>
            <a:ext cx="1974113" cy="1974113"/>
          </a:xfrm>
          <a:prstGeom prst="rect">
            <a:avLst/>
          </a:prstGeom>
        </p:spPr>
      </p:pic>
      <p:sp>
        <p:nvSpPr>
          <p:cNvPr id="21" name="TextBox 20">
            <a:extLst>
              <a:ext uri="{FF2B5EF4-FFF2-40B4-BE49-F238E27FC236}">
                <a16:creationId xmlns:a16="http://schemas.microsoft.com/office/drawing/2014/main" id="{FF435650-7F8C-49C3-AB70-035CA9F031B6}"/>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3029219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59E1A"/>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174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a:t>
            </a:r>
            <a:r>
              <a:rPr lang="en-US" dirty="0" err="1">
                <a:solidFill>
                  <a:prstClr val="white"/>
                </a:solidFill>
                <a:latin typeface="Segoe UI Semibold"/>
              </a:rPr>
              <a:t>customRowAction</a:t>
            </a:r>
            <a:endParaRPr kumimoji="0" lang="en-US" sz="48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Paint">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966" y="1787917"/>
            <a:ext cx="3060441" cy="3060441"/>
          </a:xfrm>
          <a:prstGeom prst="rect">
            <a:avLst/>
          </a:prstGeom>
        </p:spPr>
      </p:pic>
    </p:spTree>
    <p:extLst>
      <p:ext uri="{BB962C8B-B14F-4D97-AF65-F5344CB8AC3E}">
        <p14:creationId xmlns:p14="http://schemas.microsoft.com/office/powerpoint/2010/main" val="415150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r>
              <a:rPr lang="en-US" sz="3200" dirty="0">
                <a:solidFill>
                  <a:schemeClr val="accent1"/>
                </a:solidFill>
              </a:rPr>
              <a:t>“@</a:t>
            </a:r>
            <a:r>
              <a:rPr lang="en-US" sz="3200" dirty="0" err="1">
                <a:solidFill>
                  <a:schemeClr val="accent1"/>
                </a:solidFill>
              </a:rPr>
              <a:t>currentField</a:t>
            </a:r>
            <a:r>
              <a:rPr lang="en-US" sz="3200" dirty="0">
                <a:solidFill>
                  <a:schemeClr val="accent1"/>
                </a:solidFill>
              </a:rPr>
              <a:t>”</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1451191"/>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99200" y="1851885"/>
            <a:ext cx="5716905" cy="458587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Works great for </a:t>
            </a:r>
            <a:r>
              <a:rPr lang="en-US" sz="2400" dirty="0">
                <a:solidFill>
                  <a:srgbClr val="262626"/>
                </a:solidFill>
                <a:latin typeface="Segoe UI"/>
              </a:rPr>
              <a:t>simple</a:t>
            </a:r>
            <a:r>
              <a:rPr kumimoji="0" lang="en-US" sz="2400" b="0" i="0" u="none" strike="noStrike" kern="1200" cap="none" spc="0" normalizeH="0" baseline="0" noProof="0" dirty="0">
                <a:ln>
                  <a:noFill/>
                </a:ln>
                <a:solidFill>
                  <a:srgbClr val="262626"/>
                </a:solidFill>
                <a:effectLst/>
                <a:uLnTx/>
                <a:uFillTx/>
                <a:latin typeface="Segoe UI"/>
                <a:ea typeface="+mn-ea"/>
                <a:cs typeface="+mn-cs"/>
              </a:rPr>
              <a:t> values (text, choice, yes/no, and numbers)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62626"/>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Type is respected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62626"/>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Dates should use one of the format operations:</a:t>
            </a:r>
          </a:p>
          <a:p>
            <a:pPr marR="0" lvl="1"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toLocaleString</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a:ln>
                  <a:noFill/>
                </a:ln>
                <a:solidFill>
                  <a:srgbClr val="262626"/>
                </a:solidFill>
                <a:effectLst/>
                <a:uLnTx/>
                <a:uFillTx/>
                <a:latin typeface="Segoe UI"/>
                <a:ea typeface="+mn-ea"/>
                <a:cs typeface="+mn-cs"/>
              </a:rPr>
              <a:t>– date and time</a:t>
            </a:r>
          </a:p>
          <a:p>
            <a:pPr marR="0" lvl="1"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toLocaleDateString</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a:ln>
                  <a:noFill/>
                </a:ln>
                <a:solidFill>
                  <a:srgbClr val="262626"/>
                </a:solidFill>
                <a:effectLst/>
                <a:uLnTx/>
                <a:uFillTx/>
                <a:latin typeface="Segoe UI"/>
                <a:ea typeface="+mn-ea"/>
                <a:cs typeface="+mn-cs"/>
              </a:rPr>
              <a:t>– just the date</a:t>
            </a:r>
          </a:p>
          <a:p>
            <a:pPr marR="0" lvl="1"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toLocaleTimeString</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a:ln>
                  <a:noFill/>
                </a:ln>
                <a:solidFill>
                  <a:srgbClr val="262626"/>
                </a:solidFill>
                <a:effectLst/>
                <a:uLnTx/>
                <a:uFillTx/>
                <a:latin typeface="Segoe UI"/>
                <a:ea typeface="+mn-ea"/>
                <a:cs typeface="+mn-cs"/>
              </a:rPr>
              <a:t>– just the time</a:t>
            </a:r>
            <a:endParaRPr lang="en-US" sz="2400" i="1" dirty="0">
              <a:solidFill>
                <a:srgbClr val="262626"/>
              </a:solidFill>
              <a:latin typeface="Segoe UI"/>
            </a:endParaRPr>
          </a:p>
          <a:p>
            <a:pPr marL="342900" indent="-342900">
              <a:buFont typeface="Arial" panose="020B0604020202020204" pitchFamily="34" charset="0"/>
              <a:buChar char="•"/>
            </a:pPr>
            <a:endParaRPr lang="en-US" sz="1400" i="1" dirty="0">
              <a:solidFill>
                <a:srgbClr val="262626"/>
              </a:solidFill>
              <a:latin typeface="Segoe UI"/>
            </a:endParaRPr>
          </a:p>
          <a:p>
            <a:pPr marL="342900" indent="-342900">
              <a:buFont typeface="Arial" panose="020B0604020202020204" pitchFamily="34" charset="0"/>
              <a:buChar char="•"/>
            </a:pPr>
            <a:r>
              <a:rPr lang="en-US" sz="2400" dirty="0">
                <a:solidFill>
                  <a:srgbClr val="262626"/>
                </a:solidFill>
                <a:latin typeface="Segoe UI"/>
              </a:rPr>
              <a:t>Always resolves to Title in view formatting</a:t>
            </a:r>
            <a:endParaRPr kumimoji="0" lang="en-US" sz="2400" b="0" u="none" strike="noStrike" kern="1200" cap="none" spc="0" normalizeH="0" baseline="0" noProof="0" dirty="0">
              <a:ln>
                <a:noFill/>
              </a:ln>
              <a:solidFill>
                <a:srgbClr val="262626"/>
              </a:solidFill>
              <a:effectLst/>
              <a:uLnTx/>
              <a:uFillTx/>
              <a:latin typeface="Segoe UI"/>
            </a:endParaRPr>
          </a:p>
        </p:txBody>
      </p:sp>
      <p:sp>
        <p:nvSpPr>
          <p:cNvPr id="13" name="Title 1">
            <a:extLst>
              <a:ext uri="{FF2B5EF4-FFF2-40B4-BE49-F238E27FC236}">
                <a16:creationId xmlns:a16="http://schemas.microsoft.com/office/drawing/2014/main" id="{749FCA29-41B9-4ED1-973A-EB93308893E8}"/>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14" name="Content Placeholder 2">
            <a:extLst>
              <a:ext uri="{FF2B5EF4-FFF2-40B4-BE49-F238E27FC236}">
                <a16:creationId xmlns:a16="http://schemas.microsoft.com/office/drawing/2014/main" id="{45D7169D-4971-4D0D-A2FA-3B4C437A34C5}"/>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7" name="Content Placeholder 2">
            <a:extLst>
              <a:ext uri="{FF2B5EF4-FFF2-40B4-BE49-F238E27FC236}">
                <a16:creationId xmlns:a16="http://schemas.microsoft.com/office/drawing/2014/main" id="{FA7B72EB-9E2F-4A4B-89BF-73BCDC1272C2}"/>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solidFill>
                  <a:schemeClr val="bg2"/>
                </a:solidFill>
              </a:rPr>
              <a:t>Get the current item’s value</a:t>
            </a:r>
          </a:p>
        </p:txBody>
      </p:sp>
    </p:spTree>
    <p:extLst>
      <p:ext uri="{BB962C8B-B14F-4D97-AF65-F5344CB8AC3E}">
        <p14:creationId xmlns:p14="http://schemas.microsoft.com/office/powerpoint/2010/main" val="20427271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Effect transition="in" filter="fade">
                                      <p:cBhvr>
                                        <p:cTn id="23" dur="500"/>
                                        <p:tgtEl>
                                          <p:spTgt spid="6">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7" end="7"/>
                                            </p:txEl>
                                          </p:spTgt>
                                        </p:tgtEl>
                                        <p:attrNameLst>
                                          <p:attrName>style.visibility</p:attrName>
                                        </p:attrNameLst>
                                      </p:cBhvr>
                                      <p:to>
                                        <p:strVal val="visible"/>
                                      </p:to>
                                    </p:set>
                                    <p:animEffect transition="in" filter="fade">
                                      <p:cBhvr>
                                        <p:cTn id="26" dur="500"/>
                                        <p:tgtEl>
                                          <p:spTgt spid="6">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animEffect transition="in" filter="fade">
                                      <p:cBhvr>
                                        <p:cTn id="3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2800" dirty="0"/>
              <a:t>…</a:t>
            </a:r>
          </a:p>
          <a:p>
            <a:pPr marL="0" indent="0">
              <a:buNone/>
            </a:pPr>
            <a:r>
              <a:rPr lang="en-US" sz="2800" dirty="0">
                <a:solidFill>
                  <a:schemeClr val="bg2"/>
                </a:solidFill>
              </a:rPr>
              <a:t>“txtContent”</a:t>
            </a:r>
            <a:r>
              <a:rPr lang="en-US" sz="2800" dirty="0"/>
              <a:t>: </a:t>
            </a:r>
            <a:r>
              <a:rPr lang="en-US" sz="2800" dirty="0">
                <a:solidFill>
                  <a:schemeClr val="accent1"/>
                </a:solidFill>
              </a:rPr>
              <a:t>“@</a:t>
            </a:r>
            <a:r>
              <a:rPr lang="en-US" sz="2800" dirty="0" err="1">
                <a:solidFill>
                  <a:schemeClr val="accent1"/>
                </a:solidFill>
              </a:rPr>
              <a:t>currentField.title</a:t>
            </a:r>
            <a:r>
              <a:rPr lang="en-US" sz="2800" dirty="0">
                <a:solidFill>
                  <a:schemeClr val="accent1"/>
                </a:solidFill>
              </a:rPr>
              <a:t>”</a:t>
            </a:r>
          </a:p>
          <a:p>
            <a:pPr marL="0" indent="0">
              <a:spcBef>
                <a:spcPts val="0"/>
              </a:spcBef>
              <a:buNone/>
            </a:pPr>
            <a:r>
              <a:rPr lang="en-US" sz="28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2212427"/>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716905"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Can’t use “</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currentField</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0" u="none" strike="noStrike" kern="1200" cap="none" spc="0" normalizeH="0" baseline="0" noProof="0" dirty="0">
                <a:ln>
                  <a:noFill/>
                </a:ln>
                <a:solidFill>
                  <a:srgbClr val="262626"/>
                </a:solidFill>
                <a:effectLst/>
                <a:uLnTx/>
                <a:uFillTx/>
                <a:latin typeface="Segoe UI"/>
                <a:ea typeface="+mn-ea"/>
                <a:cs typeface="+mn-cs"/>
              </a:rPr>
              <a:t>directly, use dot-notation to get properties:</a:t>
            </a:r>
          </a:p>
          <a:p>
            <a:pPr marR="0" lvl="1"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currentField.title</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“@currentField.id”</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currentField.email</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currentField.sip</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currentField.picture</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lang="en-US" sz="2400" i="1" dirty="0">
                <a:solidFill>
                  <a:srgbClr val="0078D7">
                    <a:lumMod val="75000"/>
                  </a:srgbClr>
                </a:solidFill>
                <a:latin typeface="Segoe UI"/>
              </a:rPr>
              <a:t>	“@</a:t>
            </a:r>
            <a:r>
              <a:rPr lang="en-US" sz="2400" i="1" dirty="0" err="1">
                <a:solidFill>
                  <a:srgbClr val="0078D7">
                    <a:lumMod val="75000"/>
                  </a:srgbClr>
                </a:solidFill>
                <a:latin typeface="Segoe UI"/>
              </a:rPr>
              <a:t>currentField.department</a:t>
            </a:r>
            <a:r>
              <a:rPr lang="en-US" sz="2400" i="1" dirty="0">
                <a:solidFill>
                  <a:srgbClr val="0078D7">
                    <a:lumMod val="75000"/>
                  </a:srgbClr>
                </a:solidFill>
                <a:latin typeface="Segoe UI"/>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currentField.jobTitle</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p:txBody>
      </p:sp>
      <p:sp>
        <p:nvSpPr>
          <p:cNvPr id="13" name="Content Placeholder 2">
            <a:extLst>
              <a:ext uri="{FF2B5EF4-FFF2-40B4-BE49-F238E27FC236}">
                <a16:creationId xmlns:a16="http://schemas.microsoft.com/office/drawing/2014/main" id="{8D61D144-50F3-4C4F-80F3-37D2BE76A840}"/>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solidFill>
                  <a:schemeClr val="bg2"/>
                </a:solidFill>
              </a:rPr>
              <a:t>Person field props</a:t>
            </a:r>
          </a:p>
        </p:txBody>
      </p:sp>
      <p:sp>
        <p:nvSpPr>
          <p:cNvPr id="14" name="Title 1">
            <a:extLst>
              <a:ext uri="{FF2B5EF4-FFF2-40B4-BE49-F238E27FC236}">
                <a16:creationId xmlns:a16="http://schemas.microsoft.com/office/drawing/2014/main" id="{09629105-1A74-4EA9-A3D3-820C01B3BC83}"/>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10" name="Content Placeholder 2">
            <a:extLst>
              <a:ext uri="{FF2B5EF4-FFF2-40B4-BE49-F238E27FC236}">
                <a16:creationId xmlns:a16="http://schemas.microsoft.com/office/drawing/2014/main" id="{22346D9B-6F5B-4CA5-8B5E-ACBF247A80EE}"/>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1" name="Content Placeholder 2">
            <a:extLst>
              <a:ext uri="{FF2B5EF4-FFF2-40B4-BE49-F238E27FC236}">
                <a16:creationId xmlns:a16="http://schemas.microsoft.com/office/drawing/2014/main" id="{09B8F387-0D4F-4167-8B66-B9180E859818}"/>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Tree>
    <p:extLst>
      <p:ext uri="{BB962C8B-B14F-4D97-AF65-F5344CB8AC3E}">
        <p14:creationId xmlns:p14="http://schemas.microsoft.com/office/powerpoint/2010/main" val="2993052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2813192"/>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 name="Content Placeholder 3">
            <a:extLst>
              <a:ext uri="{FF2B5EF4-FFF2-40B4-BE49-F238E27FC236}">
                <a16:creationId xmlns:a16="http://schemas.microsoft.com/office/drawing/2014/main" id="{21140517-4048-4FAF-9C28-BCB4D1072DC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2800" dirty="0"/>
              <a:t>…</a:t>
            </a:r>
          </a:p>
          <a:p>
            <a:pPr marL="0" indent="0">
              <a:buNone/>
            </a:pPr>
            <a:r>
              <a:rPr lang="en-US" sz="2800" dirty="0">
                <a:solidFill>
                  <a:schemeClr val="bg2"/>
                </a:solidFill>
              </a:rPr>
              <a:t>“txtContent”</a:t>
            </a:r>
            <a:r>
              <a:rPr lang="en-US" sz="2800" dirty="0"/>
              <a:t>:     </a:t>
            </a:r>
          </a:p>
          <a:p>
            <a:pPr marL="0" indent="0">
              <a:buNone/>
            </a:pPr>
            <a:r>
              <a:rPr lang="en-US" sz="2800" dirty="0"/>
              <a:t>         </a:t>
            </a:r>
            <a:r>
              <a:rPr lang="en-US" sz="2800" dirty="0">
                <a:solidFill>
                  <a:schemeClr val="accent1"/>
                </a:solidFill>
              </a:rPr>
              <a:t> “@</a:t>
            </a:r>
            <a:r>
              <a:rPr lang="en-US" sz="2800" dirty="0" err="1">
                <a:solidFill>
                  <a:schemeClr val="accent1"/>
                </a:solidFill>
              </a:rPr>
              <a:t>currentField.lookupValue</a:t>
            </a:r>
            <a:r>
              <a:rPr lang="en-US" sz="2800" dirty="0">
                <a:solidFill>
                  <a:schemeClr val="accent1"/>
                </a:solidFill>
              </a:rPr>
              <a:t>”</a:t>
            </a:r>
          </a:p>
          <a:p>
            <a:pPr marL="0" indent="0">
              <a:spcBef>
                <a:spcPts val="0"/>
              </a:spcBef>
              <a:buNone/>
            </a:pPr>
            <a:r>
              <a:rPr lang="en-US" sz="2800" dirty="0"/>
              <a:t>…</a:t>
            </a:r>
          </a:p>
        </p:txBody>
      </p:sp>
      <p:sp>
        <p:nvSpPr>
          <p:cNvPr id="10" name="TextBox 9">
            <a:extLst>
              <a:ext uri="{FF2B5EF4-FFF2-40B4-BE49-F238E27FC236}">
                <a16:creationId xmlns:a16="http://schemas.microsoft.com/office/drawing/2014/main" id="{54F036ED-2E87-4608-97A9-254B2D7B2141}"/>
              </a:ext>
            </a:extLst>
          </p:cNvPr>
          <p:cNvSpPr txBox="1"/>
          <p:nvPr/>
        </p:nvSpPr>
        <p:spPr>
          <a:xfrm>
            <a:off x="6273440" y="2365131"/>
            <a:ext cx="5716905"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Can’t use </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currentField</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0" u="none" strike="noStrike" kern="1200" cap="none" spc="0" normalizeH="0" baseline="0" noProof="0" dirty="0">
                <a:ln>
                  <a:noFill/>
                </a:ln>
                <a:solidFill>
                  <a:srgbClr val="262626"/>
                </a:solidFill>
                <a:effectLst/>
                <a:uLnTx/>
                <a:uFillTx/>
                <a:latin typeface="Segoe UI"/>
                <a:ea typeface="+mn-ea"/>
                <a:cs typeface="+mn-cs"/>
              </a:rPr>
              <a:t>directly, use dot-notation to get properties:</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currentField.lookupValue</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currentField.lookupId</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p:txBody>
      </p:sp>
      <p:sp>
        <p:nvSpPr>
          <p:cNvPr id="13" name="Content Placeholder 2">
            <a:extLst>
              <a:ext uri="{FF2B5EF4-FFF2-40B4-BE49-F238E27FC236}">
                <a16:creationId xmlns:a16="http://schemas.microsoft.com/office/drawing/2014/main" id="{1BC1A4B1-5D69-4F79-803A-325F5156AC05}"/>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Person field props</a:t>
            </a:r>
          </a:p>
        </p:txBody>
      </p:sp>
      <p:sp>
        <p:nvSpPr>
          <p:cNvPr id="14" name="Content Placeholder 2">
            <a:extLst>
              <a:ext uri="{FF2B5EF4-FFF2-40B4-BE49-F238E27FC236}">
                <a16:creationId xmlns:a16="http://schemas.microsoft.com/office/drawing/2014/main" id="{DD09EC8C-7FB3-40C5-9CEF-525857082E7C}"/>
              </a:ext>
            </a:extLst>
          </p:cNvPr>
          <p:cNvSpPr txBox="1">
            <a:spLocks/>
          </p:cNvSpPr>
          <p:nvPr/>
        </p:nvSpPr>
        <p:spPr>
          <a:xfrm>
            <a:off x="321172" y="2911635"/>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solidFill>
                  <a:schemeClr val="bg2"/>
                </a:solidFill>
              </a:rPr>
              <a:t>Lookup field props</a:t>
            </a:r>
          </a:p>
        </p:txBody>
      </p:sp>
      <p:sp>
        <p:nvSpPr>
          <p:cNvPr id="15" name="Title 1">
            <a:extLst>
              <a:ext uri="{FF2B5EF4-FFF2-40B4-BE49-F238E27FC236}">
                <a16:creationId xmlns:a16="http://schemas.microsoft.com/office/drawing/2014/main" id="{184F9ABB-B374-4188-AD6C-E4EE5E997E7E}"/>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11" name="Content Placeholder 2">
            <a:extLst>
              <a:ext uri="{FF2B5EF4-FFF2-40B4-BE49-F238E27FC236}">
                <a16:creationId xmlns:a16="http://schemas.microsoft.com/office/drawing/2014/main" id="{849DA787-FDB2-4FBF-AA27-6F37ECBA41F8}"/>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2" name="Content Placeholder 2">
            <a:extLst>
              <a:ext uri="{FF2B5EF4-FFF2-40B4-BE49-F238E27FC236}">
                <a16:creationId xmlns:a16="http://schemas.microsoft.com/office/drawing/2014/main" id="{242F5053-1BB3-44ED-A028-740B00E11F2B}"/>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Tree>
    <p:extLst>
      <p:ext uri="{BB962C8B-B14F-4D97-AF65-F5344CB8AC3E}">
        <p14:creationId xmlns:p14="http://schemas.microsoft.com/office/powerpoint/2010/main" val="2899792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3398008"/>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3" name="Content Placeholder 2">
            <a:extLst>
              <a:ext uri="{FF2B5EF4-FFF2-40B4-BE49-F238E27FC236}">
                <a16:creationId xmlns:a16="http://schemas.microsoft.com/office/drawing/2014/main" id="{82758904-1C1A-4A9B-BCEB-2FA49FEA62E5}"/>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Person field props</a:t>
            </a:r>
          </a:p>
        </p:txBody>
      </p:sp>
      <p:sp>
        <p:nvSpPr>
          <p:cNvPr id="14" name="Content Placeholder 2">
            <a:extLst>
              <a:ext uri="{FF2B5EF4-FFF2-40B4-BE49-F238E27FC236}">
                <a16:creationId xmlns:a16="http://schemas.microsoft.com/office/drawing/2014/main" id="{6634108F-D685-4FAC-90A7-90071921CED5}"/>
              </a:ext>
            </a:extLst>
          </p:cNvPr>
          <p:cNvSpPr txBox="1">
            <a:spLocks/>
          </p:cNvSpPr>
          <p:nvPr/>
        </p:nvSpPr>
        <p:spPr>
          <a:xfrm>
            <a:off x="321172" y="2911635"/>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Lookup field props</a:t>
            </a:r>
          </a:p>
        </p:txBody>
      </p:sp>
      <p:sp>
        <p:nvSpPr>
          <p:cNvPr id="16" name="Content Placeholder 2">
            <a:extLst>
              <a:ext uri="{FF2B5EF4-FFF2-40B4-BE49-F238E27FC236}">
                <a16:creationId xmlns:a16="http://schemas.microsoft.com/office/drawing/2014/main" id="{C2F9BFCB-8C54-4594-A4B5-DC28C9E4FB3F}"/>
              </a:ext>
            </a:extLst>
          </p:cNvPr>
          <p:cNvSpPr txBox="1">
            <a:spLocks/>
          </p:cNvSpPr>
          <p:nvPr/>
        </p:nvSpPr>
        <p:spPr>
          <a:xfrm>
            <a:off x="302894" y="350940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solidFill>
                  <a:schemeClr val="bg2"/>
                </a:solidFill>
              </a:rPr>
              <a:t>Hyperlink field props</a:t>
            </a:r>
          </a:p>
        </p:txBody>
      </p:sp>
      <p:sp>
        <p:nvSpPr>
          <p:cNvPr id="21" name="Content Placeholder 3">
            <a:extLst>
              <a:ext uri="{FF2B5EF4-FFF2-40B4-BE49-F238E27FC236}">
                <a16:creationId xmlns:a16="http://schemas.microsoft.com/office/drawing/2014/main" id="{A0A47837-5783-47E7-AFB6-11FACC392EE3}"/>
              </a:ext>
            </a:extLst>
          </p:cNvPr>
          <p:cNvSpPr txBox="1">
            <a:spLocks/>
          </p:cNvSpPr>
          <p:nvPr/>
        </p:nvSpPr>
        <p:spPr>
          <a:xfrm>
            <a:off x="6299200" y="9188"/>
            <a:ext cx="5716905" cy="186723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sz="2800" dirty="0"/>
              <a:t>…</a:t>
            </a:r>
          </a:p>
          <a:p>
            <a:pPr marL="0" indent="0">
              <a:buFont typeface="Arial" panose="020B0604020202020204" pitchFamily="34" charset="0"/>
              <a:buNone/>
            </a:pPr>
            <a:r>
              <a:rPr lang="en-US" sz="2800" dirty="0">
                <a:solidFill>
                  <a:schemeClr val="bg2"/>
                </a:solidFill>
              </a:rPr>
              <a:t>“txtContent”</a:t>
            </a:r>
            <a:r>
              <a:rPr lang="en-US" sz="2800" dirty="0"/>
              <a:t>:     </a:t>
            </a:r>
          </a:p>
          <a:p>
            <a:pPr marL="0" indent="0">
              <a:buFont typeface="Arial" panose="020B0604020202020204" pitchFamily="34" charset="0"/>
              <a:buNone/>
            </a:pPr>
            <a:r>
              <a:rPr lang="en-US" sz="2800" dirty="0"/>
              <a:t>         </a:t>
            </a:r>
            <a:r>
              <a:rPr lang="en-US" sz="2800" dirty="0">
                <a:solidFill>
                  <a:schemeClr val="accent1"/>
                </a:solidFill>
              </a:rPr>
              <a:t> “@</a:t>
            </a:r>
            <a:r>
              <a:rPr lang="en-US" sz="2800" dirty="0" err="1">
                <a:solidFill>
                  <a:schemeClr val="accent1"/>
                </a:solidFill>
              </a:rPr>
              <a:t>currentField.desc</a:t>
            </a:r>
            <a:r>
              <a:rPr lang="en-US" sz="2800" dirty="0">
                <a:solidFill>
                  <a:schemeClr val="accent1"/>
                </a:solidFill>
              </a:rPr>
              <a:t>”</a:t>
            </a:r>
          </a:p>
          <a:p>
            <a:pPr marL="0" indent="0">
              <a:spcBef>
                <a:spcPts val="0"/>
              </a:spcBef>
              <a:buFont typeface="Arial" panose="020B0604020202020204" pitchFamily="34" charset="0"/>
              <a:buNone/>
            </a:pPr>
            <a:r>
              <a:rPr lang="en-US" sz="2800" dirty="0"/>
              <a:t>…</a:t>
            </a:r>
          </a:p>
        </p:txBody>
      </p:sp>
      <p:sp>
        <p:nvSpPr>
          <p:cNvPr id="22" name="TextBox 21">
            <a:extLst>
              <a:ext uri="{FF2B5EF4-FFF2-40B4-BE49-F238E27FC236}">
                <a16:creationId xmlns:a16="http://schemas.microsoft.com/office/drawing/2014/main" id="{55648F4B-137A-4DCB-941A-AF9C0795A27A}"/>
              </a:ext>
            </a:extLst>
          </p:cNvPr>
          <p:cNvSpPr txBox="1"/>
          <p:nvPr/>
        </p:nvSpPr>
        <p:spPr>
          <a:xfrm>
            <a:off x="6273440" y="2365131"/>
            <a:ext cx="5716905"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Can use </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currentField</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0" u="none" strike="noStrike" kern="1200" cap="none" spc="0" normalizeH="0" baseline="0" noProof="0" dirty="0">
                <a:ln>
                  <a:noFill/>
                </a:ln>
                <a:solidFill>
                  <a:srgbClr val="262626"/>
                </a:solidFill>
                <a:effectLst/>
                <a:uLnTx/>
                <a:uFillTx/>
                <a:latin typeface="Segoe UI"/>
                <a:ea typeface="+mn-ea"/>
                <a:cs typeface="+mn-cs"/>
              </a:rPr>
              <a:t>directly AND dot-notation to get properties:</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a:ln>
                  <a:noFill/>
                </a:ln>
                <a:effectLst/>
                <a:uLnTx/>
                <a:uFillTx/>
                <a:latin typeface="Segoe UI"/>
                <a:ea typeface="+mn-ea"/>
                <a:cs typeface="+mn-cs"/>
              </a:rPr>
              <a:t>– URL value</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currentField.desc</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a:ln>
                  <a:noFill/>
                </a:ln>
                <a:effectLst/>
                <a:uLnTx/>
                <a:uFillTx/>
                <a:latin typeface="Segoe UI"/>
                <a:ea typeface="+mn-ea"/>
                <a:cs typeface="+mn-cs"/>
              </a:rPr>
              <a:t>- Description</a:t>
            </a:r>
          </a:p>
        </p:txBody>
      </p:sp>
      <p:sp>
        <p:nvSpPr>
          <p:cNvPr id="15" name="Title 1">
            <a:extLst>
              <a:ext uri="{FF2B5EF4-FFF2-40B4-BE49-F238E27FC236}">
                <a16:creationId xmlns:a16="http://schemas.microsoft.com/office/drawing/2014/main" id="{5E361EFF-9B1E-4DA8-9F97-8CD373728381}"/>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12" name="Content Placeholder 2">
            <a:extLst>
              <a:ext uri="{FF2B5EF4-FFF2-40B4-BE49-F238E27FC236}">
                <a16:creationId xmlns:a16="http://schemas.microsoft.com/office/drawing/2014/main" id="{90B43FF2-86B4-4E03-BA64-CFE470229671}"/>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8" name="Content Placeholder 2">
            <a:extLst>
              <a:ext uri="{FF2B5EF4-FFF2-40B4-BE49-F238E27FC236}">
                <a16:creationId xmlns:a16="http://schemas.microsoft.com/office/drawing/2014/main" id="{77D56BD5-EBFD-44EA-AEF9-4142E82D838B}"/>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Tree>
    <p:extLst>
      <p:ext uri="{BB962C8B-B14F-4D97-AF65-F5344CB8AC3E}">
        <p14:creationId xmlns:p14="http://schemas.microsoft.com/office/powerpoint/2010/main" val="3063620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1385"/>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r>
              <a:rPr lang="en-US" sz="3200" dirty="0">
                <a:solidFill>
                  <a:schemeClr val="accent1"/>
                </a:solidFill>
              </a:rPr>
              <a:t>“[$Title]”</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4035688"/>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716905"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Wrap </a:t>
            </a:r>
            <a:r>
              <a:rPr kumimoji="0" lang="en-US" sz="2400" b="1" i="0" u="none" strike="noStrike" kern="1200" cap="none" spc="0" normalizeH="0" baseline="0" noProof="0" dirty="0">
                <a:ln>
                  <a:noFill/>
                </a:ln>
                <a:solidFill>
                  <a:srgbClr val="262626"/>
                </a:solidFill>
                <a:effectLst/>
                <a:uLnTx/>
                <a:uFillTx/>
                <a:latin typeface="Segoe UI"/>
                <a:ea typeface="+mn-ea"/>
                <a:cs typeface="+mn-cs"/>
              </a:rPr>
              <a:t>internal</a:t>
            </a:r>
            <a:r>
              <a:rPr kumimoji="0" lang="en-US" sz="2400" b="0" i="0" u="none" strike="noStrike" kern="1200" cap="none" spc="0" normalizeH="0" baseline="0" noProof="0" dirty="0">
                <a:ln>
                  <a:noFill/>
                </a:ln>
                <a:solidFill>
                  <a:srgbClr val="262626"/>
                </a:solidFill>
                <a:effectLst/>
                <a:uLnTx/>
                <a:uFillTx/>
                <a:latin typeface="Segoe UI"/>
                <a:ea typeface="+mn-ea"/>
                <a:cs typeface="+mn-cs"/>
              </a:rPr>
              <a:t> name in [$FIELD]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62626"/>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626"/>
                </a:solidFill>
                <a:effectLst/>
                <a:uLnTx/>
                <a:uFillTx/>
                <a:latin typeface="Segoe UI"/>
                <a:ea typeface="+mn-ea"/>
                <a:cs typeface="+mn-cs"/>
              </a:rPr>
              <a:t>Access Person/Lookup/URL properties in same way as with @</a:t>
            </a:r>
            <a:r>
              <a:rPr kumimoji="0" lang="en-US" sz="2400" b="0" i="0" u="none" strike="noStrike" kern="1200" cap="none" spc="0" normalizeH="0" baseline="0" noProof="0" dirty="0" err="1">
                <a:ln>
                  <a:noFill/>
                </a:ln>
                <a:solidFill>
                  <a:srgbClr val="262626"/>
                </a:solidFill>
                <a:effectLst/>
                <a:uLnTx/>
                <a:uFillTx/>
                <a:latin typeface="Segoe UI"/>
                <a:ea typeface="+mn-ea"/>
                <a:cs typeface="+mn-cs"/>
              </a:rPr>
              <a:t>currentField</a:t>
            </a:r>
            <a:endParaRPr kumimoji="0" lang="en-US" sz="2400" b="0" i="0" u="none" strike="noStrike" kern="1200" cap="none" spc="0" normalizeH="0" baseline="0" noProof="0" dirty="0">
              <a:ln>
                <a:noFill/>
              </a:ln>
              <a:solidFill>
                <a:srgbClr val="262626"/>
              </a:solidFill>
              <a:effectLst/>
              <a:uLnTx/>
              <a:uFillTx/>
              <a:latin typeface="Segoe UI"/>
              <a:ea typeface="+mn-ea"/>
              <a:cs typeface="+mn-cs"/>
            </a:endParaRP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Author.email</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a:p>
            <a:pPr marR="0" lvl="1" algn="l"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OtherListItem.lookupValue</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p>
        </p:txBody>
      </p:sp>
      <p:sp>
        <p:nvSpPr>
          <p:cNvPr id="13" name="Content Placeholder 2">
            <a:extLst>
              <a:ext uri="{FF2B5EF4-FFF2-40B4-BE49-F238E27FC236}">
                <a16:creationId xmlns:a16="http://schemas.microsoft.com/office/drawing/2014/main" id="{82758904-1C1A-4A9B-BCEB-2FA49FEA62E5}"/>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Person field props</a:t>
            </a:r>
          </a:p>
        </p:txBody>
      </p:sp>
      <p:sp>
        <p:nvSpPr>
          <p:cNvPr id="14" name="Content Placeholder 2">
            <a:extLst>
              <a:ext uri="{FF2B5EF4-FFF2-40B4-BE49-F238E27FC236}">
                <a16:creationId xmlns:a16="http://schemas.microsoft.com/office/drawing/2014/main" id="{6634108F-D685-4FAC-90A7-90071921CED5}"/>
              </a:ext>
            </a:extLst>
          </p:cNvPr>
          <p:cNvSpPr txBox="1">
            <a:spLocks/>
          </p:cNvSpPr>
          <p:nvPr/>
        </p:nvSpPr>
        <p:spPr>
          <a:xfrm>
            <a:off x="321172" y="2911635"/>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Lookup field props</a:t>
            </a:r>
          </a:p>
        </p:txBody>
      </p:sp>
      <p:sp>
        <p:nvSpPr>
          <p:cNvPr id="15" name="Content Placeholder 2">
            <a:extLst>
              <a:ext uri="{FF2B5EF4-FFF2-40B4-BE49-F238E27FC236}">
                <a16:creationId xmlns:a16="http://schemas.microsoft.com/office/drawing/2014/main" id="{5A08B505-2033-4AC9-87F8-7F984064D59E}"/>
              </a:ext>
            </a:extLst>
          </p:cNvPr>
          <p:cNvSpPr txBox="1">
            <a:spLocks/>
          </p:cNvSpPr>
          <p:nvPr/>
        </p:nvSpPr>
        <p:spPr>
          <a:xfrm>
            <a:off x="321172" y="4105988"/>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Other Fields</a:t>
            </a:r>
            <a:r>
              <a:rPr lang="en-US" sz="2400" dirty="0">
                <a:solidFill>
                  <a:schemeClr val="bg2"/>
                </a:solidFill>
              </a:rPr>
              <a:t> (same row)</a:t>
            </a:r>
            <a:endParaRPr lang="en-US" sz="3600" dirty="0">
              <a:solidFill>
                <a:schemeClr val="bg2"/>
              </a:solidFill>
            </a:endParaRPr>
          </a:p>
        </p:txBody>
      </p:sp>
      <p:sp>
        <p:nvSpPr>
          <p:cNvPr id="16" name="Content Placeholder 2">
            <a:extLst>
              <a:ext uri="{FF2B5EF4-FFF2-40B4-BE49-F238E27FC236}">
                <a16:creationId xmlns:a16="http://schemas.microsoft.com/office/drawing/2014/main" id="{C2F9BFCB-8C54-4594-A4B5-DC28C9E4FB3F}"/>
              </a:ext>
            </a:extLst>
          </p:cNvPr>
          <p:cNvSpPr txBox="1">
            <a:spLocks/>
          </p:cNvSpPr>
          <p:nvPr/>
        </p:nvSpPr>
        <p:spPr>
          <a:xfrm>
            <a:off x="302894" y="350940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Hyperlink field props</a:t>
            </a:r>
          </a:p>
        </p:txBody>
      </p:sp>
      <p:sp>
        <p:nvSpPr>
          <p:cNvPr id="17" name="Title 1">
            <a:extLst>
              <a:ext uri="{FF2B5EF4-FFF2-40B4-BE49-F238E27FC236}">
                <a16:creationId xmlns:a16="http://schemas.microsoft.com/office/drawing/2014/main" id="{F93E17F6-5E12-4A6B-B227-AC384908EE6E}"/>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19" name="Content Placeholder 2">
            <a:extLst>
              <a:ext uri="{FF2B5EF4-FFF2-40B4-BE49-F238E27FC236}">
                <a16:creationId xmlns:a16="http://schemas.microsoft.com/office/drawing/2014/main" id="{B2B32FFD-18F7-42CA-BDEA-2E6F87FC0346}"/>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20" name="Content Placeholder 2">
            <a:extLst>
              <a:ext uri="{FF2B5EF4-FFF2-40B4-BE49-F238E27FC236}">
                <a16:creationId xmlns:a16="http://schemas.microsoft.com/office/drawing/2014/main" id="{D63DB15B-87A0-42C2-8AB2-1701DFEBEC7E}"/>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Tree>
    <p:extLst>
      <p:ext uri="{BB962C8B-B14F-4D97-AF65-F5344CB8AC3E}">
        <p14:creationId xmlns:p14="http://schemas.microsoft.com/office/powerpoint/2010/main" val="1575227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r>
              <a:rPr lang="en-US" sz="3200" dirty="0">
                <a:solidFill>
                  <a:schemeClr val="accent1"/>
                </a:solidFill>
              </a:rPr>
              <a:t>“@me”</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4747583"/>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716905"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“@me” </a:t>
            </a:r>
            <a:r>
              <a:rPr kumimoji="0" lang="en-US" sz="2400" b="0" i="0" u="none" strike="noStrike" kern="1200" cap="none" spc="0" normalizeH="0" baseline="0" noProof="0" dirty="0">
                <a:ln>
                  <a:noFill/>
                </a:ln>
                <a:solidFill>
                  <a:srgbClr val="262626"/>
                </a:solidFill>
                <a:effectLst/>
                <a:uLnTx/>
                <a:uFillTx/>
                <a:latin typeface="Segoe UI"/>
                <a:ea typeface="+mn-ea"/>
                <a:cs typeface="+mn-cs"/>
              </a:rPr>
              <a:t>resolves to the current user’s </a:t>
            </a:r>
            <a:r>
              <a:rPr kumimoji="0" lang="en-US" sz="2400" b="1" i="0" u="none" strike="noStrike" kern="1200" cap="none" spc="0" normalizeH="0" baseline="0" noProof="0" dirty="0">
                <a:ln>
                  <a:noFill/>
                </a:ln>
                <a:solidFill>
                  <a:srgbClr val="262626"/>
                </a:solidFill>
                <a:effectLst/>
                <a:uLnTx/>
                <a:uFillTx/>
                <a:latin typeface="Segoe UI"/>
                <a:ea typeface="+mn-ea"/>
                <a:cs typeface="+mn-cs"/>
              </a:rPr>
              <a:t>email address</a:t>
            </a:r>
            <a:endParaRPr kumimoji="0" lang="en-US" sz="2400" b="1" i="1" u="none" strike="noStrike" kern="1200" cap="none" spc="0" normalizeH="0" baseline="0" noProof="0" dirty="0">
              <a:ln>
                <a:noFill/>
              </a:ln>
              <a:solidFill>
                <a:srgbClr val="262626"/>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1" u="none" strike="noStrike" kern="1200" cap="none" spc="0" normalizeH="0" baseline="0" noProof="0" dirty="0">
              <a:ln>
                <a:noFill/>
              </a:ln>
              <a:solidFill>
                <a:srgbClr val="262626"/>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“@now” </a:t>
            </a:r>
            <a:r>
              <a:rPr kumimoji="0" lang="en-US" sz="2400" b="0" i="1" u="none" strike="noStrike" kern="1200" cap="none" spc="0" normalizeH="0" baseline="0" noProof="0" dirty="0">
                <a:ln>
                  <a:noFill/>
                </a:ln>
                <a:solidFill>
                  <a:srgbClr val="262626"/>
                </a:solidFill>
                <a:effectLst/>
                <a:uLnTx/>
                <a:uFillTx/>
                <a:latin typeface="Segoe UI"/>
                <a:ea typeface="+mn-ea"/>
                <a:cs typeface="+mn-cs"/>
              </a:rPr>
              <a:t>resolves to the date/time</a:t>
            </a:r>
            <a:br>
              <a:rPr kumimoji="0" lang="en-US" sz="2400" b="0" i="1" u="none" strike="noStrike" kern="1200" cap="none" spc="0" normalizeH="0" baseline="0" noProof="0" dirty="0">
                <a:ln>
                  <a:noFill/>
                </a:ln>
                <a:solidFill>
                  <a:srgbClr val="262626"/>
                </a:solidFill>
                <a:effectLst/>
                <a:uLnTx/>
                <a:uFillTx/>
                <a:latin typeface="Segoe UI"/>
                <a:ea typeface="+mn-ea"/>
                <a:cs typeface="+mn-cs"/>
              </a:rPr>
            </a:br>
            <a:r>
              <a:rPr kumimoji="0" lang="en-US" sz="2400" b="1" i="1" u="none" strike="noStrike" kern="1200" cap="none" spc="0" normalizeH="0" baseline="0" noProof="0" dirty="0">
                <a:ln>
                  <a:noFill/>
                </a:ln>
                <a:solidFill>
                  <a:srgbClr val="262626"/>
                </a:solidFill>
                <a:effectLst/>
                <a:uLnTx/>
                <a:uFillTx/>
                <a:latin typeface="Segoe UI"/>
                <a:ea typeface="+mn-ea"/>
                <a:cs typeface="+mn-cs"/>
              </a:rPr>
              <a:t>at render </a:t>
            </a:r>
            <a:r>
              <a:rPr kumimoji="0" lang="en-US" i="1" u="none" strike="noStrike" kern="1200" cap="none" spc="0" normalizeH="0" baseline="0" noProof="0" dirty="0">
                <a:ln>
                  <a:noFill/>
                </a:ln>
                <a:solidFill>
                  <a:srgbClr val="262626"/>
                </a:solidFill>
                <a:effectLst/>
                <a:uLnTx/>
                <a:uFillTx/>
                <a:latin typeface="Segoe UI"/>
                <a:ea typeface="+mn-ea"/>
                <a:cs typeface="+mn-cs"/>
              </a:rPr>
              <a:t>(doesn’t keep getting evaluated)</a:t>
            </a:r>
          </a:p>
          <a:p>
            <a:pPr marL="742950" lvl="1" indent="-285750">
              <a:buFont typeface="Arial" panose="020B0604020202020204" pitchFamily="34" charset="0"/>
              <a:buChar char="•"/>
              <a:defRPr/>
            </a:pPr>
            <a:r>
              <a:rPr lang="en-US" sz="2400" i="1" dirty="0">
                <a:solidFill>
                  <a:schemeClr val="tx2"/>
                </a:solidFill>
                <a:latin typeface="Segoe UI"/>
              </a:rPr>
              <a:t>Uses the browser’s </a:t>
            </a:r>
            <a:r>
              <a:rPr lang="en-US" sz="2400" i="1" dirty="0" err="1">
                <a:solidFill>
                  <a:schemeClr val="tx2"/>
                </a:solidFill>
                <a:latin typeface="Segoe UI"/>
              </a:rPr>
              <a:t>timezone</a:t>
            </a:r>
            <a:r>
              <a:rPr lang="en-US" sz="2400" i="1" dirty="0">
                <a:solidFill>
                  <a:schemeClr val="tx2"/>
                </a:solidFill>
                <a:latin typeface="Segoe UI"/>
              </a:rPr>
              <a:t>!</a:t>
            </a:r>
            <a:endParaRPr kumimoji="0" lang="en-US" sz="2400" i="0" u="none" strike="noStrike" kern="1200" cap="none" spc="0" normalizeH="0" baseline="0" noProof="0" dirty="0">
              <a:ln>
                <a:noFill/>
              </a:ln>
              <a:solidFill>
                <a:schemeClr val="tx2"/>
              </a:solidFill>
              <a:effectLst/>
              <a:uLnTx/>
              <a:uFillTx/>
              <a:latin typeface="Segoe UI"/>
            </a:endParaRPr>
          </a:p>
        </p:txBody>
      </p:sp>
      <p:sp>
        <p:nvSpPr>
          <p:cNvPr id="13" name="Content Placeholder 2">
            <a:extLst>
              <a:ext uri="{FF2B5EF4-FFF2-40B4-BE49-F238E27FC236}">
                <a16:creationId xmlns:a16="http://schemas.microsoft.com/office/drawing/2014/main" id="{D7B5A3CD-E30E-4DE6-942F-80E6E23F8625}"/>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Person field props</a:t>
            </a:r>
          </a:p>
        </p:txBody>
      </p:sp>
      <p:sp>
        <p:nvSpPr>
          <p:cNvPr id="14" name="Content Placeholder 2">
            <a:extLst>
              <a:ext uri="{FF2B5EF4-FFF2-40B4-BE49-F238E27FC236}">
                <a16:creationId xmlns:a16="http://schemas.microsoft.com/office/drawing/2014/main" id="{72E1E5BA-7CD1-4E02-AF33-092A040939DE}"/>
              </a:ext>
            </a:extLst>
          </p:cNvPr>
          <p:cNvSpPr txBox="1">
            <a:spLocks/>
          </p:cNvSpPr>
          <p:nvPr/>
        </p:nvSpPr>
        <p:spPr>
          <a:xfrm>
            <a:off x="321172" y="2911635"/>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Lookup field props</a:t>
            </a:r>
          </a:p>
        </p:txBody>
      </p:sp>
      <p:sp>
        <p:nvSpPr>
          <p:cNvPr id="15" name="Content Placeholder 2">
            <a:extLst>
              <a:ext uri="{FF2B5EF4-FFF2-40B4-BE49-F238E27FC236}">
                <a16:creationId xmlns:a16="http://schemas.microsoft.com/office/drawing/2014/main" id="{B2CCE871-73D2-4DA0-B722-C45C5E8AB4C1}"/>
              </a:ext>
            </a:extLst>
          </p:cNvPr>
          <p:cNvSpPr txBox="1">
            <a:spLocks/>
          </p:cNvSpPr>
          <p:nvPr/>
        </p:nvSpPr>
        <p:spPr>
          <a:xfrm>
            <a:off x="321172" y="4105988"/>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Other Fields</a:t>
            </a:r>
            <a:r>
              <a:rPr lang="en-US" sz="2400" dirty="0"/>
              <a:t> (same row)</a:t>
            </a:r>
            <a:endParaRPr lang="en-US" sz="3600" dirty="0"/>
          </a:p>
        </p:txBody>
      </p:sp>
      <p:sp>
        <p:nvSpPr>
          <p:cNvPr id="16" name="Content Placeholder 2">
            <a:extLst>
              <a:ext uri="{FF2B5EF4-FFF2-40B4-BE49-F238E27FC236}">
                <a16:creationId xmlns:a16="http://schemas.microsoft.com/office/drawing/2014/main" id="{FF3E6D9F-ECFC-4EBB-8465-39DCD2AFAD14}"/>
              </a:ext>
            </a:extLst>
          </p:cNvPr>
          <p:cNvSpPr txBox="1">
            <a:spLocks/>
          </p:cNvSpPr>
          <p:nvPr/>
        </p:nvSpPr>
        <p:spPr>
          <a:xfrm>
            <a:off x="302894" y="350940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Hyperlink field props</a:t>
            </a:r>
          </a:p>
        </p:txBody>
      </p:sp>
      <p:sp>
        <p:nvSpPr>
          <p:cNvPr id="17" name="Content Placeholder 2">
            <a:extLst>
              <a:ext uri="{FF2B5EF4-FFF2-40B4-BE49-F238E27FC236}">
                <a16:creationId xmlns:a16="http://schemas.microsoft.com/office/drawing/2014/main" id="{16092EA9-45AC-45F8-825E-DAC46D13D2EE}"/>
              </a:ext>
            </a:extLst>
          </p:cNvPr>
          <p:cNvSpPr txBox="1">
            <a:spLocks/>
          </p:cNvSpPr>
          <p:nvPr/>
        </p:nvSpPr>
        <p:spPr>
          <a:xfrm>
            <a:off x="321172" y="4712559"/>
            <a:ext cx="5424169" cy="120448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“@me”</a:t>
            </a:r>
          </a:p>
          <a:p>
            <a:r>
              <a:rPr lang="en-US" sz="3600" dirty="0">
                <a:solidFill>
                  <a:schemeClr val="bg2"/>
                </a:solidFill>
              </a:rPr>
              <a:t>“@now”</a:t>
            </a:r>
          </a:p>
        </p:txBody>
      </p:sp>
      <p:sp>
        <p:nvSpPr>
          <p:cNvPr id="18" name="Title 1">
            <a:extLst>
              <a:ext uri="{FF2B5EF4-FFF2-40B4-BE49-F238E27FC236}">
                <a16:creationId xmlns:a16="http://schemas.microsoft.com/office/drawing/2014/main" id="{E0125AB9-274A-48EE-B3D2-1AF2374FD5E0}"/>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20" name="Content Placeholder 2">
            <a:extLst>
              <a:ext uri="{FF2B5EF4-FFF2-40B4-BE49-F238E27FC236}">
                <a16:creationId xmlns:a16="http://schemas.microsoft.com/office/drawing/2014/main" id="{ED427EA6-5DD5-4094-B14C-D3ED39127930}"/>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21" name="Content Placeholder 2">
            <a:extLst>
              <a:ext uri="{FF2B5EF4-FFF2-40B4-BE49-F238E27FC236}">
                <a16:creationId xmlns:a16="http://schemas.microsoft.com/office/drawing/2014/main" id="{7119AFC0-F37B-4829-A540-87E2F35D337B}"/>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Tree>
    <p:extLst>
      <p:ext uri="{BB962C8B-B14F-4D97-AF65-F5344CB8AC3E}">
        <p14:creationId xmlns:p14="http://schemas.microsoft.com/office/powerpoint/2010/main" val="3116229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p>
          <a:p>
            <a:pPr marL="0" indent="0">
              <a:buNone/>
            </a:pPr>
            <a:r>
              <a:rPr lang="en-US" sz="3200" dirty="0">
                <a:solidFill>
                  <a:schemeClr val="accent1"/>
                </a:solidFill>
              </a:rPr>
              <a:t>	“@</a:t>
            </a:r>
            <a:r>
              <a:rPr lang="en-US" sz="3200" dirty="0" err="1">
                <a:solidFill>
                  <a:schemeClr val="accent1"/>
                </a:solidFill>
              </a:rPr>
              <a:t>window.innerHeight</a:t>
            </a:r>
            <a:r>
              <a:rPr lang="en-US" sz="3200" dirty="0">
                <a:solidFill>
                  <a:schemeClr val="accent1"/>
                </a:solidFill>
              </a:rPr>
              <a:t>”</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5698081"/>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716905" cy="2677656"/>
          </a:xfrm>
          <a:prstGeom prst="rect">
            <a:avLst/>
          </a:prstGeom>
          <a:noFill/>
        </p:spPr>
        <p:txBody>
          <a:bodyPr wrap="square" rtlCol="0">
            <a:spAutoFit/>
          </a:bodyPr>
          <a:lstStyle/>
          <a:p>
            <a:pPr marL="285750" lvl="0" indent="-285750">
              <a:buFont typeface="Arial" panose="020B0604020202020204" pitchFamily="34" charset="0"/>
              <a:buChar char="•"/>
            </a:pP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0" u="none" strike="noStrike" kern="1200" cap="none" spc="0" normalizeH="0" baseline="0" noProof="0" dirty="0" err="1">
                <a:ln>
                  <a:noFill/>
                </a:ln>
                <a:solidFill>
                  <a:srgbClr val="0078D7">
                    <a:lumMod val="75000"/>
                  </a:srgbClr>
                </a:solidFill>
                <a:effectLst/>
                <a:uLnTx/>
                <a:uFillTx/>
                <a:latin typeface="Segoe UI"/>
                <a:ea typeface="+mn-ea"/>
                <a:cs typeface="+mn-cs"/>
              </a:rPr>
              <a:t>window.innerHeight</a:t>
            </a:r>
            <a:r>
              <a:rPr kumimoji="0" lang="en-US" sz="2400" b="0" i="0" u="none" strike="noStrike" kern="1200" cap="none" spc="0" normalizeH="0" baseline="0" noProof="0" dirty="0">
                <a:ln>
                  <a:noFill/>
                </a:ln>
                <a:solidFill>
                  <a:srgbClr val="0078D7">
                    <a:lumMod val="75000"/>
                  </a:srgbClr>
                </a:solidFill>
                <a:effectLst/>
                <a:uLnTx/>
                <a:uFillTx/>
                <a:latin typeface="Segoe UI"/>
                <a:ea typeface="+mn-ea"/>
                <a:cs typeface="+mn-cs"/>
              </a:rPr>
              <a:t>” </a:t>
            </a:r>
            <a:r>
              <a:rPr kumimoji="0" lang="en-US" sz="2400" b="0" i="0" u="none" strike="noStrike" kern="1200" cap="none" spc="0" normalizeH="0" baseline="0" noProof="0" dirty="0">
                <a:ln>
                  <a:noFill/>
                </a:ln>
                <a:solidFill>
                  <a:srgbClr val="262626"/>
                </a:solidFill>
                <a:effectLst/>
                <a:uLnTx/>
                <a:uFillTx/>
                <a:latin typeface="Segoe UI"/>
                <a:ea typeface="+mn-ea"/>
                <a:cs typeface="+mn-cs"/>
              </a:rPr>
              <a:t>resolves to a </a:t>
            </a:r>
            <a:r>
              <a:rPr lang="en-US" sz="2400" dirty="0">
                <a:solidFill>
                  <a:srgbClr val="262626"/>
                </a:solidFill>
              </a:rPr>
              <a:t>number equal to the </a:t>
            </a:r>
            <a:r>
              <a:rPr lang="en-US" sz="2400" b="1" dirty="0">
                <a:solidFill>
                  <a:srgbClr val="262626"/>
                </a:solidFill>
              </a:rPr>
              <a:t>height</a:t>
            </a:r>
            <a:r>
              <a:rPr lang="en-US" sz="2400" dirty="0">
                <a:solidFill>
                  <a:srgbClr val="262626"/>
                </a:solidFill>
              </a:rPr>
              <a:t> of the browser window (in pixels) </a:t>
            </a:r>
            <a:r>
              <a:rPr lang="en-US" sz="2400" b="1" dirty="0">
                <a:solidFill>
                  <a:srgbClr val="262626"/>
                </a:solidFill>
              </a:rPr>
              <a:t>at render</a:t>
            </a:r>
          </a:p>
          <a:p>
            <a:pPr marL="285750" lvl="0" indent="-285750">
              <a:buFont typeface="Arial" panose="020B0604020202020204" pitchFamily="34" charset="0"/>
              <a:buChar char="•"/>
            </a:pPr>
            <a:endParaRPr kumimoji="0" lang="en-US" sz="2400" b="1" i="1" u="none" strike="noStrike" kern="1200" cap="none" spc="0" normalizeH="0" baseline="0" noProof="0" dirty="0">
              <a:ln>
                <a:noFill/>
              </a:ln>
              <a:solidFill>
                <a:srgbClr val="262626"/>
              </a:solidFill>
              <a:effectLst/>
              <a:uLnTx/>
              <a:uFillTx/>
              <a:latin typeface="Segoe UI"/>
            </a:endParaRPr>
          </a:p>
          <a:p>
            <a:pPr marL="285750" lvl="0" indent="-285750">
              <a:buFont typeface="Arial" panose="020B0604020202020204" pitchFamily="34" charset="0"/>
              <a:buChar char="•"/>
            </a:pP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a:t>
            </a:r>
            <a:r>
              <a:rPr kumimoji="0" lang="en-US" sz="2400" b="0" i="1" u="none" strike="noStrike" kern="1200" cap="none" spc="0" normalizeH="0" baseline="0" noProof="0" dirty="0" err="1">
                <a:ln>
                  <a:noFill/>
                </a:ln>
                <a:solidFill>
                  <a:srgbClr val="0078D7">
                    <a:lumMod val="75000"/>
                  </a:srgbClr>
                </a:solidFill>
                <a:effectLst/>
                <a:uLnTx/>
                <a:uFillTx/>
                <a:latin typeface="Segoe UI"/>
                <a:ea typeface="+mn-ea"/>
                <a:cs typeface="+mn-cs"/>
              </a:rPr>
              <a:t>window.innerWidth</a:t>
            </a:r>
            <a:r>
              <a:rPr kumimoji="0" lang="en-US" sz="2400" b="0" i="1" u="none" strike="noStrike" kern="1200" cap="none" spc="0" normalizeH="0" baseline="0" noProof="0" dirty="0">
                <a:ln>
                  <a:noFill/>
                </a:ln>
                <a:solidFill>
                  <a:srgbClr val="0078D7">
                    <a:lumMod val="75000"/>
                  </a:srgbClr>
                </a:solidFill>
                <a:effectLst/>
                <a:uLnTx/>
                <a:uFillTx/>
                <a:latin typeface="Segoe UI"/>
                <a:ea typeface="+mn-ea"/>
                <a:cs typeface="+mn-cs"/>
              </a:rPr>
              <a:t>” </a:t>
            </a:r>
            <a:r>
              <a:rPr lang="en-US" sz="2400" dirty="0">
                <a:solidFill>
                  <a:srgbClr val="262626"/>
                </a:solidFill>
              </a:rPr>
              <a:t>resolves to a number equal to the </a:t>
            </a:r>
            <a:r>
              <a:rPr lang="en-US" sz="2400" b="1" dirty="0">
                <a:solidFill>
                  <a:srgbClr val="262626"/>
                </a:solidFill>
              </a:rPr>
              <a:t>width</a:t>
            </a:r>
            <a:r>
              <a:rPr lang="en-US" sz="2400" dirty="0">
                <a:solidFill>
                  <a:srgbClr val="262626"/>
                </a:solidFill>
              </a:rPr>
              <a:t> of the browser window (in pixels) </a:t>
            </a:r>
            <a:r>
              <a:rPr lang="en-US" sz="2400" b="1" dirty="0">
                <a:solidFill>
                  <a:srgbClr val="262626"/>
                </a:solidFill>
              </a:rPr>
              <a:t>at render</a:t>
            </a:r>
          </a:p>
        </p:txBody>
      </p:sp>
      <p:sp>
        <p:nvSpPr>
          <p:cNvPr id="7" name="Content Placeholder 2">
            <a:extLst>
              <a:ext uri="{FF2B5EF4-FFF2-40B4-BE49-F238E27FC236}">
                <a16:creationId xmlns:a16="http://schemas.microsoft.com/office/drawing/2014/main" id="{9B250A22-FAAF-45E3-8476-A4EE5F3FFA40}"/>
              </a:ext>
            </a:extLst>
          </p:cNvPr>
          <p:cNvSpPr txBox="1">
            <a:spLocks/>
          </p:cNvSpPr>
          <p:nvPr/>
        </p:nvSpPr>
        <p:spPr>
          <a:xfrm>
            <a:off x="321173" y="2310056"/>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Person field props</a:t>
            </a:r>
          </a:p>
        </p:txBody>
      </p:sp>
      <p:sp>
        <p:nvSpPr>
          <p:cNvPr id="8" name="Content Placeholder 2">
            <a:extLst>
              <a:ext uri="{FF2B5EF4-FFF2-40B4-BE49-F238E27FC236}">
                <a16:creationId xmlns:a16="http://schemas.microsoft.com/office/drawing/2014/main" id="{23D386B8-9437-4400-8EBF-4F29338D1590}"/>
              </a:ext>
            </a:extLst>
          </p:cNvPr>
          <p:cNvSpPr txBox="1">
            <a:spLocks/>
          </p:cNvSpPr>
          <p:nvPr/>
        </p:nvSpPr>
        <p:spPr>
          <a:xfrm>
            <a:off x="321172" y="2911635"/>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Lookup field props</a:t>
            </a:r>
          </a:p>
        </p:txBody>
      </p:sp>
      <p:sp>
        <p:nvSpPr>
          <p:cNvPr id="9" name="Content Placeholder 2">
            <a:extLst>
              <a:ext uri="{FF2B5EF4-FFF2-40B4-BE49-F238E27FC236}">
                <a16:creationId xmlns:a16="http://schemas.microsoft.com/office/drawing/2014/main" id="{F61323E4-E002-42B7-9588-1E0714D420A7}"/>
              </a:ext>
            </a:extLst>
          </p:cNvPr>
          <p:cNvSpPr txBox="1">
            <a:spLocks/>
          </p:cNvSpPr>
          <p:nvPr/>
        </p:nvSpPr>
        <p:spPr>
          <a:xfrm>
            <a:off x="321172" y="4105988"/>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Other Fields</a:t>
            </a:r>
            <a:r>
              <a:rPr lang="en-US" sz="2400" dirty="0"/>
              <a:t> (same row)</a:t>
            </a:r>
            <a:endParaRPr lang="en-US" sz="3600" dirty="0"/>
          </a:p>
        </p:txBody>
      </p:sp>
      <p:sp>
        <p:nvSpPr>
          <p:cNvPr id="10" name="Content Placeholder 2">
            <a:extLst>
              <a:ext uri="{FF2B5EF4-FFF2-40B4-BE49-F238E27FC236}">
                <a16:creationId xmlns:a16="http://schemas.microsoft.com/office/drawing/2014/main" id="{7FDD8C6B-9CAC-4B90-A5A5-63FF0AB72493}"/>
              </a:ext>
            </a:extLst>
          </p:cNvPr>
          <p:cNvSpPr txBox="1">
            <a:spLocks/>
          </p:cNvSpPr>
          <p:nvPr/>
        </p:nvSpPr>
        <p:spPr>
          <a:xfrm>
            <a:off x="302894" y="350940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Hyperlink field props</a:t>
            </a:r>
          </a:p>
        </p:txBody>
      </p:sp>
      <p:sp>
        <p:nvSpPr>
          <p:cNvPr id="12" name="Content Placeholder 2">
            <a:extLst>
              <a:ext uri="{FF2B5EF4-FFF2-40B4-BE49-F238E27FC236}">
                <a16:creationId xmlns:a16="http://schemas.microsoft.com/office/drawing/2014/main" id="{7A4715E8-CE57-4BBF-8389-482EBDF7477C}"/>
              </a:ext>
            </a:extLst>
          </p:cNvPr>
          <p:cNvSpPr txBox="1">
            <a:spLocks/>
          </p:cNvSpPr>
          <p:nvPr/>
        </p:nvSpPr>
        <p:spPr>
          <a:xfrm>
            <a:off x="321172" y="4712559"/>
            <a:ext cx="5424169" cy="120448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“@me”</a:t>
            </a:r>
          </a:p>
          <a:p>
            <a:r>
              <a:rPr lang="en-US" sz="3600" dirty="0"/>
              <a:t>“@now”</a:t>
            </a:r>
          </a:p>
        </p:txBody>
      </p:sp>
      <p:sp>
        <p:nvSpPr>
          <p:cNvPr id="13" name="Content Placeholder 2">
            <a:extLst>
              <a:ext uri="{FF2B5EF4-FFF2-40B4-BE49-F238E27FC236}">
                <a16:creationId xmlns:a16="http://schemas.microsoft.com/office/drawing/2014/main" id="{E8BE6C2F-BA2C-4222-AA8D-6941DD552E70}"/>
              </a:ext>
            </a:extLst>
          </p:cNvPr>
          <p:cNvSpPr txBox="1">
            <a:spLocks/>
          </p:cNvSpPr>
          <p:nvPr/>
        </p:nvSpPr>
        <p:spPr>
          <a:xfrm>
            <a:off x="321172" y="578018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“@window”</a:t>
            </a:r>
          </a:p>
        </p:txBody>
      </p:sp>
      <p:sp>
        <p:nvSpPr>
          <p:cNvPr id="14" name="Rectangle 13">
            <a:extLst>
              <a:ext uri="{FF2B5EF4-FFF2-40B4-BE49-F238E27FC236}">
                <a16:creationId xmlns:a16="http://schemas.microsoft.com/office/drawing/2014/main" id="{CA13739C-2057-448A-8EC1-6B9189EFA05B}"/>
              </a:ext>
            </a:extLst>
          </p:cNvPr>
          <p:cNvSpPr/>
          <p:nvPr/>
        </p:nvSpPr>
        <p:spPr>
          <a:xfrm>
            <a:off x="5528772" y="6418857"/>
            <a:ext cx="433137" cy="21677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D5FC9BA-1423-4FF0-9754-D23874335396}"/>
              </a:ext>
            </a:extLst>
          </p:cNvPr>
          <p:cNvSpPr txBox="1"/>
          <p:nvPr/>
        </p:nvSpPr>
        <p:spPr>
          <a:xfrm>
            <a:off x="7161206" y="5182246"/>
            <a:ext cx="3941371" cy="954107"/>
          </a:xfrm>
          <a:prstGeom prst="rect">
            <a:avLst/>
          </a:prstGeom>
          <a:noFill/>
        </p:spPr>
        <p:txBody>
          <a:bodyPr wrap="square" rtlCol="0">
            <a:spAutoFit/>
          </a:bodyPr>
          <a:lstStyle/>
          <a:p>
            <a:pPr algn="ctr"/>
            <a:r>
              <a:rPr lang="en-US" sz="2800" dirty="0">
                <a:solidFill>
                  <a:schemeClr val="tx2"/>
                </a:solidFill>
                <a:latin typeface="+mj-lt"/>
              </a:rPr>
              <a:t>These do NOT update as the window resizes</a:t>
            </a:r>
          </a:p>
        </p:txBody>
      </p:sp>
      <p:sp>
        <p:nvSpPr>
          <p:cNvPr id="17" name="Content Placeholder 2">
            <a:extLst>
              <a:ext uri="{FF2B5EF4-FFF2-40B4-BE49-F238E27FC236}">
                <a16:creationId xmlns:a16="http://schemas.microsoft.com/office/drawing/2014/main" id="{DCA17B2E-8F21-4278-AB58-77B2AADC2238}"/>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9" name="Content Placeholder 2">
            <a:extLst>
              <a:ext uri="{FF2B5EF4-FFF2-40B4-BE49-F238E27FC236}">
                <a16:creationId xmlns:a16="http://schemas.microsoft.com/office/drawing/2014/main" id="{52C5318C-A9C5-47B9-979E-A6EDA9D0CCC3}"/>
              </a:ext>
            </a:extLst>
          </p:cNvPr>
          <p:cNvSpPr txBox="1">
            <a:spLocks/>
          </p:cNvSpPr>
          <p:nvPr/>
        </p:nvSpPr>
        <p:spPr>
          <a:xfrm>
            <a:off x="302123" y="1290880"/>
            <a:ext cx="5424169" cy="101416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Get the current item’s value</a:t>
            </a:r>
          </a:p>
        </p:txBody>
      </p:sp>
      <p:sp>
        <p:nvSpPr>
          <p:cNvPr id="20" name="TextBox 19">
            <a:extLst>
              <a:ext uri="{FF2B5EF4-FFF2-40B4-BE49-F238E27FC236}">
                <a16:creationId xmlns:a16="http://schemas.microsoft.com/office/drawing/2014/main" id="{F9C8A088-6A66-4435-94E2-9DBF0AB6E3D3}"/>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2170836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r>
              <a:rPr lang="en-US" sz="3200" dirty="0">
                <a:solidFill>
                  <a:schemeClr val="accent1"/>
                </a:solidFill>
              </a:rPr>
              <a:t>“@</a:t>
            </a:r>
            <a:r>
              <a:rPr lang="en-US" sz="3200" dirty="0" err="1">
                <a:solidFill>
                  <a:schemeClr val="accent1"/>
                </a:solidFill>
              </a:rPr>
              <a:t>currentWeb</a:t>
            </a:r>
            <a:r>
              <a:rPr lang="en-US" sz="3200" dirty="0">
                <a:solidFill>
                  <a:schemeClr val="accent1"/>
                </a:solidFill>
              </a:rPr>
              <a:t>”</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3450181"/>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813785" cy="1200329"/>
          </a:xfrm>
          <a:prstGeom prst="rect">
            <a:avLst/>
          </a:prstGeom>
          <a:noFill/>
        </p:spPr>
        <p:txBody>
          <a:bodyPr wrap="square" rtlCol="0">
            <a:spAutoFit/>
          </a:bodyPr>
          <a:lstStyle/>
          <a:p>
            <a:pPr marL="285750" lvl="0" indent="-285750">
              <a:buFont typeface="Arial" panose="020B0604020202020204" pitchFamily="34" charset="0"/>
              <a:buChar char="•"/>
            </a:pPr>
            <a:r>
              <a:rPr kumimoji="0" lang="en-US" sz="2400" b="0" i="0" u="none" strike="noStrike" kern="1200" cap="none" spc="0" normalizeH="0" baseline="0" noProof="0" dirty="0">
                <a:ln>
                  <a:noFill/>
                </a:ln>
                <a:effectLst/>
                <a:uLnTx/>
                <a:uFillTx/>
                <a:latin typeface="Segoe UI"/>
                <a:ea typeface="+mn-ea"/>
                <a:cs typeface="+mn-cs"/>
              </a:rPr>
              <a:t>Same as page context </a:t>
            </a:r>
            <a:r>
              <a:rPr kumimoji="0" lang="en-US" sz="2400" b="1" i="0" u="none" strike="noStrike" kern="1200" cap="none" spc="0" normalizeH="0" baseline="0" noProof="0" dirty="0" err="1">
                <a:ln>
                  <a:noFill/>
                </a:ln>
                <a:effectLst/>
                <a:uLnTx/>
                <a:uFillTx/>
                <a:latin typeface="Segoe UI"/>
              </a:rPr>
              <a:t>webAbsoluteUrl</a:t>
            </a:r>
            <a:endParaRPr lang="en-US" sz="2400" b="1" dirty="0"/>
          </a:p>
          <a:p>
            <a:pPr marL="285750" lvl="0" indent="-285750">
              <a:buFont typeface="Arial" panose="020B0604020202020204" pitchFamily="34" charset="0"/>
              <a:buChar char="•"/>
            </a:pPr>
            <a:endParaRPr kumimoji="0" lang="en-US" sz="2400" b="1" i="1" u="none" strike="noStrike" kern="1200" cap="none" spc="0" normalizeH="0" baseline="0" noProof="0" dirty="0">
              <a:ln>
                <a:noFill/>
              </a:ln>
              <a:solidFill>
                <a:srgbClr val="262626"/>
              </a:solidFill>
              <a:effectLst/>
              <a:uLnTx/>
              <a:uFillTx/>
              <a:latin typeface="Segoe UI"/>
            </a:endParaRPr>
          </a:p>
          <a:p>
            <a:pPr marL="285750" lvl="0" indent="-285750">
              <a:buFont typeface="Arial" panose="020B0604020202020204" pitchFamily="34" charset="0"/>
              <a:buChar char="•"/>
            </a:pPr>
            <a:r>
              <a:rPr kumimoji="0" lang="en-US" sz="2400" b="0" u="none" strike="noStrike" kern="1200" cap="none" spc="0" normalizeH="0" baseline="0" noProof="0" dirty="0">
                <a:ln>
                  <a:noFill/>
                </a:ln>
                <a:effectLst/>
                <a:uLnTx/>
                <a:uFillTx/>
                <a:latin typeface="Segoe UI"/>
              </a:rPr>
              <a:t>Does not end with a </a:t>
            </a:r>
            <a:r>
              <a:rPr lang="en-US" sz="2400" dirty="0">
                <a:latin typeface="Segoe UI"/>
              </a:rPr>
              <a:t>slash</a:t>
            </a:r>
            <a:endParaRPr lang="en-US" sz="2400" b="1" dirty="0"/>
          </a:p>
        </p:txBody>
      </p:sp>
      <p:sp>
        <p:nvSpPr>
          <p:cNvPr id="9" name="Content Placeholder 2">
            <a:extLst>
              <a:ext uri="{FF2B5EF4-FFF2-40B4-BE49-F238E27FC236}">
                <a16:creationId xmlns:a16="http://schemas.microsoft.com/office/drawing/2014/main" id="{F61323E4-E002-42B7-9588-1E0714D420A7}"/>
              </a:ext>
            </a:extLst>
          </p:cNvPr>
          <p:cNvSpPr txBox="1">
            <a:spLocks/>
          </p:cNvSpPr>
          <p:nvPr/>
        </p:nvSpPr>
        <p:spPr>
          <a:xfrm>
            <a:off x="321172" y="1305638"/>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Other Fields</a:t>
            </a:r>
            <a:r>
              <a:rPr lang="en-US" sz="2400" dirty="0"/>
              <a:t> (same row)</a:t>
            </a:r>
            <a:endParaRPr lang="en-US" sz="3600" dirty="0"/>
          </a:p>
        </p:txBody>
      </p:sp>
      <p:sp>
        <p:nvSpPr>
          <p:cNvPr id="12" name="Content Placeholder 2">
            <a:extLst>
              <a:ext uri="{FF2B5EF4-FFF2-40B4-BE49-F238E27FC236}">
                <a16:creationId xmlns:a16="http://schemas.microsoft.com/office/drawing/2014/main" id="{7A4715E8-CE57-4BBF-8389-482EBDF7477C}"/>
              </a:ext>
            </a:extLst>
          </p:cNvPr>
          <p:cNvSpPr txBox="1">
            <a:spLocks/>
          </p:cNvSpPr>
          <p:nvPr/>
        </p:nvSpPr>
        <p:spPr>
          <a:xfrm>
            <a:off x="321172" y="1912209"/>
            <a:ext cx="5424169" cy="120448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“@me”</a:t>
            </a:r>
          </a:p>
          <a:p>
            <a:r>
              <a:rPr lang="en-US" sz="3600" dirty="0"/>
              <a:t>“@now”</a:t>
            </a:r>
          </a:p>
        </p:txBody>
      </p:sp>
      <p:sp>
        <p:nvSpPr>
          <p:cNvPr id="13" name="Content Placeholder 2">
            <a:extLst>
              <a:ext uri="{FF2B5EF4-FFF2-40B4-BE49-F238E27FC236}">
                <a16:creationId xmlns:a16="http://schemas.microsoft.com/office/drawing/2014/main" id="{E8BE6C2F-BA2C-4222-AA8D-6941DD552E70}"/>
              </a:ext>
            </a:extLst>
          </p:cNvPr>
          <p:cNvSpPr txBox="1">
            <a:spLocks/>
          </p:cNvSpPr>
          <p:nvPr/>
        </p:nvSpPr>
        <p:spPr>
          <a:xfrm>
            <a:off x="321172" y="297983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“@window”</a:t>
            </a:r>
          </a:p>
        </p:txBody>
      </p:sp>
      <p:sp>
        <p:nvSpPr>
          <p:cNvPr id="14" name="Rectangle 13">
            <a:extLst>
              <a:ext uri="{FF2B5EF4-FFF2-40B4-BE49-F238E27FC236}">
                <a16:creationId xmlns:a16="http://schemas.microsoft.com/office/drawing/2014/main" id="{CA13739C-2057-448A-8EC1-6B9189EFA05B}"/>
              </a:ext>
            </a:extLst>
          </p:cNvPr>
          <p:cNvSpPr/>
          <p:nvPr/>
        </p:nvSpPr>
        <p:spPr>
          <a:xfrm>
            <a:off x="5528772" y="6418857"/>
            <a:ext cx="433137" cy="21677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DCA17B2E-8F21-4278-AB58-77B2AADC2238}"/>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6" name="Content Placeholder 2">
            <a:extLst>
              <a:ext uri="{FF2B5EF4-FFF2-40B4-BE49-F238E27FC236}">
                <a16:creationId xmlns:a16="http://schemas.microsoft.com/office/drawing/2014/main" id="{C2A7BB8C-E58F-44B7-8AC4-9082074E0E85}"/>
              </a:ext>
            </a:extLst>
          </p:cNvPr>
          <p:cNvSpPr txBox="1">
            <a:spLocks/>
          </p:cNvSpPr>
          <p:nvPr/>
        </p:nvSpPr>
        <p:spPr>
          <a:xfrm>
            <a:off x="346931" y="357866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a:t>
            </a:r>
            <a:r>
              <a:rPr lang="en-US" sz="3600" dirty="0" err="1">
                <a:solidFill>
                  <a:schemeClr val="bg2"/>
                </a:solidFill>
              </a:rPr>
              <a:t>currentWeb</a:t>
            </a:r>
            <a:r>
              <a:rPr lang="en-US" sz="3600" dirty="0">
                <a:solidFill>
                  <a:schemeClr val="bg2"/>
                </a:solidFill>
              </a:rPr>
              <a:t>”</a:t>
            </a:r>
          </a:p>
        </p:txBody>
      </p:sp>
      <p:sp>
        <p:nvSpPr>
          <p:cNvPr id="18" name="Content Placeholder 2">
            <a:extLst>
              <a:ext uri="{FF2B5EF4-FFF2-40B4-BE49-F238E27FC236}">
                <a16:creationId xmlns:a16="http://schemas.microsoft.com/office/drawing/2014/main" id="{9E84DC1C-9CFF-4271-BBC7-C7524D769A30}"/>
              </a:ext>
            </a:extLst>
          </p:cNvPr>
          <p:cNvSpPr txBox="1">
            <a:spLocks/>
          </p:cNvSpPr>
          <p:nvPr/>
        </p:nvSpPr>
        <p:spPr>
          <a:xfrm>
            <a:off x="320400" y="130304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FieldName</a:t>
            </a:r>
            <a:r>
              <a:rPr lang="en-US" sz="3600" dirty="0"/>
              <a:t>]”</a:t>
            </a:r>
          </a:p>
        </p:txBody>
      </p:sp>
      <p:sp>
        <p:nvSpPr>
          <p:cNvPr id="20" name="Content Placeholder 4">
            <a:extLst>
              <a:ext uri="{FF2B5EF4-FFF2-40B4-BE49-F238E27FC236}">
                <a16:creationId xmlns:a16="http://schemas.microsoft.com/office/drawing/2014/main" id="{647F8995-30D2-4DA1-9A40-37D3DA82EB6C}"/>
              </a:ext>
            </a:extLst>
          </p:cNvPr>
          <p:cNvSpPr txBox="1">
            <a:spLocks/>
          </p:cNvSpPr>
          <p:nvPr/>
        </p:nvSpPr>
        <p:spPr>
          <a:xfrm>
            <a:off x="6854178" y="4127534"/>
            <a:ext cx="3659506" cy="1015266"/>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tx1"/>
                </a:solidFill>
              </a:rPr>
              <a:t>Hardcoded URL</a:t>
            </a:r>
          </a:p>
          <a:p>
            <a:pPr lvl="1"/>
            <a:r>
              <a:rPr lang="en-US" sz="2000" dirty="0">
                <a:solidFill>
                  <a:schemeClr val="tx1"/>
                </a:solidFill>
              </a:rPr>
              <a:t>Always works</a:t>
            </a:r>
          </a:p>
          <a:p>
            <a:pPr lvl="1"/>
            <a:r>
              <a:rPr lang="en-US" sz="2000" dirty="0">
                <a:solidFill>
                  <a:schemeClr val="tx2"/>
                </a:solidFill>
              </a:rPr>
              <a:t>Not reusable across sites</a:t>
            </a:r>
          </a:p>
        </p:txBody>
      </p:sp>
      <p:sp>
        <p:nvSpPr>
          <p:cNvPr id="21" name="Content Placeholder 5">
            <a:extLst>
              <a:ext uri="{FF2B5EF4-FFF2-40B4-BE49-F238E27FC236}">
                <a16:creationId xmlns:a16="http://schemas.microsoft.com/office/drawing/2014/main" id="{4A094466-562C-4F34-9C4A-0E0B5CB1FFB0}"/>
              </a:ext>
            </a:extLst>
          </p:cNvPr>
          <p:cNvSpPr txBox="1">
            <a:spLocks/>
          </p:cNvSpPr>
          <p:nvPr/>
        </p:nvSpPr>
        <p:spPr>
          <a:xfrm>
            <a:off x="6975881" y="5218527"/>
            <a:ext cx="5040224" cy="1200330"/>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Relative URL</a:t>
            </a:r>
          </a:p>
          <a:p>
            <a:pPr lvl="1"/>
            <a:r>
              <a:rPr lang="en-US" sz="2000" dirty="0"/>
              <a:t>Reusable across sites</a:t>
            </a:r>
          </a:p>
          <a:p>
            <a:pPr lvl="1"/>
            <a:r>
              <a:rPr lang="en-US" sz="2000" dirty="0">
                <a:solidFill>
                  <a:schemeClr val="tx2"/>
                </a:solidFill>
              </a:rPr>
              <a:t>URLs dependent on relative location</a:t>
            </a:r>
          </a:p>
        </p:txBody>
      </p:sp>
      <p:pic>
        <p:nvPicPr>
          <p:cNvPr id="23" name="Graphic 22" descr="Thumbs Up Sign">
            <a:extLst>
              <a:ext uri="{FF2B5EF4-FFF2-40B4-BE49-F238E27FC236}">
                <a16:creationId xmlns:a16="http://schemas.microsoft.com/office/drawing/2014/main" id="{2D1C8D33-EDCC-4931-AAA6-9C7AE033AA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6826223" y="4569408"/>
            <a:ext cx="433137" cy="433137"/>
          </a:xfrm>
          <a:prstGeom prst="rect">
            <a:avLst/>
          </a:prstGeom>
        </p:spPr>
      </p:pic>
      <p:pic>
        <p:nvPicPr>
          <p:cNvPr id="24" name="Graphic 23" descr="Thumbs Up Sign">
            <a:extLst>
              <a:ext uri="{FF2B5EF4-FFF2-40B4-BE49-F238E27FC236}">
                <a16:creationId xmlns:a16="http://schemas.microsoft.com/office/drawing/2014/main" id="{95125F2B-F438-4A66-A978-9B969D9D23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6826223" y="5712162"/>
            <a:ext cx="433137" cy="433137"/>
          </a:xfrm>
          <a:prstGeom prst="rect">
            <a:avLst/>
          </a:prstGeom>
        </p:spPr>
      </p:pic>
      <p:sp>
        <p:nvSpPr>
          <p:cNvPr id="3" name="TextBox 2">
            <a:extLst>
              <a:ext uri="{FF2B5EF4-FFF2-40B4-BE49-F238E27FC236}">
                <a16:creationId xmlns:a16="http://schemas.microsoft.com/office/drawing/2014/main" id="{10EE7FDA-0F31-498B-B7E9-27DC16EB109B}"/>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818358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0">
                                            <p:txEl>
                                              <p:pRg st="1" end="1"/>
                                            </p:txEl>
                                          </p:spTgt>
                                        </p:tgtEl>
                                        <p:attrNameLst>
                                          <p:attrName>style.visibility</p:attrName>
                                        </p:attrNameLst>
                                      </p:cBhvr>
                                      <p:to>
                                        <p:strVal val="visible"/>
                                      </p:to>
                                    </p:set>
                                    <p:animEffect transition="in" filter="fade">
                                      <p:cBhvr>
                                        <p:cTn id="31" dur="500"/>
                                        <p:tgtEl>
                                          <p:spTgt spid="20">
                                            <p:txEl>
                                              <p:pRg st="1" end="1"/>
                                            </p:txEl>
                                          </p:spTgt>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0">
                                            <p:txEl>
                                              <p:pRg st="2" end="2"/>
                                            </p:txEl>
                                          </p:spTgt>
                                        </p:tgtEl>
                                        <p:attrNameLst>
                                          <p:attrName>style.visibility</p:attrName>
                                        </p:attrNameLst>
                                      </p:cBhvr>
                                      <p:to>
                                        <p:strVal val="visible"/>
                                      </p:to>
                                    </p:set>
                                    <p:animEffect transition="in" filter="fade">
                                      <p:cBhvr>
                                        <p:cTn id="35" dur="500"/>
                                        <p:tgtEl>
                                          <p:spTgt spid="20">
                                            <p:txEl>
                                              <p:pRg st="2" end="2"/>
                                            </p:txEl>
                                          </p:spTgt>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1">
                                            <p:txEl>
                                              <p:pRg st="1" end="1"/>
                                            </p:txEl>
                                          </p:spTgt>
                                        </p:tgtEl>
                                        <p:attrNameLst>
                                          <p:attrName>style.visibility</p:attrName>
                                        </p:attrNameLst>
                                      </p:cBhvr>
                                      <p:to>
                                        <p:strVal val="visible"/>
                                      </p:to>
                                    </p:set>
                                    <p:animEffect transition="in" filter="fade">
                                      <p:cBhvr>
                                        <p:cTn id="50" dur="500"/>
                                        <p:tgtEl>
                                          <p:spTgt spid="21">
                                            <p:txEl>
                                              <p:pRg st="1" end="1"/>
                                            </p:txEl>
                                          </p:spTgt>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21">
                                            <p:txEl>
                                              <p:pRg st="2" end="2"/>
                                            </p:txEl>
                                          </p:spTgt>
                                        </p:tgtEl>
                                        <p:attrNameLst>
                                          <p:attrName>style.visibility</p:attrName>
                                        </p:attrNameLst>
                                      </p:cBhvr>
                                      <p:to>
                                        <p:strVal val="visible"/>
                                      </p:to>
                                    </p:set>
                                    <p:animEffect transition="in" filter="fade">
                                      <p:cBhvr>
                                        <p:cTn id="54" dur="500"/>
                                        <p:tgtEl>
                                          <p:spTgt spid="21">
                                            <p:txEl>
                                              <p:pRg st="2" end="2"/>
                                            </p:txEl>
                                          </p:spTgt>
                                        </p:tgtEl>
                                      </p:cBhvr>
                                    </p:animEffect>
                                  </p:childTnLst>
                                </p:cTn>
                              </p:par>
                            </p:childTnLst>
                          </p:cTn>
                        </p:par>
                        <p:par>
                          <p:cTn id="55" fill="hold">
                            <p:stCondLst>
                              <p:cond delay="1500"/>
                            </p:stCondLst>
                            <p:childTnLst>
                              <p:par>
                                <p:cTn id="56" presetID="53" presetClass="entr" presetSubtype="16"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p:bldP spid="16" grpId="0"/>
      <p:bldP spid="18" grpId="0"/>
      <p:bldP spid="20" grpId="0" uiExpand="1" build="p"/>
      <p:bldP spid="21"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“txtContent”</a:t>
            </a:r>
            <a:r>
              <a:rPr lang="en-US" sz="3200" dirty="0"/>
              <a:t>: </a:t>
            </a:r>
            <a:r>
              <a:rPr lang="en-US" sz="3200" dirty="0">
                <a:solidFill>
                  <a:schemeClr val="accent1"/>
                </a:solidFill>
              </a:rPr>
              <a:t>“@</a:t>
            </a:r>
            <a:r>
              <a:rPr lang="en-US" sz="3200" dirty="0" err="1">
                <a:solidFill>
                  <a:schemeClr val="accent1"/>
                </a:solidFill>
              </a:rPr>
              <a:t>rowIndex</a:t>
            </a:r>
            <a:r>
              <a:rPr lang="en-US" sz="3200" dirty="0">
                <a:solidFill>
                  <a:schemeClr val="accent1"/>
                </a:solidFill>
              </a:rPr>
              <a:t>”</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4040731"/>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73440" y="2365131"/>
            <a:ext cx="5813785" cy="2523768"/>
          </a:xfrm>
          <a:prstGeom prst="rect">
            <a:avLst/>
          </a:prstGeom>
          <a:noFill/>
        </p:spPr>
        <p:txBody>
          <a:bodyPr wrap="square" rtlCol="0">
            <a:spAutoFit/>
          </a:bodyPr>
          <a:lstStyle/>
          <a:p>
            <a:pPr marL="285750" lvl="0" indent="-285750">
              <a:buFont typeface="Arial" panose="020B0604020202020204" pitchFamily="34" charset="0"/>
              <a:buChar char="•"/>
            </a:pPr>
            <a:r>
              <a:rPr kumimoji="0" lang="en-US" sz="2400" b="0" i="0" u="none" strike="noStrike" kern="1200" cap="none" spc="0" normalizeH="0" baseline="0" noProof="0" dirty="0">
                <a:ln>
                  <a:noFill/>
                </a:ln>
                <a:effectLst/>
                <a:uLnTx/>
                <a:uFillTx/>
                <a:latin typeface="Segoe UI"/>
                <a:ea typeface="+mn-ea"/>
                <a:cs typeface="+mn-cs"/>
              </a:rPr>
              <a:t>Evaluates to the </a:t>
            </a:r>
            <a:r>
              <a:rPr kumimoji="0" lang="en-US" sz="2400" b="1" i="0" u="none" strike="noStrike" kern="1200" cap="none" spc="0" normalizeH="0" baseline="0" noProof="0" dirty="0">
                <a:ln>
                  <a:noFill/>
                </a:ln>
                <a:effectLst/>
                <a:uLnTx/>
                <a:uFillTx/>
                <a:latin typeface="Segoe UI"/>
                <a:ea typeface="+mn-ea"/>
                <a:cs typeface="+mn-cs"/>
              </a:rPr>
              <a:t>rendered</a:t>
            </a:r>
            <a:r>
              <a:rPr kumimoji="0" lang="en-US" sz="2400" b="0" i="0" u="none" strike="noStrike" kern="1200" cap="none" spc="0" normalizeH="0" baseline="0" noProof="0" dirty="0">
                <a:ln>
                  <a:noFill/>
                </a:ln>
                <a:effectLst/>
                <a:uLnTx/>
                <a:uFillTx/>
                <a:latin typeface="Segoe UI"/>
                <a:ea typeface="+mn-ea"/>
                <a:cs typeface="+mn-cs"/>
              </a:rPr>
              <a:t> index of a row within a view</a:t>
            </a:r>
          </a:p>
          <a:p>
            <a:pPr marL="742950" lvl="1" indent="-285750">
              <a:buFont typeface="Arial" panose="020B0604020202020204" pitchFamily="34" charset="0"/>
              <a:buChar char="•"/>
            </a:pPr>
            <a:r>
              <a:rPr lang="en-US" sz="2400" noProof="0" dirty="0">
                <a:latin typeface="Segoe UI Light" panose="020B0502040204020203" pitchFamily="34" charset="0"/>
                <a:cs typeface="Segoe UI Light" panose="020B0502040204020203" pitchFamily="34" charset="0"/>
              </a:rPr>
              <a:t>Independent of sorts or filters</a:t>
            </a:r>
            <a:endParaRPr kumimoji="0" lang="en-US" sz="2400" b="0" i="0" u="none" strike="noStrike" kern="1200" cap="none" spc="0" normalizeH="0" baseline="0" noProof="0" dirty="0">
              <a:ln>
                <a:noFill/>
              </a:ln>
              <a:effectLst/>
              <a:uLnTx/>
              <a:uFillTx/>
              <a:latin typeface="Segoe UI Light" panose="020B0502040204020203" pitchFamily="34" charset="0"/>
              <a:cs typeface="Segoe UI Light" panose="020B0502040204020203" pitchFamily="34" charset="0"/>
            </a:endParaRPr>
          </a:p>
          <a:p>
            <a:pPr marL="285750" lvl="0" indent="-285750">
              <a:buFont typeface="Arial" panose="020B0604020202020204" pitchFamily="34" charset="0"/>
              <a:buChar char="•"/>
            </a:pPr>
            <a:endParaRPr lang="en-US" dirty="0">
              <a:latin typeface="Segoe UI"/>
            </a:endParaRPr>
          </a:p>
          <a:p>
            <a:pPr marL="285750" lvl="0" indent="-285750">
              <a:buFont typeface="Arial" panose="020B0604020202020204" pitchFamily="34" charset="0"/>
              <a:buChar char="•"/>
            </a:pPr>
            <a:r>
              <a:rPr lang="en-US" sz="2400" dirty="0">
                <a:latin typeface="Segoe UI"/>
              </a:rPr>
              <a:t>Starts at 0</a:t>
            </a:r>
          </a:p>
          <a:p>
            <a:pPr marL="285750" lvl="0" indent="-285750">
              <a:buFont typeface="Arial" panose="020B0604020202020204" pitchFamily="34" charset="0"/>
              <a:buChar char="•"/>
            </a:pPr>
            <a:endParaRPr lang="en-US" b="1" dirty="0">
              <a:latin typeface="Segoe UI"/>
            </a:endParaRPr>
          </a:p>
          <a:p>
            <a:pPr marL="285750" lvl="0" indent="-285750">
              <a:buFont typeface="Arial" panose="020B0604020202020204" pitchFamily="34" charset="0"/>
              <a:buChar char="•"/>
            </a:pPr>
            <a:r>
              <a:rPr lang="en-US" sz="2400" dirty="0">
                <a:latin typeface="Segoe UI"/>
              </a:rPr>
              <a:t>Alternating Rows!</a:t>
            </a:r>
            <a:endParaRPr lang="en-US" sz="2400" dirty="0"/>
          </a:p>
        </p:txBody>
      </p:sp>
      <p:sp>
        <p:nvSpPr>
          <p:cNvPr id="12" name="Content Placeholder 2">
            <a:extLst>
              <a:ext uri="{FF2B5EF4-FFF2-40B4-BE49-F238E27FC236}">
                <a16:creationId xmlns:a16="http://schemas.microsoft.com/office/drawing/2014/main" id="{7A4715E8-CE57-4BBF-8389-482EBDF7477C}"/>
              </a:ext>
            </a:extLst>
          </p:cNvPr>
          <p:cNvSpPr txBox="1">
            <a:spLocks/>
          </p:cNvSpPr>
          <p:nvPr/>
        </p:nvSpPr>
        <p:spPr>
          <a:xfrm>
            <a:off x="321172" y="1912209"/>
            <a:ext cx="5424169" cy="120448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“@me”</a:t>
            </a:r>
          </a:p>
          <a:p>
            <a:r>
              <a:rPr lang="en-US" sz="3600" dirty="0"/>
              <a:t>“@now”</a:t>
            </a:r>
          </a:p>
        </p:txBody>
      </p:sp>
      <p:sp>
        <p:nvSpPr>
          <p:cNvPr id="13" name="Content Placeholder 2">
            <a:extLst>
              <a:ext uri="{FF2B5EF4-FFF2-40B4-BE49-F238E27FC236}">
                <a16:creationId xmlns:a16="http://schemas.microsoft.com/office/drawing/2014/main" id="{E8BE6C2F-BA2C-4222-AA8D-6941DD552E70}"/>
              </a:ext>
            </a:extLst>
          </p:cNvPr>
          <p:cNvSpPr txBox="1">
            <a:spLocks/>
          </p:cNvSpPr>
          <p:nvPr/>
        </p:nvSpPr>
        <p:spPr>
          <a:xfrm>
            <a:off x="321172" y="297983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“@window”</a:t>
            </a:r>
          </a:p>
        </p:txBody>
      </p:sp>
      <p:sp>
        <p:nvSpPr>
          <p:cNvPr id="14" name="Rectangle 13">
            <a:extLst>
              <a:ext uri="{FF2B5EF4-FFF2-40B4-BE49-F238E27FC236}">
                <a16:creationId xmlns:a16="http://schemas.microsoft.com/office/drawing/2014/main" id="{CA13739C-2057-448A-8EC1-6B9189EFA05B}"/>
              </a:ext>
            </a:extLst>
          </p:cNvPr>
          <p:cNvSpPr/>
          <p:nvPr/>
        </p:nvSpPr>
        <p:spPr>
          <a:xfrm>
            <a:off x="5528772" y="6418857"/>
            <a:ext cx="433137" cy="21677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DCA17B2E-8F21-4278-AB58-77B2AADC2238}"/>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6" name="Content Placeholder 2">
            <a:extLst>
              <a:ext uri="{FF2B5EF4-FFF2-40B4-BE49-F238E27FC236}">
                <a16:creationId xmlns:a16="http://schemas.microsoft.com/office/drawing/2014/main" id="{C2A7BB8C-E58F-44B7-8AC4-9082074E0E85}"/>
              </a:ext>
            </a:extLst>
          </p:cNvPr>
          <p:cNvSpPr txBox="1">
            <a:spLocks/>
          </p:cNvSpPr>
          <p:nvPr/>
        </p:nvSpPr>
        <p:spPr>
          <a:xfrm>
            <a:off x="346931" y="357866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currentWeb</a:t>
            </a:r>
            <a:r>
              <a:rPr lang="en-US" sz="3600" dirty="0"/>
              <a:t>”</a:t>
            </a:r>
          </a:p>
        </p:txBody>
      </p:sp>
      <p:sp>
        <p:nvSpPr>
          <p:cNvPr id="18" name="Content Placeholder 2">
            <a:extLst>
              <a:ext uri="{FF2B5EF4-FFF2-40B4-BE49-F238E27FC236}">
                <a16:creationId xmlns:a16="http://schemas.microsoft.com/office/drawing/2014/main" id="{9E84DC1C-9CFF-4271-BBC7-C7524D769A30}"/>
              </a:ext>
            </a:extLst>
          </p:cNvPr>
          <p:cNvSpPr txBox="1">
            <a:spLocks/>
          </p:cNvSpPr>
          <p:nvPr/>
        </p:nvSpPr>
        <p:spPr>
          <a:xfrm>
            <a:off x="320400" y="130304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FieldName</a:t>
            </a:r>
            <a:r>
              <a:rPr lang="en-US" sz="3600" dirty="0"/>
              <a:t>]”</a:t>
            </a:r>
          </a:p>
        </p:txBody>
      </p:sp>
      <p:sp>
        <p:nvSpPr>
          <p:cNvPr id="3" name="TextBox 2">
            <a:extLst>
              <a:ext uri="{FF2B5EF4-FFF2-40B4-BE49-F238E27FC236}">
                <a16:creationId xmlns:a16="http://schemas.microsoft.com/office/drawing/2014/main" id="{10EE7FDA-0F31-498B-B7E9-27DC16EB109B}"/>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
        <p:nvSpPr>
          <p:cNvPr id="19" name="Content Placeholder 2">
            <a:extLst>
              <a:ext uri="{FF2B5EF4-FFF2-40B4-BE49-F238E27FC236}">
                <a16:creationId xmlns:a16="http://schemas.microsoft.com/office/drawing/2014/main" id="{8B2D4282-788F-4A74-82BA-90A835F8B6DB}"/>
              </a:ext>
            </a:extLst>
          </p:cNvPr>
          <p:cNvSpPr txBox="1">
            <a:spLocks/>
          </p:cNvSpPr>
          <p:nvPr/>
        </p:nvSpPr>
        <p:spPr>
          <a:xfrm>
            <a:off x="348847" y="4171956"/>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a:t>
            </a:r>
            <a:r>
              <a:rPr lang="en-US" sz="3600" dirty="0" err="1">
                <a:solidFill>
                  <a:schemeClr val="bg2"/>
                </a:solidFill>
              </a:rPr>
              <a:t>rowIndex</a:t>
            </a:r>
            <a:r>
              <a:rPr lang="en-US" sz="3600" dirty="0">
                <a:solidFill>
                  <a:schemeClr val="bg2"/>
                </a:solidFill>
              </a:rPr>
              <a:t>”</a:t>
            </a:r>
          </a:p>
        </p:txBody>
      </p:sp>
      <p:pic>
        <p:nvPicPr>
          <p:cNvPr id="3074" name="Picture 2" descr="Alternating Rows">
            <a:extLst>
              <a:ext uri="{FF2B5EF4-FFF2-40B4-BE49-F238E27FC236}">
                <a16:creationId xmlns:a16="http://schemas.microsoft.com/office/drawing/2014/main" id="{A2D1219F-09E6-491A-A506-6E9B2E43BD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6" t="10664" r="-1036" b="41049"/>
          <a:stretch/>
        </p:blipFill>
        <p:spPr bwMode="auto">
          <a:xfrm>
            <a:off x="7800704" y="4761490"/>
            <a:ext cx="2759256" cy="1538432"/>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Line arrow: Clockwise curve">
            <a:extLst>
              <a:ext uri="{FF2B5EF4-FFF2-40B4-BE49-F238E27FC236}">
                <a16:creationId xmlns:a16="http://schemas.microsoft.com/office/drawing/2014/main" id="{9C1E70E6-1B81-4E34-9786-5076C3C5822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119984" flipV="1">
            <a:off x="6843080" y="4904764"/>
            <a:ext cx="914400" cy="914400"/>
          </a:xfrm>
          <a:prstGeom prst="rect">
            <a:avLst/>
          </a:prstGeom>
        </p:spPr>
      </p:pic>
    </p:spTree>
    <p:extLst>
      <p:ext uri="{BB962C8B-B14F-4D97-AF65-F5344CB8AC3E}">
        <p14:creationId xmlns:p14="http://schemas.microsoft.com/office/powerpoint/2010/main" val="3920379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500"/>
                                        <p:tgtEl>
                                          <p:spTgt spid="6">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500"/>
                                        <p:tgtEl>
                                          <p:spTgt spid="6">
                                            <p:txEl>
                                              <p:pRg st="5" end="5"/>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3074"/>
                                        </p:tgtEl>
                                        <p:attrNameLst>
                                          <p:attrName>style.visibility</p:attrName>
                                        </p:attrNameLst>
                                      </p:cBhvr>
                                      <p:to>
                                        <p:strVal val="visible"/>
                                      </p:to>
                                    </p:set>
                                    <p:animEffect transition="in" filter="fade">
                                      <p:cBhvr>
                                        <p:cTn id="26"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a:xfrm>
            <a:off x="321173" y="8758"/>
            <a:ext cx="5716905" cy="801388"/>
          </a:xfrm>
        </p:spPr>
        <p:txBody>
          <a:bodyPr>
            <a:normAutofit/>
          </a:bodyPr>
          <a:lstStyle/>
          <a:p>
            <a:r>
              <a:rPr lang="en-US" sz="4000" dirty="0"/>
              <a:t>Placeholder Tokens</a:t>
            </a:r>
          </a:p>
        </p:txBody>
      </p:sp>
      <p:sp>
        <p:nvSpPr>
          <p:cNvPr id="4" name="Content Placeholder 3">
            <a:extLst>
              <a:ext uri="{FF2B5EF4-FFF2-40B4-BE49-F238E27FC236}">
                <a16:creationId xmlns:a16="http://schemas.microsoft.com/office/drawing/2014/main" id="{803FE1C5-3723-4DA8-911C-7140393ED4E0}"/>
              </a:ext>
            </a:extLst>
          </p:cNvPr>
          <p:cNvSpPr>
            <a:spLocks noGrp="1"/>
          </p:cNvSpPr>
          <p:nvPr>
            <p:ph sz="half" idx="2"/>
          </p:nvPr>
        </p:nvSpPr>
        <p:spPr>
          <a:xfrm>
            <a:off x="6299199" y="1860"/>
            <a:ext cx="5716905" cy="4654593"/>
          </a:xfrm>
        </p:spPr>
        <p:txBody>
          <a:bodyPr>
            <a:normAutofit/>
          </a:bodyPr>
          <a:lstStyle/>
          <a:p>
            <a:pPr marL="0" indent="0">
              <a:spcBef>
                <a:spcPts val="0"/>
              </a:spcBef>
              <a:spcAft>
                <a:spcPts val="600"/>
              </a:spcAft>
              <a:buNone/>
            </a:pPr>
            <a:r>
              <a:rPr lang="en-US" sz="3200" dirty="0"/>
              <a:t>…</a:t>
            </a:r>
          </a:p>
          <a:p>
            <a:pPr marL="0" indent="0">
              <a:buNone/>
            </a:pPr>
            <a:r>
              <a:rPr lang="en-US" sz="3200" dirty="0">
                <a:solidFill>
                  <a:schemeClr val="bg2"/>
                </a:solidFill>
              </a:rPr>
              <a:t>“</a:t>
            </a:r>
            <a:r>
              <a:rPr lang="en-US" sz="3200" dirty="0" err="1">
                <a:solidFill>
                  <a:schemeClr val="bg2"/>
                </a:solidFill>
              </a:rPr>
              <a:t>src</a:t>
            </a:r>
            <a:r>
              <a:rPr lang="en-US" sz="3200" dirty="0">
                <a:solidFill>
                  <a:schemeClr val="bg2"/>
                </a:solidFill>
              </a:rPr>
              <a:t>”</a:t>
            </a:r>
            <a:r>
              <a:rPr lang="en-US" sz="3200" dirty="0"/>
              <a:t>: </a:t>
            </a:r>
            <a:r>
              <a:rPr lang="en-US" sz="3200" dirty="0">
                <a:solidFill>
                  <a:schemeClr val="accent1"/>
                </a:solidFill>
              </a:rPr>
              <a:t>“@</a:t>
            </a:r>
            <a:r>
              <a:rPr lang="en-US" sz="3200" dirty="0" err="1">
                <a:solidFill>
                  <a:schemeClr val="accent1"/>
                </a:solidFill>
              </a:rPr>
              <a:t>thumbnail.medium</a:t>
            </a:r>
            <a:r>
              <a:rPr lang="en-US" sz="3200" dirty="0">
                <a:solidFill>
                  <a:schemeClr val="accent1"/>
                </a:solidFill>
              </a:rPr>
              <a:t>”</a:t>
            </a:r>
          </a:p>
          <a:p>
            <a:pPr marL="0" indent="0">
              <a:spcBef>
                <a:spcPts val="0"/>
              </a:spcBef>
              <a:buNone/>
            </a:pPr>
            <a:r>
              <a:rPr lang="en-US" sz="3200" dirty="0"/>
              <a:t>…</a:t>
            </a:r>
          </a:p>
        </p:txBody>
      </p:sp>
      <p:sp>
        <p:nvSpPr>
          <p:cNvPr id="5" name="Isosceles Triangle 4">
            <a:extLst>
              <a:ext uri="{FF2B5EF4-FFF2-40B4-BE49-F238E27FC236}">
                <a16:creationId xmlns:a16="http://schemas.microsoft.com/office/drawing/2014/main" id="{E661EDBF-5576-4BD2-98A8-FCA666F1E642}"/>
              </a:ext>
            </a:extLst>
          </p:cNvPr>
          <p:cNvSpPr/>
          <p:nvPr/>
        </p:nvSpPr>
        <p:spPr>
          <a:xfrm rot="16200000">
            <a:off x="5030512" y="4669381"/>
            <a:ext cx="923192" cy="80138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6072EFED-EE1E-45DF-9B2A-ECE82B96FFC4}"/>
              </a:ext>
            </a:extLst>
          </p:cNvPr>
          <p:cNvSpPr txBox="1"/>
          <p:nvPr/>
        </p:nvSpPr>
        <p:spPr>
          <a:xfrm>
            <a:off x="6299199" y="1698381"/>
            <a:ext cx="5813785" cy="4755148"/>
          </a:xfrm>
          <a:prstGeom prst="rect">
            <a:avLst/>
          </a:prstGeom>
          <a:noFill/>
        </p:spPr>
        <p:txBody>
          <a:bodyPr wrap="square" rtlCol="0">
            <a:spAutoFit/>
          </a:bodyPr>
          <a:lstStyle/>
          <a:p>
            <a:pPr marL="285750" lvl="0" indent="-285750">
              <a:buFont typeface="Arial" panose="020B0604020202020204" pitchFamily="34" charset="0"/>
              <a:buChar char="•"/>
            </a:pPr>
            <a:r>
              <a:rPr kumimoji="0" lang="en-US" sz="2400" b="0" i="0" u="none" strike="noStrike" kern="1200" cap="none" spc="0" normalizeH="0" baseline="0" noProof="0" dirty="0">
                <a:ln>
                  <a:noFill/>
                </a:ln>
                <a:effectLst/>
                <a:uLnTx/>
                <a:uFillTx/>
                <a:latin typeface="Segoe UI"/>
                <a:ea typeface="+mn-ea"/>
                <a:cs typeface="+mn-cs"/>
              </a:rPr>
              <a:t>Provides</a:t>
            </a:r>
            <a:r>
              <a:rPr kumimoji="0" lang="en-US" sz="2400" b="0" i="0" u="none" strike="noStrike" kern="1200" cap="none" spc="0" normalizeH="0" noProof="0" dirty="0">
                <a:ln>
                  <a:noFill/>
                </a:ln>
                <a:effectLst/>
                <a:uLnTx/>
                <a:uFillTx/>
                <a:latin typeface="Segoe UI"/>
                <a:ea typeface="+mn-ea"/>
                <a:cs typeface="+mn-cs"/>
              </a:rPr>
              <a:t> the URL to the thumbnail of a file (document libraries only)</a:t>
            </a:r>
          </a:p>
          <a:p>
            <a:pPr marL="742950" lvl="1" indent="-285750">
              <a:buFont typeface="Arial" panose="020B0604020202020204" pitchFamily="34" charset="0"/>
              <a:buChar char="•"/>
            </a:pPr>
            <a:r>
              <a:rPr lang="en-US" sz="2000" baseline="0" dirty="0">
                <a:latin typeface="Segoe UI Light" panose="020B0502040204020203" pitchFamily="34" charset="0"/>
                <a:cs typeface="Segoe UI Light" panose="020B0502040204020203" pitchFamily="34" charset="0"/>
              </a:rPr>
              <a:t>No</a:t>
            </a:r>
            <a:r>
              <a:rPr lang="en-US" sz="2000" dirty="0">
                <a:latin typeface="Segoe UI Light" panose="020B0502040204020203" pitchFamily="34" charset="0"/>
                <a:cs typeface="Segoe UI Light" panose="020B0502040204020203" pitchFamily="34" charset="0"/>
              </a:rPr>
              <a:t> value for list items or folders</a:t>
            </a:r>
            <a:endParaRPr kumimoji="0" lang="en-US" sz="2000" b="0" i="0" u="none" strike="noStrike" kern="1200" cap="none" spc="0" normalizeH="0" baseline="0" noProof="0" dirty="0">
              <a:ln>
                <a:noFill/>
              </a:ln>
              <a:effectLst/>
              <a:uLnTx/>
              <a:uFillTx/>
              <a:latin typeface="Segoe UI Light" panose="020B0502040204020203" pitchFamily="34" charset="0"/>
              <a:cs typeface="Segoe UI Light" panose="020B0502040204020203" pitchFamily="34" charset="0"/>
            </a:endParaRPr>
          </a:p>
          <a:p>
            <a:pPr marL="285750" lvl="0" indent="-285750">
              <a:buFont typeface="Arial" panose="020B0604020202020204" pitchFamily="34" charset="0"/>
              <a:buChar char="•"/>
            </a:pPr>
            <a:endParaRPr lang="en-US" sz="1000" dirty="0">
              <a:latin typeface="Segoe UI"/>
            </a:endParaRPr>
          </a:p>
          <a:p>
            <a:pPr lvl="2"/>
            <a:r>
              <a:rPr lang="en-US" sz="2000" dirty="0">
                <a:solidFill>
                  <a:schemeClr val="accent1"/>
                </a:solidFill>
                <a:latin typeface="Segoe UI"/>
              </a:rPr>
              <a:t>“@</a:t>
            </a:r>
            <a:r>
              <a:rPr lang="en-US" sz="2000" dirty="0" err="1">
                <a:solidFill>
                  <a:schemeClr val="accent1"/>
                </a:solidFill>
                <a:latin typeface="Segoe UI"/>
              </a:rPr>
              <a:t>thumbnail.small</a:t>
            </a:r>
            <a:r>
              <a:rPr lang="en-US" sz="2000" dirty="0">
                <a:solidFill>
                  <a:schemeClr val="accent1"/>
                </a:solidFill>
                <a:latin typeface="Segoe UI"/>
              </a:rPr>
              <a:t>”</a:t>
            </a:r>
          </a:p>
          <a:p>
            <a:pPr lvl="2"/>
            <a:r>
              <a:rPr lang="en-US" sz="2000" dirty="0">
                <a:solidFill>
                  <a:schemeClr val="accent1"/>
                </a:solidFill>
                <a:latin typeface="Segoe UI"/>
              </a:rPr>
              <a:t>“@</a:t>
            </a:r>
            <a:r>
              <a:rPr lang="en-US" sz="2000" dirty="0" err="1">
                <a:solidFill>
                  <a:schemeClr val="accent1"/>
                </a:solidFill>
                <a:latin typeface="Segoe UI"/>
              </a:rPr>
              <a:t>thumbnail.medium</a:t>
            </a:r>
            <a:r>
              <a:rPr lang="en-US" sz="2000" dirty="0">
                <a:solidFill>
                  <a:schemeClr val="accent1"/>
                </a:solidFill>
                <a:latin typeface="Segoe UI"/>
              </a:rPr>
              <a:t>”</a:t>
            </a:r>
          </a:p>
          <a:p>
            <a:pPr lvl="2"/>
            <a:r>
              <a:rPr lang="en-US" sz="2000" dirty="0">
                <a:solidFill>
                  <a:schemeClr val="accent1"/>
                </a:solidFill>
                <a:latin typeface="Segoe UI"/>
              </a:rPr>
              <a:t>“@</a:t>
            </a:r>
            <a:r>
              <a:rPr lang="en-US" sz="2000" dirty="0" err="1">
                <a:solidFill>
                  <a:schemeClr val="accent1"/>
                </a:solidFill>
                <a:latin typeface="Segoe UI"/>
              </a:rPr>
              <a:t>thumbnail.large</a:t>
            </a:r>
            <a:r>
              <a:rPr lang="en-US" sz="2000" dirty="0">
                <a:solidFill>
                  <a:schemeClr val="accent1"/>
                </a:solidFill>
                <a:latin typeface="Segoe UI"/>
              </a:rPr>
              <a:t>”</a:t>
            </a:r>
            <a:endParaRPr lang="en-US" sz="1600" b="1" dirty="0">
              <a:solidFill>
                <a:schemeClr val="accent1"/>
              </a:solidFill>
              <a:latin typeface="Segoe UI"/>
            </a:endParaRPr>
          </a:p>
          <a:p>
            <a:pPr lvl="2"/>
            <a:r>
              <a:rPr lang="en-US" sz="2000" i="1" dirty="0">
                <a:latin typeface="Segoe UI"/>
              </a:rPr>
              <a:t> @thumbnail.&lt;width&gt;x&lt;height&gt;</a:t>
            </a:r>
          </a:p>
          <a:p>
            <a:pPr lvl="3"/>
            <a:r>
              <a:rPr lang="en-US" sz="2000" dirty="0">
                <a:solidFill>
                  <a:schemeClr val="accent1"/>
                </a:solidFill>
                <a:latin typeface="Segoe UI"/>
              </a:rPr>
              <a:t>“@thumbnail.100x200”</a:t>
            </a:r>
          </a:p>
          <a:p>
            <a:pPr lvl="2"/>
            <a:r>
              <a:rPr lang="en-US" sz="2000" i="1" dirty="0">
                <a:latin typeface="Segoe UI"/>
              </a:rPr>
              <a:t> @thumbnail.&lt;width&gt;</a:t>
            </a:r>
          </a:p>
          <a:p>
            <a:pPr lvl="3"/>
            <a:r>
              <a:rPr lang="en-US" sz="2000" dirty="0">
                <a:solidFill>
                  <a:schemeClr val="accent1"/>
                </a:solidFill>
                <a:latin typeface="Segoe UI"/>
              </a:rPr>
              <a:t>“@thumbnail.150”</a:t>
            </a:r>
            <a:endParaRPr lang="en-US" dirty="0">
              <a:solidFill>
                <a:schemeClr val="accent1"/>
              </a:solidFill>
              <a:latin typeface="Segoe UI"/>
            </a:endParaRPr>
          </a:p>
          <a:p>
            <a:pPr marL="342900" indent="-342900">
              <a:buFont typeface="Arial" panose="020B0604020202020204" pitchFamily="34" charset="0"/>
              <a:buChar char="•"/>
            </a:pPr>
            <a:endParaRPr lang="en-US" sz="1000" dirty="0">
              <a:latin typeface="Segoe UI"/>
            </a:endParaRPr>
          </a:p>
          <a:p>
            <a:pPr marL="342900" indent="-342900">
              <a:buFont typeface="Arial" panose="020B0604020202020204" pitchFamily="34" charset="0"/>
              <a:buChar char="•"/>
            </a:pPr>
            <a:r>
              <a:rPr lang="en-US" sz="2400" dirty="0">
                <a:latin typeface="Segoe UI"/>
              </a:rPr>
              <a:t>Aspect ratio is maintained</a:t>
            </a:r>
          </a:p>
          <a:p>
            <a:pPr marL="342900" indent="-342900">
              <a:buFont typeface="Arial" panose="020B0604020202020204" pitchFamily="34" charset="0"/>
              <a:buChar char="•"/>
            </a:pPr>
            <a:r>
              <a:rPr lang="en-US" sz="2400" dirty="0">
                <a:latin typeface="Segoe UI"/>
              </a:rPr>
              <a:t>Only value of </a:t>
            </a:r>
            <a:r>
              <a:rPr lang="en-US" sz="2400" dirty="0" err="1">
                <a:latin typeface="Segoe UI"/>
              </a:rPr>
              <a:t>src</a:t>
            </a:r>
            <a:r>
              <a:rPr lang="en-US" sz="2400" dirty="0">
                <a:latin typeface="Segoe UI"/>
              </a:rPr>
              <a:t>, auto hidden when unavailable</a:t>
            </a:r>
          </a:p>
        </p:txBody>
      </p:sp>
      <p:sp>
        <p:nvSpPr>
          <p:cNvPr id="12" name="Content Placeholder 2">
            <a:extLst>
              <a:ext uri="{FF2B5EF4-FFF2-40B4-BE49-F238E27FC236}">
                <a16:creationId xmlns:a16="http://schemas.microsoft.com/office/drawing/2014/main" id="{7A4715E8-CE57-4BBF-8389-482EBDF7477C}"/>
              </a:ext>
            </a:extLst>
          </p:cNvPr>
          <p:cNvSpPr txBox="1">
            <a:spLocks/>
          </p:cNvSpPr>
          <p:nvPr/>
        </p:nvSpPr>
        <p:spPr>
          <a:xfrm>
            <a:off x="321172" y="1912209"/>
            <a:ext cx="5424169" cy="1204488"/>
          </a:xfrm>
          <a:prstGeom prst="rect">
            <a:avLst/>
          </a:prstGeom>
        </p:spPr>
        <p:txBody>
          <a:bodyPr vert="horz" lIns="91440" tIns="45720" rIns="91440" bIns="45720" rtlCol="0">
            <a:normAutofit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“@me”</a:t>
            </a:r>
          </a:p>
          <a:p>
            <a:r>
              <a:rPr lang="en-US" sz="3600" dirty="0"/>
              <a:t>“@now”</a:t>
            </a:r>
          </a:p>
        </p:txBody>
      </p:sp>
      <p:sp>
        <p:nvSpPr>
          <p:cNvPr id="13" name="Content Placeholder 2">
            <a:extLst>
              <a:ext uri="{FF2B5EF4-FFF2-40B4-BE49-F238E27FC236}">
                <a16:creationId xmlns:a16="http://schemas.microsoft.com/office/drawing/2014/main" id="{E8BE6C2F-BA2C-4222-AA8D-6941DD552E70}"/>
              </a:ext>
            </a:extLst>
          </p:cNvPr>
          <p:cNvSpPr txBox="1">
            <a:spLocks/>
          </p:cNvSpPr>
          <p:nvPr/>
        </p:nvSpPr>
        <p:spPr>
          <a:xfrm>
            <a:off x="321172" y="297983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“@window”</a:t>
            </a:r>
          </a:p>
        </p:txBody>
      </p:sp>
      <p:sp>
        <p:nvSpPr>
          <p:cNvPr id="14" name="Rectangle 13">
            <a:extLst>
              <a:ext uri="{FF2B5EF4-FFF2-40B4-BE49-F238E27FC236}">
                <a16:creationId xmlns:a16="http://schemas.microsoft.com/office/drawing/2014/main" id="{CA13739C-2057-448A-8EC1-6B9189EFA05B}"/>
              </a:ext>
            </a:extLst>
          </p:cNvPr>
          <p:cNvSpPr/>
          <p:nvPr/>
        </p:nvSpPr>
        <p:spPr>
          <a:xfrm>
            <a:off x="5528772" y="6418857"/>
            <a:ext cx="433137" cy="21677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DCA17B2E-8F21-4278-AB58-77B2AADC2238}"/>
              </a:ext>
            </a:extLst>
          </p:cNvPr>
          <p:cNvSpPr>
            <a:spLocks noGrp="1"/>
          </p:cNvSpPr>
          <p:nvPr>
            <p:ph sz="half" idx="1"/>
          </p:nvPr>
        </p:nvSpPr>
        <p:spPr>
          <a:xfrm>
            <a:off x="302894" y="725762"/>
            <a:ext cx="5424169" cy="664528"/>
          </a:xfrm>
        </p:spPr>
        <p:txBody>
          <a:bodyPr>
            <a:normAutofit/>
          </a:bodyPr>
          <a:lstStyle/>
          <a:p>
            <a:r>
              <a:rPr lang="en-US" sz="3600" dirty="0"/>
              <a:t>“@</a:t>
            </a:r>
            <a:r>
              <a:rPr lang="en-US" sz="3600" dirty="0" err="1"/>
              <a:t>currentField</a:t>
            </a:r>
            <a:r>
              <a:rPr lang="en-US" sz="3600" dirty="0"/>
              <a:t>”</a:t>
            </a:r>
          </a:p>
        </p:txBody>
      </p:sp>
      <p:sp>
        <p:nvSpPr>
          <p:cNvPr id="16" name="Content Placeholder 2">
            <a:extLst>
              <a:ext uri="{FF2B5EF4-FFF2-40B4-BE49-F238E27FC236}">
                <a16:creationId xmlns:a16="http://schemas.microsoft.com/office/drawing/2014/main" id="{C2A7BB8C-E58F-44B7-8AC4-9082074E0E85}"/>
              </a:ext>
            </a:extLst>
          </p:cNvPr>
          <p:cNvSpPr txBox="1">
            <a:spLocks/>
          </p:cNvSpPr>
          <p:nvPr/>
        </p:nvSpPr>
        <p:spPr>
          <a:xfrm>
            <a:off x="346931" y="357866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currentWeb</a:t>
            </a:r>
            <a:r>
              <a:rPr lang="en-US" sz="3600" dirty="0"/>
              <a:t>”</a:t>
            </a:r>
          </a:p>
        </p:txBody>
      </p:sp>
      <p:sp>
        <p:nvSpPr>
          <p:cNvPr id="18" name="Content Placeholder 2">
            <a:extLst>
              <a:ext uri="{FF2B5EF4-FFF2-40B4-BE49-F238E27FC236}">
                <a16:creationId xmlns:a16="http://schemas.microsoft.com/office/drawing/2014/main" id="{9E84DC1C-9CFF-4271-BBC7-C7524D769A30}"/>
              </a:ext>
            </a:extLst>
          </p:cNvPr>
          <p:cNvSpPr txBox="1">
            <a:spLocks/>
          </p:cNvSpPr>
          <p:nvPr/>
        </p:nvSpPr>
        <p:spPr>
          <a:xfrm>
            <a:off x="320400" y="1303041"/>
            <a:ext cx="5424169" cy="601579"/>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FieldName</a:t>
            </a:r>
            <a:r>
              <a:rPr lang="en-US" sz="3600" dirty="0"/>
              <a:t>]”</a:t>
            </a:r>
          </a:p>
        </p:txBody>
      </p:sp>
      <p:sp>
        <p:nvSpPr>
          <p:cNvPr id="3" name="TextBox 2">
            <a:extLst>
              <a:ext uri="{FF2B5EF4-FFF2-40B4-BE49-F238E27FC236}">
                <a16:creationId xmlns:a16="http://schemas.microsoft.com/office/drawing/2014/main" id="{10EE7FDA-0F31-498B-B7E9-27DC16EB109B}"/>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
        <p:nvSpPr>
          <p:cNvPr id="19" name="Content Placeholder 2">
            <a:extLst>
              <a:ext uri="{FF2B5EF4-FFF2-40B4-BE49-F238E27FC236}">
                <a16:creationId xmlns:a16="http://schemas.microsoft.com/office/drawing/2014/main" id="{8B2D4282-788F-4A74-82BA-90A835F8B6DB}"/>
              </a:ext>
            </a:extLst>
          </p:cNvPr>
          <p:cNvSpPr txBox="1">
            <a:spLocks/>
          </p:cNvSpPr>
          <p:nvPr/>
        </p:nvSpPr>
        <p:spPr>
          <a:xfrm>
            <a:off x="348847" y="4171956"/>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t>
            </a:r>
            <a:r>
              <a:rPr lang="en-US" sz="3600" dirty="0" err="1"/>
              <a:t>rowIndex</a:t>
            </a:r>
            <a:r>
              <a:rPr lang="en-US" sz="3600" dirty="0"/>
              <a:t>”</a:t>
            </a:r>
          </a:p>
        </p:txBody>
      </p:sp>
      <p:sp>
        <p:nvSpPr>
          <p:cNvPr id="20" name="Content Placeholder 2">
            <a:extLst>
              <a:ext uri="{FF2B5EF4-FFF2-40B4-BE49-F238E27FC236}">
                <a16:creationId xmlns:a16="http://schemas.microsoft.com/office/drawing/2014/main" id="{C2E173AA-3D64-47C6-9ABB-B985D6DF7D37}"/>
              </a:ext>
            </a:extLst>
          </p:cNvPr>
          <p:cNvSpPr txBox="1">
            <a:spLocks/>
          </p:cNvSpPr>
          <p:nvPr/>
        </p:nvSpPr>
        <p:spPr>
          <a:xfrm>
            <a:off x="346931" y="4761490"/>
            <a:ext cx="5424169" cy="6642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bg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2"/>
                </a:solidFill>
              </a:rPr>
              <a:t>“@thumbnail”</a:t>
            </a:r>
          </a:p>
        </p:txBody>
      </p:sp>
    </p:spTree>
    <p:extLst>
      <p:ext uri="{BB962C8B-B14F-4D97-AF65-F5344CB8AC3E}">
        <p14:creationId xmlns:p14="http://schemas.microsoft.com/office/powerpoint/2010/main" val="1223505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500"/>
                                        <p:tgtEl>
                                          <p:spTgt spid="6">
                                            <p:txEl>
                                              <p:pRg st="5" end="5"/>
                                            </p:txEl>
                                          </p:spTgt>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fade">
                                      <p:cBhvr>
                                        <p:cTn id="34" dur="500"/>
                                        <p:tgtEl>
                                          <p:spTgt spid="6">
                                            <p:txEl>
                                              <p:pRg st="8" end="8"/>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fade">
                                      <p:cBhvr>
                                        <p:cTn id="37" dur="500"/>
                                        <p:tgtEl>
                                          <p:spTgt spid="6">
                                            <p:txEl>
                                              <p:pRg st="9" end="9"/>
                                            </p:txEl>
                                          </p:spTgt>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6">
                                            <p:txEl>
                                              <p:pRg st="11" end="11"/>
                                            </p:txEl>
                                          </p:spTgt>
                                        </p:tgtEl>
                                        <p:attrNameLst>
                                          <p:attrName>style.visibility</p:attrName>
                                        </p:attrNameLst>
                                      </p:cBhvr>
                                      <p:to>
                                        <p:strVal val="visible"/>
                                      </p:to>
                                    </p:set>
                                    <p:animEffect transition="in" filter="fade">
                                      <p:cBhvr>
                                        <p:cTn id="41" dur="500"/>
                                        <p:tgtEl>
                                          <p:spTgt spid="6">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fade">
                                      <p:cBhvr>
                                        <p:cTn id="46"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Online Only</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311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childTnLst>
                                </p:cTn>
                              </p:par>
                              <p:par>
                                <p:cTn id="21" presetID="47"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750"/>
                                        <p:tgtEl>
                                          <p:spTgt spid="1026"/>
                                        </p:tgtEl>
                                      </p:cBhvr>
                                    </p:animEffect>
                                    <p:anim calcmode="lin" valueType="num">
                                      <p:cBhvr>
                                        <p:cTn id="24" dur="750" fill="hold"/>
                                        <p:tgtEl>
                                          <p:spTgt spid="1026"/>
                                        </p:tgtEl>
                                        <p:attrNameLst>
                                          <p:attrName>ppt_x</p:attrName>
                                        </p:attrNameLst>
                                      </p:cBhvr>
                                      <p:tavLst>
                                        <p:tav tm="0">
                                          <p:val>
                                            <p:strVal val="#ppt_x"/>
                                          </p:val>
                                        </p:tav>
                                        <p:tav tm="100000">
                                          <p:val>
                                            <p:strVal val="#ppt_x"/>
                                          </p:val>
                                        </p:tav>
                                      </p:tavLst>
                                    </p:anim>
                                    <p:anim calcmode="lin" valueType="num">
                                      <p:cBhvr>
                                        <p:cTn id="25" dur="75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fade">
                                      <p:cBhvr>
                                        <p:cTn id="30" dur="5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500"/>
                                        <p:tgtEl>
                                          <p:spTgt spid="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Electrolytes</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8D75CB-11AA-4CD1-89B0-8FEBFF7BBC38}"/>
              </a:ext>
            </a:extLst>
          </p:cNvPr>
          <p:cNvSpPr/>
          <p:nvPr/>
        </p:nvSpPr>
        <p:spPr>
          <a:xfrm>
            <a:off x="0" y="-10440"/>
            <a:ext cx="12192000" cy="64444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screenshot.png">
            <a:extLst>
              <a:ext uri="{FF2B5EF4-FFF2-40B4-BE49-F238E27FC236}">
                <a16:creationId xmlns:a16="http://schemas.microsoft.com/office/drawing/2014/main" id="{C14585A4-79B7-44EF-AF5D-B93727E36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136" y="970534"/>
            <a:ext cx="2163028" cy="41152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E25710B-598F-4ACC-8C0E-39AFC707000B}"/>
              </a:ext>
            </a:extLst>
          </p:cNvPr>
          <p:cNvPicPr>
            <a:picLocks noChangeAspect="1"/>
          </p:cNvPicPr>
          <p:nvPr/>
        </p:nvPicPr>
        <p:blipFill>
          <a:blip r:embed="rId4"/>
          <a:stretch>
            <a:fillRect/>
          </a:stretch>
        </p:blipFill>
        <p:spPr>
          <a:xfrm>
            <a:off x="2633339" y="169146"/>
            <a:ext cx="9382765" cy="36744645"/>
          </a:xfrm>
          <a:prstGeom prst="rect">
            <a:avLst/>
          </a:prstGeom>
        </p:spPr>
      </p:pic>
      <p:sp>
        <p:nvSpPr>
          <p:cNvPr id="13" name="Rectangle 12">
            <a:extLst>
              <a:ext uri="{FF2B5EF4-FFF2-40B4-BE49-F238E27FC236}">
                <a16:creationId xmlns:a16="http://schemas.microsoft.com/office/drawing/2014/main" id="{A2ABE1FD-A637-4146-9CB3-5D38DA4DC0F0}"/>
              </a:ext>
            </a:extLst>
          </p:cNvPr>
          <p:cNvSpPr/>
          <p:nvPr/>
        </p:nvSpPr>
        <p:spPr>
          <a:xfrm>
            <a:off x="4447290" y="3028183"/>
            <a:ext cx="2761894" cy="4048478"/>
          </a:xfrm>
          <a:prstGeom prst="rect">
            <a:avLst/>
          </a:prstGeom>
          <a:solidFill>
            <a:schemeClr val="accent4">
              <a:alpha val="10000"/>
            </a:schemeClr>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201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Electrolytes</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8D75CB-11AA-4CD1-89B0-8FEBFF7BBC38}"/>
              </a:ext>
            </a:extLst>
          </p:cNvPr>
          <p:cNvSpPr/>
          <p:nvPr/>
        </p:nvSpPr>
        <p:spPr>
          <a:xfrm>
            <a:off x="0" y="-10440"/>
            <a:ext cx="12192000" cy="64444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screenshot.png">
            <a:extLst>
              <a:ext uri="{FF2B5EF4-FFF2-40B4-BE49-F238E27FC236}">
                <a16:creationId xmlns:a16="http://schemas.microsoft.com/office/drawing/2014/main" id="{C14585A4-79B7-44EF-AF5D-B93727E36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136" y="970534"/>
            <a:ext cx="2163028" cy="41152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E25710B-598F-4ACC-8C0E-39AFC707000B}"/>
              </a:ext>
            </a:extLst>
          </p:cNvPr>
          <p:cNvPicPr>
            <a:picLocks noChangeAspect="1"/>
          </p:cNvPicPr>
          <p:nvPr/>
        </p:nvPicPr>
        <p:blipFill>
          <a:blip r:embed="rId4"/>
          <a:stretch>
            <a:fillRect/>
          </a:stretch>
        </p:blipFill>
        <p:spPr>
          <a:xfrm>
            <a:off x="2633339" y="-29945949"/>
            <a:ext cx="9382765" cy="36744645"/>
          </a:xfrm>
          <a:prstGeom prst="rect">
            <a:avLst/>
          </a:prstGeom>
        </p:spPr>
      </p:pic>
    </p:spTree>
    <p:extLst>
      <p:ext uri="{BB962C8B-B14F-4D97-AF65-F5344CB8AC3E}">
        <p14:creationId xmlns:p14="http://schemas.microsoft.com/office/powerpoint/2010/main" val="3540016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7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Electrolytes</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8D75CB-11AA-4CD1-89B0-8FEBFF7BBC38}"/>
              </a:ext>
            </a:extLst>
          </p:cNvPr>
          <p:cNvSpPr/>
          <p:nvPr/>
        </p:nvSpPr>
        <p:spPr>
          <a:xfrm>
            <a:off x="0" y="-10440"/>
            <a:ext cx="12192000" cy="644442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E25710B-598F-4ACC-8C0E-39AFC707000B}"/>
              </a:ext>
            </a:extLst>
          </p:cNvPr>
          <p:cNvPicPr>
            <a:picLocks noChangeAspect="1"/>
          </p:cNvPicPr>
          <p:nvPr/>
        </p:nvPicPr>
        <p:blipFill>
          <a:blip r:embed="rId3"/>
          <a:stretch>
            <a:fillRect/>
          </a:stretch>
        </p:blipFill>
        <p:spPr>
          <a:xfrm>
            <a:off x="1840610" y="58548"/>
            <a:ext cx="1618331" cy="6337683"/>
          </a:xfrm>
          <a:prstGeom prst="rect">
            <a:avLst/>
          </a:prstGeom>
        </p:spPr>
      </p:pic>
      <p:pic>
        <p:nvPicPr>
          <p:cNvPr id="13" name="Picture 12">
            <a:extLst>
              <a:ext uri="{FF2B5EF4-FFF2-40B4-BE49-F238E27FC236}">
                <a16:creationId xmlns:a16="http://schemas.microsoft.com/office/drawing/2014/main" id="{1C946471-10AC-4BF1-A324-02D46D02FD3F}"/>
              </a:ext>
            </a:extLst>
          </p:cNvPr>
          <p:cNvPicPr>
            <a:picLocks noChangeAspect="1"/>
          </p:cNvPicPr>
          <p:nvPr/>
        </p:nvPicPr>
        <p:blipFill>
          <a:blip r:embed="rId4">
            <a:duotone>
              <a:prstClr val="black"/>
              <a:schemeClr val="tx2">
                <a:lumMod val="50000"/>
                <a:tint val="45000"/>
                <a:satMod val="400000"/>
              </a:schemeClr>
            </a:duotone>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1840610" y="58547"/>
            <a:ext cx="1618331" cy="6337683"/>
          </a:xfrm>
          <a:prstGeom prst="rect">
            <a:avLst/>
          </a:prstGeom>
        </p:spPr>
      </p:pic>
      <p:pic>
        <p:nvPicPr>
          <p:cNvPr id="1028" name="Picture 4" descr="screenshot.png">
            <a:extLst>
              <a:ext uri="{FF2B5EF4-FFF2-40B4-BE49-F238E27FC236}">
                <a16:creationId xmlns:a16="http://schemas.microsoft.com/office/drawing/2014/main" id="{C14585A4-79B7-44EF-AF5D-B93727E36C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136" y="970534"/>
            <a:ext cx="2163028" cy="41152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DA89C8A-67C7-4AE3-93C0-5E61F3798518}"/>
              </a:ext>
            </a:extLst>
          </p:cNvPr>
          <p:cNvPicPr>
            <a:picLocks noChangeAspect="1"/>
          </p:cNvPicPr>
          <p:nvPr/>
        </p:nvPicPr>
        <p:blipFill>
          <a:blip r:embed="rId7"/>
          <a:stretch>
            <a:fillRect/>
          </a:stretch>
        </p:blipFill>
        <p:spPr>
          <a:xfrm>
            <a:off x="3216119" y="782321"/>
            <a:ext cx="8447619" cy="4419048"/>
          </a:xfrm>
          <a:prstGeom prst="rect">
            <a:avLst/>
          </a:prstGeom>
          <a:ln>
            <a:noFill/>
          </a:ln>
          <a:effectLst>
            <a:outerShdw blurRad="190500" algn="tl" rotWithShape="0">
              <a:srgbClr val="000000">
                <a:alpha val="70000"/>
              </a:srgbClr>
            </a:outerShdw>
          </a:effectLst>
        </p:spPr>
      </p:pic>
      <p:sp>
        <p:nvSpPr>
          <p:cNvPr id="14" name="Rectangle 13">
            <a:extLst>
              <a:ext uri="{FF2B5EF4-FFF2-40B4-BE49-F238E27FC236}">
                <a16:creationId xmlns:a16="http://schemas.microsoft.com/office/drawing/2014/main" id="{2C6DDA28-15AF-45A9-97BF-E8A02C34AC5F}"/>
              </a:ext>
            </a:extLst>
          </p:cNvPr>
          <p:cNvSpPr/>
          <p:nvPr/>
        </p:nvSpPr>
        <p:spPr>
          <a:xfrm>
            <a:off x="3216118" y="1865802"/>
            <a:ext cx="8447619" cy="639487"/>
          </a:xfrm>
          <a:prstGeom prst="rect">
            <a:avLst/>
          </a:prstGeom>
          <a:solidFill>
            <a:schemeClr val="accent4">
              <a:alpha val="10000"/>
            </a:schemeClr>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70DFC4-5A62-45DA-BF1E-BFDD3CAB9CBF}"/>
              </a:ext>
            </a:extLst>
          </p:cNvPr>
          <p:cNvPicPr>
            <a:picLocks noChangeAspect="1"/>
          </p:cNvPicPr>
          <p:nvPr/>
        </p:nvPicPr>
        <p:blipFill>
          <a:blip r:embed="rId8"/>
          <a:stretch>
            <a:fillRect/>
          </a:stretch>
        </p:blipFill>
        <p:spPr>
          <a:xfrm>
            <a:off x="4567544" y="4352711"/>
            <a:ext cx="6114286" cy="1752381"/>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F1901F43-5A3E-4352-B3BE-B0B0B7B557D4}"/>
              </a:ext>
            </a:extLst>
          </p:cNvPr>
          <p:cNvSpPr/>
          <p:nvPr/>
        </p:nvSpPr>
        <p:spPr>
          <a:xfrm>
            <a:off x="4567544" y="5503249"/>
            <a:ext cx="6114286" cy="237151"/>
          </a:xfrm>
          <a:prstGeom prst="rect">
            <a:avLst/>
          </a:prstGeom>
          <a:solidFill>
            <a:schemeClr val="accent4">
              <a:alpha val="10000"/>
            </a:schemeClr>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5585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xit" presetSubtype="0" fill="hold"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Arithmetic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2784583236"/>
              </p:ext>
            </p:extLst>
          </p:nvPr>
        </p:nvGraphicFramePr>
        <p:xfrm>
          <a:off x="97632" y="1421765"/>
          <a:ext cx="11996737" cy="448056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3186112">
                  <a:extLst>
                    <a:ext uri="{9D8B030D-6E8A-4147-A177-3AD203B41FA5}">
                      <a16:colId xmlns:a16="http://schemas.microsoft.com/office/drawing/2014/main" val="2951916201"/>
                    </a:ext>
                  </a:extLst>
                </a:gridCol>
                <a:gridCol w="3467100">
                  <a:extLst>
                    <a:ext uri="{9D8B030D-6E8A-4147-A177-3AD203B41FA5}">
                      <a16:colId xmlns:a16="http://schemas.microsoft.com/office/drawing/2014/main" val="3855502938"/>
                    </a:ext>
                  </a:extLst>
                </a:gridCol>
                <a:gridCol w="384810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dirty="0">
                          <a:solidFill>
                            <a:schemeClr val="bg1"/>
                          </a:solidFill>
                        </a:rPr>
                        <a:t>+</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Adds stuff</a:t>
                      </a:r>
                    </a:p>
                    <a:p>
                      <a:r>
                        <a:rPr lang="en-US" sz="2400" dirty="0">
                          <a:solidFill>
                            <a:schemeClr val="bg1"/>
                          </a:solidFill>
                        </a:rPr>
                        <a:t>(numbers &amp; text)</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“=4 + 5”</a:t>
                      </a:r>
                    </a:p>
                    <a:p>
                      <a:r>
                        <a:rPr lang="en-US" sz="2400" dirty="0">
                          <a:solidFill>
                            <a:schemeClr val="bg1"/>
                          </a:solidFill>
                        </a:rPr>
                        <a:t>“=@</a:t>
                      </a:r>
                      <a:r>
                        <a:rPr lang="en-US" sz="2400" dirty="0" err="1">
                          <a:solidFill>
                            <a:schemeClr val="bg1"/>
                          </a:solidFill>
                        </a:rPr>
                        <a:t>currentWeb</a:t>
                      </a:r>
                      <a:r>
                        <a:rPr lang="en-US" sz="2400" dirty="0">
                          <a:solidFill>
                            <a:schemeClr val="bg1"/>
                          </a:solidFill>
                        </a:rPr>
                        <a:t>+‘/lists‘”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9</a:t>
                      </a:r>
                    </a:p>
                    <a:p>
                      <a:r>
                        <a:rPr lang="en-US" sz="1800" dirty="0">
                          <a:solidFill>
                            <a:schemeClr val="bg1"/>
                          </a:solidFill>
                        </a:rPr>
                        <a:t>https://t.sharepoint.com/sites/s/lists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Subtracts stuff</a:t>
                      </a:r>
                    </a:p>
                  </a:txBody>
                  <a:tcPr/>
                </a:tc>
                <a:tc>
                  <a:txBody>
                    <a:bodyPr/>
                    <a:lstStyle/>
                    <a:p>
                      <a:r>
                        <a:rPr lang="en-US" sz="2400" dirty="0">
                          <a:solidFill>
                            <a:schemeClr val="bg1"/>
                          </a:solidFill>
                        </a:rPr>
                        <a:t>“=97 - 10”</a:t>
                      </a:r>
                    </a:p>
                  </a:txBody>
                  <a:tcPr/>
                </a:tc>
                <a:tc>
                  <a:txBody>
                    <a:bodyPr/>
                    <a:lstStyle/>
                    <a:p>
                      <a:r>
                        <a:rPr lang="en-US" sz="2400" dirty="0">
                          <a:solidFill>
                            <a:schemeClr val="bg1"/>
                          </a:solidFill>
                        </a:rPr>
                        <a:t>87</a:t>
                      </a:r>
                    </a:p>
                  </a:txBody>
                  <a:tcPr/>
                </a:tc>
                <a:extLst>
                  <a:ext uri="{0D108BD9-81ED-4DB2-BD59-A6C34878D82A}">
                    <a16:rowId xmlns:a16="http://schemas.microsoft.com/office/drawing/2014/main" val="723577753"/>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Divides stuff</a:t>
                      </a:r>
                    </a:p>
                  </a:txBody>
                  <a:tcPr>
                    <a:solidFill>
                      <a:schemeClr val="bg1">
                        <a:lumMod val="50000"/>
                        <a:alpha val="20000"/>
                      </a:schemeClr>
                    </a:solidFill>
                  </a:tcPr>
                </a:tc>
                <a:tc>
                  <a:txBody>
                    <a:bodyPr/>
                    <a:lstStyle/>
                    <a:p>
                      <a:r>
                        <a:rPr lang="en-US" sz="2400" dirty="0">
                          <a:solidFill>
                            <a:schemeClr val="bg1"/>
                          </a:solidFill>
                        </a:rPr>
                        <a:t>“=25 / 5”</a:t>
                      </a:r>
                    </a:p>
                  </a:txBody>
                  <a:tcPr>
                    <a:solidFill>
                      <a:schemeClr val="bg1">
                        <a:lumMod val="50000"/>
                        <a:alpha val="20000"/>
                      </a:schemeClr>
                    </a:solidFill>
                  </a:tcPr>
                </a:tc>
                <a:tc>
                  <a:txBody>
                    <a:bodyPr/>
                    <a:lstStyle/>
                    <a:p>
                      <a:r>
                        <a:rPr lang="en-US" sz="2400" dirty="0">
                          <a:solidFill>
                            <a:schemeClr val="bg1"/>
                          </a:solidFill>
                        </a:rPr>
                        <a:t>5</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Multiplies stuff</a:t>
                      </a:r>
                    </a:p>
                  </a:txBody>
                  <a:tcPr/>
                </a:tc>
                <a:tc>
                  <a:txBody>
                    <a:bodyPr/>
                    <a:lstStyle/>
                    <a:p>
                      <a:r>
                        <a:rPr lang="en-US" sz="2400" dirty="0">
                          <a:solidFill>
                            <a:schemeClr val="bg1"/>
                          </a:solidFill>
                        </a:rPr>
                        <a:t>“=5 * 5”</a:t>
                      </a:r>
                    </a:p>
                  </a:txBody>
                  <a:tcPr/>
                </a:tc>
                <a:tc>
                  <a:txBody>
                    <a:bodyPr/>
                    <a:lstStyle/>
                    <a:p>
                      <a:r>
                        <a:rPr lang="en-US" sz="2400" dirty="0">
                          <a:solidFill>
                            <a:schemeClr val="bg1"/>
                          </a:solidFill>
                        </a:rPr>
                        <a:t>25</a:t>
                      </a:r>
                    </a:p>
                  </a:txBody>
                  <a:tcPr/>
                </a:tc>
                <a:extLst>
                  <a:ext uri="{0D108BD9-81ED-4DB2-BD59-A6C34878D82A}">
                    <a16:rowId xmlns:a16="http://schemas.microsoft.com/office/drawing/2014/main" val="157576518"/>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Modulus* (remainder)</a:t>
                      </a:r>
                    </a:p>
                  </a:txBody>
                  <a:tcPr>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rowIndex</a:t>
                      </a:r>
                      <a:r>
                        <a:rPr lang="en-US" sz="2400" dirty="0">
                          <a:solidFill>
                            <a:schemeClr val="bg1"/>
                          </a:solidFill>
                        </a:rPr>
                        <a:t> % 2”</a:t>
                      </a:r>
                    </a:p>
                  </a:txBody>
                  <a:tcPr>
                    <a:solidFill>
                      <a:schemeClr val="bg1">
                        <a:lumMod val="50000"/>
                        <a:alpha val="20000"/>
                      </a:schemeClr>
                    </a:solidFill>
                  </a:tcPr>
                </a:tc>
                <a:tc>
                  <a:txBody>
                    <a:bodyPr/>
                    <a:lstStyle/>
                    <a:p>
                      <a:r>
                        <a:rPr lang="en-US" sz="2400" dirty="0">
                          <a:solidFill>
                            <a:schemeClr val="bg1"/>
                          </a:solidFill>
                        </a:rPr>
                        <a:t>1 or 0</a:t>
                      </a:r>
                    </a:p>
                  </a:txBody>
                  <a:tcPr>
                    <a:solidFill>
                      <a:schemeClr val="bg1">
                        <a:lumMod val="50000"/>
                        <a:alpha val="20000"/>
                      </a:schemeClr>
                    </a:solidFill>
                  </a:tcPr>
                </a:tc>
                <a:extLst>
                  <a:ext uri="{0D108BD9-81ED-4DB2-BD59-A6C34878D82A}">
                    <a16:rowId xmlns:a16="http://schemas.microsoft.com/office/drawing/2014/main" val="247708366"/>
                  </a:ext>
                </a:extLst>
              </a:tr>
              <a:tr h="370840">
                <a:tc>
                  <a:txBody>
                    <a:bodyPr/>
                    <a:lstStyle/>
                    <a:p>
                      <a:pPr algn="ctr"/>
                      <a:r>
                        <a:rPr lang="en-US" sz="2400" dirty="0">
                          <a:solidFill>
                            <a:schemeClr val="bg1"/>
                          </a:solidFill>
                        </a:rPr>
                        <a:t>cos</a:t>
                      </a:r>
                      <a:endParaRPr lang="en-US" sz="2400" b="1" dirty="0">
                        <a:solidFill>
                          <a:schemeClr val="bg1"/>
                        </a:solidFill>
                      </a:endParaRPr>
                    </a:p>
                  </a:txBody>
                  <a:tcPr/>
                </a:tc>
                <a:tc>
                  <a:txBody>
                    <a:bodyPr/>
                    <a:lstStyle/>
                    <a:p>
                      <a:r>
                        <a:rPr lang="en-US" sz="2400" dirty="0">
                          <a:solidFill>
                            <a:schemeClr val="bg1"/>
                          </a:solidFill>
                        </a:rPr>
                        <a:t>Cosine</a:t>
                      </a:r>
                    </a:p>
                  </a:txBody>
                  <a:tcPr/>
                </a:tc>
                <a:tc>
                  <a:txBody>
                    <a:bodyPr/>
                    <a:lstStyle/>
                    <a:p>
                      <a:r>
                        <a:rPr lang="en-US" sz="2400" dirty="0">
                          <a:solidFill>
                            <a:schemeClr val="bg1"/>
                          </a:solidFill>
                        </a:rPr>
                        <a:t>“=cos(5)</a:t>
                      </a:r>
                    </a:p>
                  </a:txBody>
                  <a:tcPr/>
                </a:tc>
                <a:tc>
                  <a:txBody>
                    <a:bodyPr/>
                    <a:lstStyle/>
                    <a:p>
                      <a:r>
                        <a:rPr lang="en-US" sz="2400" dirty="0">
                          <a:solidFill>
                            <a:schemeClr val="bg1"/>
                          </a:solidFill>
                        </a:rPr>
                        <a:t>0.28366218546322625</a:t>
                      </a:r>
                    </a:p>
                  </a:txBody>
                  <a:tcPr/>
                </a:tc>
                <a:extLst>
                  <a:ext uri="{0D108BD9-81ED-4DB2-BD59-A6C34878D82A}">
                    <a16:rowId xmlns:a16="http://schemas.microsoft.com/office/drawing/2014/main" val="1372539785"/>
                  </a:ext>
                </a:extLst>
              </a:tr>
              <a:tr h="370840">
                <a:tc>
                  <a:txBody>
                    <a:bodyPr/>
                    <a:lstStyle/>
                    <a:p>
                      <a:pPr algn="ctr"/>
                      <a:r>
                        <a:rPr lang="en-US" sz="2400" dirty="0">
                          <a:solidFill>
                            <a:schemeClr val="bg1"/>
                          </a:solidFill>
                        </a:rPr>
                        <a:t>sin</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Sine</a:t>
                      </a:r>
                    </a:p>
                  </a:txBody>
                  <a:tcPr>
                    <a:solidFill>
                      <a:schemeClr val="bg1">
                        <a:lumMod val="50000"/>
                        <a:alpha val="20000"/>
                      </a:schemeClr>
                    </a:solidFill>
                  </a:tcPr>
                </a:tc>
                <a:tc>
                  <a:txBody>
                    <a:bodyPr/>
                    <a:lstStyle/>
                    <a:p>
                      <a:r>
                        <a:rPr lang="en-US" sz="2400" dirty="0">
                          <a:solidFill>
                            <a:schemeClr val="bg1"/>
                          </a:solidFill>
                        </a:rPr>
                        <a:t>“=sin(90)”</a:t>
                      </a:r>
                    </a:p>
                  </a:txBody>
                  <a:tcPr>
                    <a:solidFill>
                      <a:schemeClr val="bg1">
                        <a:lumMod val="50000"/>
                        <a:alpha val="20000"/>
                      </a:schemeClr>
                    </a:solidFill>
                  </a:tcPr>
                </a:tc>
                <a:tc>
                  <a:txBody>
                    <a:bodyPr/>
                    <a:lstStyle/>
                    <a:p>
                      <a:r>
                        <a:rPr lang="en-US" sz="2400" dirty="0">
                          <a:solidFill>
                            <a:schemeClr val="bg1"/>
                          </a:solidFill>
                        </a:rPr>
                        <a:t>0.8939966636005579</a:t>
                      </a:r>
                    </a:p>
                  </a:txBody>
                  <a:tcPr>
                    <a:solidFill>
                      <a:schemeClr val="bg1">
                        <a:lumMod val="50000"/>
                        <a:alpha val="20000"/>
                      </a:schemeClr>
                    </a:solidFill>
                  </a:tcPr>
                </a:tc>
                <a:extLst>
                  <a:ext uri="{0D108BD9-81ED-4DB2-BD59-A6C34878D82A}">
                    <a16:rowId xmlns:a16="http://schemas.microsoft.com/office/drawing/2014/main" val="1518332474"/>
                  </a:ext>
                </a:extLst>
              </a:tr>
              <a:tr h="370840">
                <a:tc>
                  <a:txBody>
                    <a:bodyPr/>
                    <a:lstStyle/>
                    <a:p>
                      <a:pPr algn="ctr"/>
                      <a:r>
                        <a:rPr lang="en-US" sz="2400" dirty="0">
                          <a:solidFill>
                            <a:schemeClr val="bg1"/>
                          </a:solidFill>
                        </a:rPr>
                        <a:t>abs</a:t>
                      </a:r>
                      <a:endParaRPr lang="en-US" sz="2400" b="1" dirty="0">
                        <a:solidFill>
                          <a:schemeClr val="bg1"/>
                        </a:solidFill>
                      </a:endParaRPr>
                    </a:p>
                  </a:txBody>
                  <a:tcPr/>
                </a:tc>
                <a:tc>
                  <a:txBody>
                    <a:bodyPr/>
                    <a:lstStyle/>
                    <a:p>
                      <a:r>
                        <a:rPr lang="en-US" sz="2400" dirty="0">
                          <a:solidFill>
                            <a:schemeClr val="bg1"/>
                          </a:solidFill>
                        </a:rPr>
                        <a:t>Absolute Value*</a:t>
                      </a:r>
                    </a:p>
                  </a:txBody>
                  <a:tcPr/>
                </a:tc>
                <a:tc>
                  <a:txBody>
                    <a:bodyPr/>
                    <a:lstStyle/>
                    <a:p>
                      <a:r>
                        <a:rPr lang="en-US" sz="2400" dirty="0">
                          <a:solidFill>
                            <a:schemeClr val="bg1"/>
                          </a:solidFill>
                        </a:rPr>
                        <a:t>“=abs(-45)”</a:t>
                      </a:r>
                    </a:p>
                  </a:txBody>
                  <a:tcPr/>
                </a:tc>
                <a:tc>
                  <a:txBody>
                    <a:bodyPr/>
                    <a:lstStyle/>
                    <a:p>
                      <a:r>
                        <a:rPr lang="en-US" sz="2400" dirty="0">
                          <a:solidFill>
                            <a:schemeClr val="bg1"/>
                          </a:solidFill>
                        </a:rPr>
                        <a:t>45</a:t>
                      </a:r>
                    </a:p>
                  </a:txBody>
                  <a:tcPr/>
                </a:tc>
                <a:extLst>
                  <a:ext uri="{0D108BD9-81ED-4DB2-BD59-A6C34878D82A}">
                    <a16:rowId xmlns:a16="http://schemas.microsoft.com/office/drawing/2014/main" val="1540435115"/>
                  </a:ext>
                </a:extLst>
              </a:tr>
            </a:tbl>
          </a:graphicData>
        </a:graphic>
      </p:graphicFrame>
      <p:sp>
        <p:nvSpPr>
          <p:cNvPr id="12" name="TextBox 11">
            <a:extLst>
              <a:ext uri="{FF2B5EF4-FFF2-40B4-BE49-F238E27FC236}">
                <a16:creationId xmlns:a16="http://schemas.microsoft.com/office/drawing/2014/main" id="{C2A2569B-29F9-414D-B0FC-78C66487A465}"/>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420126850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6C9A"/>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117C018-1F7A-4654-8E31-F99F8661E543}"/>
              </a:ext>
            </a:extLst>
          </p:cNvPr>
          <p:cNvPicPr>
            <a:picLocks noChangeAspect="1" noChangeArrowheads="1"/>
          </p:cNvPicPr>
          <p:nvPr/>
        </p:nvPicPr>
        <p:blipFill rotWithShape="1">
          <a:blip r:embed="rId2">
            <a:alphaModFix amt="3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b="84521"/>
          <a:stretch/>
        </p:blipFill>
        <p:spPr bwMode="auto">
          <a:xfrm>
            <a:off x="0" y="-11740"/>
            <a:ext cx="12194679" cy="99726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t="15479"/>
          <a:stretch/>
        </p:blipFill>
        <p:spPr bwMode="auto">
          <a:xfrm>
            <a:off x="0" y="985520"/>
            <a:ext cx="12194679"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Conditional &amp; Logical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595932327"/>
              </p:ext>
            </p:extLst>
          </p:nvPr>
        </p:nvGraphicFramePr>
        <p:xfrm>
          <a:off x="147638" y="1316990"/>
          <a:ext cx="11896724" cy="457200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4931357">
                  <a:extLst>
                    <a:ext uri="{9D8B030D-6E8A-4147-A177-3AD203B41FA5}">
                      <a16:colId xmlns:a16="http://schemas.microsoft.com/office/drawing/2014/main" val="2951916201"/>
                    </a:ext>
                  </a:extLst>
                </a:gridCol>
                <a:gridCol w="4259484">
                  <a:extLst>
                    <a:ext uri="{9D8B030D-6E8A-4147-A177-3AD203B41FA5}">
                      <a16:colId xmlns:a16="http://schemas.microsoft.com/office/drawing/2014/main" val="3855502938"/>
                    </a:ext>
                  </a:extLst>
                </a:gridCol>
                <a:gridCol w="1210458">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rPr>
                        <a:t>? or if</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if(</a:t>
                      </a:r>
                      <a:r>
                        <a:rPr lang="en-US" sz="2400" i="1" dirty="0">
                          <a:solidFill>
                            <a:schemeClr val="bg1"/>
                          </a:solidFill>
                        </a:rPr>
                        <a:t>condition, when true, when false</a:t>
                      </a:r>
                      <a:r>
                        <a:rPr lang="en-US" sz="2400" dirty="0">
                          <a:solidFill>
                            <a:schemeClr val="bg1"/>
                          </a:solidFill>
                        </a:rPr>
                        <a: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&lt;</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Less than</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“=if(1 &lt; 2, ’cat’, ’dog’)”</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cat</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 &gt; 2, ’cat’, ’dog’)”</a:t>
                      </a:r>
                    </a:p>
                  </a:txBody>
                  <a:tcPr>
                    <a:solidFill>
                      <a:srgbClr val="A6A6A6">
                        <a:alpha val="20000"/>
                      </a:srgbClr>
                    </a:solidFill>
                  </a:tcPr>
                </a:tc>
                <a:tc>
                  <a:txBody>
                    <a:bodyPr/>
                    <a:lstStyle/>
                    <a:p>
                      <a:r>
                        <a:rPr lang="en-US" sz="2400" dirty="0">
                          <a:solidFill>
                            <a:schemeClr val="bg1"/>
                          </a:solidFill>
                        </a:rPr>
                        <a:t>dog</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&lt;=</a:t>
                      </a:r>
                    </a:p>
                  </a:txBody>
                  <a:tcPr>
                    <a:noFill/>
                  </a:tcPr>
                </a:tc>
                <a:tc>
                  <a:txBody>
                    <a:bodyPr/>
                    <a:lstStyle/>
                    <a:p>
                      <a:r>
                        <a:rPr lang="en-US" sz="2400" dirty="0">
                          <a:solidFill>
                            <a:schemeClr val="bg1"/>
                          </a:solidFill>
                        </a:rPr>
                        <a:t>Less than or Equal</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&lt;= 2, ’horse’, ’duck’)”</a:t>
                      </a:r>
                    </a:p>
                  </a:txBody>
                  <a:tcPr>
                    <a:noFill/>
                  </a:tcPr>
                </a:tc>
                <a:tc>
                  <a:txBody>
                    <a:bodyPr/>
                    <a:lstStyle/>
                    <a:p>
                      <a:r>
                        <a:rPr lang="en-US" sz="2400" dirty="0">
                          <a:solidFill>
                            <a:schemeClr val="bg1"/>
                          </a:solidFill>
                        </a:rPr>
                        <a:t>horse</a:t>
                      </a:r>
                    </a:p>
                  </a:txBody>
                  <a:tcPr>
                    <a:noFill/>
                  </a:tcPr>
                </a:tc>
                <a:extLst>
                  <a:ext uri="{0D108BD9-81ED-4DB2-BD59-A6C34878D82A}">
                    <a16:rowId xmlns:a16="http://schemas.microsoft.com/office/drawing/2014/main" val="2915739721"/>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 or Equal</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&gt;= 3, ’horse’, ’duck’)”</a:t>
                      </a:r>
                    </a:p>
                  </a:txBody>
                  <a:tcPr>
                    <a:solidFill>
                      <a:srgbClr val="A6A6A6">
                        <a:alpha val="20000"/>
                      </a:srgbClr>
                    </a:solidFill>
                  </a:tcPr>
                </a:tc>
                <a:tc>
                  <a:txBody>
                    <a:bodyPr/>
                    <a:lstStyle/>
                    <a:p>
                      <a:r>
                        <a:rPr lang="en-US" sz="2400" dirty="0">
                          <a:solidFill>
                            <a:schemeClr val="bg1"/>
                          </a:solidFill>
                        </a:rPr>
                        <a:t>duck</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Equals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“=if(5 == 5, ’badger’, ’hen’)”</a:t>
                      </a:r>
                    </a:p>
                  </a:txBody>
                  <a:tcPr>
                    <a:noFill/>
                  </a:tcPr>
                </a:tc>
                <a:tc>
                  <a:txBody>
                    <a:bodyPr/>
                    <a:lstStyle/>
                    <a:p>
                      <a:r>
                        <a:rPr lang="en-US" sz="2400" dirty="0">
                          <a:solidFill>
                            <a:schemeClr val="bg1"/>
                          </a:solidFill>
                        </a:rPr>
                        <a:t>Badger</a:t>
                      </a:r>
                    </a:p>
                  </a:txBody>
                  <a:tcPr>
                    <a:noFill/>
                  </a:tcPr>
                </a:tc>
                <a:extLst>
                  <a:ext uri="{0D108BD9-81ED-4DB2-BD59-A6C34878D82A}">
                    <a16:rowId xmlns:a16="http://schemas.microsoft.com/office/drawing/2014/main" val="247708366"/>
                  </a:ext>
                </a:extLst>
              </a:tr>
              <a:tr h="370840">
                <a:tc>
                  <a:txBody>
                    <a:bodyPr/>
                    <a:lstStyle/>
                    <a:p>
                      <a:pPr algn="ctr"/>
                      <a:r>
                        <a:rPr lang="en-US" sz="2400" b="1" dirty="0">
                          <a:solidFill>
                            <a:schemeClr val="bg1"/>
                          </a:solidFill>
                        </a:rPr>
                        <a:t>!=</a:t>
                      </a:r>
                    </a:p>
                  </a:txBody>
                  <a:tcPr>
                    <a:solidFill>
                      <a:srgbClr val="A6A6A6">
                        <a:alpha val="20000"/>
                      </a:srgbClr>
                    </a:solidFill>
                  </a:tcPr>
                </a:tc>
                <a:tc>
                  <a:txBody>
                    <a:bodyPr/>
                    <a:lstStyle/>
                    <a:p>
                      <a:r>
                        <a:rPr lang="en-US" sz="2400" dirty="0">
                          <a:solidFill>
                            <a:schemeClr val="bg1"/>
                          </a:solidFill>
                        </a:rPr>
                        <a:t>Not equals</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“=if(7 != 7, ’badger’, ’hen)”</a:t>
                      </a:r>
                    </a:p>
                  </a:txBody>
                  <a:tcPr>
                    <a:solidFill>
                      <a:srgbClr val="A6A6A6">
                        <a:alpha val="20000"/>
                      </a:srgbClr>
                    </a:solidFill>
                  </a:tcPr>
                </a:tc>
                <a:tc>
                  <a:txBody>
                    <a:bodyPr/>
                    <a:lstStyle/>
                    <a:p>
                      <a:r>
                        <a:rPr lang="en-US" sz="2400" dirty="0">
                          <a:solidFill>
                            <a:schemeClr val="bg1"/>
                          </a:solidFill>
                        </a:rPr>
                        <a:t>hen</a:t>
                      </a:r>
                    </a:p>
                  </a:txBody>
                  <a:tcPr>
                    <a:solidFill>
                      <a:srgbClr val="A6A6A6">
                        <a:alpha val="20000"/>
                      </a:srgbClr>
                    </a:solidFill>
                  </a:tcPr>
                </a:tc>
                <a:extLst>
                  <a:ext uri="{0D108BD9-81ED-4DB2-BD59-A6C34878D82A}">
                    <a16:rowId xmlns:a16="http://schemas.microsoft.com/office/drawing/2014/main" val="1887439237"/>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Or</a:t>
                      </a:r>
                    </a:p>
                  </a:txBody>
                  <a:tcPr>
                    <a:noFill/>
                  </a:tcPr>
                </a:tc>
                <a:tc>
                  <a:txBody>
                    <a:bodyPr/>
                    <a:lstStyle/>
                    <a:p>
                      <a:r>
                        <a:rPr lang="en-US" sz="2400" dirty="0">
                          <a:solidFill>
                            <a:schemeClr val="bg1"/>
                          </a:solidFill>
                        </a:rPr>
                        <a:t>“=if(1&lt;2 || 1&lt;0, ‘man’, ‘elf’)”</a:t>
                      </a:r>
                    </a:p>
                  </a:txBody>
                  <a:tcPr>
                    <a:noFill/>
                  </a:tcPr>
                </a:tc>
                <a:tc>
                  <a:txBody>
                    <a:bodyPr/>
                    <a:lstStyle/>
                    <a:p>
                      <a:r>
                        <a:rPr lang="en-US" sz="2400" dirty="0">
                          <a:solidFill>
                            <a:schemeClr val="bg1"/>
                          </a:solidFill>
                        </a:rPr>
                        <a:t>man</a:t>
                      </a:r>
                    </a:p>
                  </a:txBody>
                  <a:tcPr>
                    <a:noFill/>
                  </a:tcPr>
                </a:tc>
                <a:extLst>
                  <a:ext uri="{0D108BD9-81ED-4DB2-BD59-A6C34878D82A}">
                    <a16:rowId xmlns:a16="http://schemas.microsoft.com/office/drawing/2014/main" val="1372539785"/>
                  </a:ext>
                </a:extLst>
              </a:tr>
              <a:tr h="370840">
                <a:tc>
                  <a:txBody>
                    <a:bodyPr/>
                    <a:lstStyle/>
                    <a:p>
                      <a:pPr algn="ctr"/>
                      <a:r>
                        <a:rPr lang="en-US" sz="2400" b="1" dirty="0">
                          <a:solidFill>
                            <a:schemeClr val="bg1"/>
                          </a:solidFill>
                        </a:rPr>
                        <a:t>&amp;&amp;</a:t>
                      </a:r>
                    </a:p>
                  </a:txBody>
                  <a:tcPr>
                    <a:solidFill>
                      <a:srgbClr val="A6A6A6">
                        <a:alpha val="20000"/>
                      </a:srgbClr>
                    </a:solidFill>
                  </a:tcPr>
                </a:tc>
                <a:tc>
                  <a:txBody>
                    <a:bodyPr/>
                    <a:lstStyle/>
                    <a:p>
                      <a:r>
                        <a:rPr lang="en-US" sz="2400" dirty="0">
                          <a:solidFill>
                            <a:schemeClr val="bg1"/>
                          </a:solidFill>
                        </a:rPr>
                        <a:t>And</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“=if(1&lt;2 &amp;&amp; 1&lt;0, ‘man’, ‘elf’)”</a:t>
                      </a:r>
                    </a:p>
                  </a:txBody>
                  <a:tcPr>
                    <a:solidFill>
                      <a:srgbClr val="A6A6A6">
                        <a:alpha val="20000"/>
                      </a:srgbClr>
                    </a:solidFill>
                  </a:tcPr>
                </a:tc>
                <a:tc>
                  <a:txBody>
                    <a:bodyPr/>
                    <a:lstStyle/>
                    <a:p>
                      <a:r>
                        <a:rPr lang="en-US" sz="2400" dirty="0">
                          <a:solidFill>
                            <a:schemeClr val="bg1"/>
                          </a:solidFill>
                        </a:rPr>
                        <a:t>elf</a:t>
                      </a:r>
                    </a:p>
                  </a:txBody>
                  <a:tcPr>
                    <a:solidFill>
                      <a:srgbClr val="A6A6A6">
                        <a:alpha val="20000"/>
                      </a:srgbClr>
                    </a:solidFill>
                  </a:tcPr>
                </a:tc>
                <a:extLst>
                  <a:ext uri="{0D108BD9-81ED-4DB2-BD59-A6C34878D82A}">
                    <a16:rowId xmlns:a16="http://schemas.microsoft.com/office/drawing/2014/main" val="1518332474"/>
                  </a:ext>
                </a:extLst>
              </a:tr>
            </a:tbl>
          </a:graphicData>
        </a:graphic>
      </p:graphicFrame>
      <p:sp>
        <p:nvSpPr>
          <p:cNvPr id="8" name="TextBox 7">
            <a:extLst>
              <a:ext uri="{FF2B5EF4-FFF2-40B4-BE49-F238E27FC236}">
                <a16:creationId xmlns:a16="http://schemas.microsoft.com/office/drawing/2014/main" id="{441D26B3-48A8-4E55-878A-984597FDBA83}"/>
              </a:ext>
            </a:extLst>
          </p:cNvPr>
          <p:cNvSpPr txBox="1"/>
          <p:nvPr/>
        </p:nvSpPr>
        <p:spPr>
          <a:xfrm>
            <a:off x="1255504" y="6431078"/>
            <a:ext cx="9680992" cy="230832"/>
          </a:xfrm>
          <a:prstGeom prst="rect">
            <a:avLst/>
          </a:prstGeom>
          <a:noFill/>
        </p:spPr>
        <p:txBody>
          <a:bodyPr wrap="square" rtlCol="0">
            <a:spAutoFit/>
          </a:bodyPr>
          <a:lstStyle/>
          <a:p>
            <a:r>
              <a:rPr lang="en-US" sz="900">
                <a:hlinkClick r:id="rId4" tooltip="https://www.peoplematters.in/article/hr-technology/10-technology-trends-that-are-shaping-up-the-future-of-hr-13752"/>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2582017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71817"/>
        </a:soli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B11632B9-082C-4C55-B950-9539DA58D347}"/>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r="2725" b="84676"/>
          <a:stretch/>
        </p:blipFill>
        <p:spPr bwMode="auto">
          <a:xfrm>
            <a:off x="30866" y="1"/>
            <a:ext cx="12161134" cy="98551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t="15325" r="2725"/>
          <a:stretch/>
        </p:blipFill>
        <p:spPr bwMode="auto">
          <a:xfrm>
            <a:off x="0" y="985519"/>
            <a:ext cx="12184283" cy="544555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Conversion Operators</a:t>
            </a:r>
          </a:p>
        </p:txBody>
      </p:sp>
      <p:graphicFrame>
        <p:nvGraphicFramePr>
          <p:cNvPr id="7" name="Table 6">
            <a:extLst>
              <a:ext uri="{FF2B5EF4-FFF2-40B4-BE49-F238E27FC236}">
                <a16:creationId xmlns:a16="http://schemas.microsoft.com/office/drawing/2014/main" id="{58490E3F-F1DA-4D4C-AA98-8E5C1F2296CA}"/>
              </a:ext>
            </a:extLst>
          </p:cNvPr>
          <p:cNvGraphicFramePr>
            <a:graphicFrameLocks noGrp="1"/>
          </p:cNvGraphicFramePr>
          <p:nvPr>
            <p:extLst>
              <p:ext uri="{D42A27DB-BD31-4B8C-83A1-F6EECF244321}">
                <p14:modId xmlns:p14="http://schemas.microsoft.com/office/powerpoint/2010/main" val="2578513370"/>
              </p:ext>
            </p:extLst>
          </p:nvPr>
        </p:nvGraphicFramePr>
        <p:xfrm>
          <a:off x="15433" y="1109813"/>
          <a:ext cx="12176567" cy="5181600"/>
        </p:xfrm>
        <a:graphic>
          <a:graphicData uri="http://schemas.openxmlformats.org/drawingml/2006/table">
            <a:tbl>
              <a:tblPr firstRow="1" firstCol="1" bandRow="1">
                <a:tableStyleId>{9D7B26C5-4107-4FEC-AEDC-1716B250A1EF}</a:tableStyleId>
              </a:tblPr>
              <a:tblGrid>
                <a:gridCol w="2812648">
                  <a:extLst>
                    <a:ext uri="{9D8B030D-6E8A-4147-A177-3AD203B41FA5}">
                      <a16:colId xmlns:a16="http://schemas.microsoft.com/office/drawing/2014/main" val="901363525"/>
                    </a:ext>
                  </a:extLst>
                </a:gridCol>
                <a:gridCol w="2696901">
                  <a:extLst>
                    <a:ext uri="{9D8B030D-6E8A-4147-A177-3AD203B41FA5}">
                      <a16:colId xmlns:a16="http://schemas.microsoft.com/office/drawing/2014/main" val="2951916201"/>
                    </a:ext>
                  </a:extLst>
                </a:gridCol>
                <a:gridCol w="4143737">
                  <a:extLst>
                    <a:ext uri="{9D8B030D-6E8A-4147-A177-3AD203B41FA5}">
                      <a16:colId xmlns:a16="http://schemas.microsoft.com/office/drawing/2014/main" val="3855502938"/>
                    </a:ext>
                  </a:extLst>
                </a:gridCol>
                <a:gridCol w="2523281">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a:solidFill>
                            <a:schemeClr val="bg1"/>
                          </a:solidFill>
                        </a:rPr>
                        <a:t>toString</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To text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a:t>
                      </a:r>
                      <a:r>
                        <a:rPr lang="en-US" sz="2000" dirty="0" err="1">
                          <a:solidFill>
                            <a:schemeClr val="bg1"/>
                          </a:solidFill>
                        </a:rPr>
                        <a:t>toString</a:t>
                      </a:r>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Number</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To a number</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“=Number(‘365’)”</a:t>
                      </a:r>
                    </a:p>
                    <a:p>
                      <a:r>
                        <a:rPr lang="en-US" sz="2000" dirty="0">
                          <a:solidFill>
                            <a:schemeClr val="bg1"/>
                          </a:solidFill>
                        </a:rPr>
                        <a:t>“=Number(‘</a:t>
                      </a:r>
                      <a:r>
                        <a:rPr lang="en-US" sz="2000" dirty="0" err="1">
                          <a:solidFill>
                            <a:schemeClr val="bg1"/>
                          </a:solidFill>
                        </a:rPr>
                        <a:t>Wowee</a:t>
                      </a:r>
                      <a:r>
                        <a:rPr lang="en-US" sz="2000" dirty="0">
                          <a:solidFill>
                            <a:schemeClr val="bg1"/>
                          </a:solidFill>
                        </a:rPr>
                        <a:t>’)”</a:t>
                      </a:r>
                    </a:p>
                    <a:p>
                      <a:r>
                        <a:rPr lang="en-US" sz="2000" dirty="0">
                          <a:solidFill>
                            <a:schemeClr val="bg1"/>
                          </a:solidFill>
                        </a:rPr>
                        <a:t>“=Number(Date(‘12/26/1981’))”</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365</a:t>
                      </a:r>
                    </a:p>
                    <a:p>
                      <a:r>
                        <a:rPr lang="en-US" sz="2000" dirty="0" err="1">
                          <a:solidFill>
                            <a:schemeClr val="bg1"/>
                          </a:solidFill>
                        </a:rPr>
                        <a:t>NaN</a:t>
                      </a:r>
                      <a:endParaRPr lang="en-US" sz="2000" dirty="0">
                        <a:solidFill>
                          <a:schemeClr val="bg1"/>
                        </a:solidFill>
                      </a:endParaRPr>
                    </a:p>
                    <a:p>
                      <a:r>
                        <a:rPr lang="en-US" sz="2000" dirty="0">
                          <a:solidFill>
                            <a:schemeClr val="bg1"/>
                          </a:solidFill>
                        </a:rPr>
                        <a:t>378190800000</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Date</a:t>
                      </a:r>
                    </a:p>
                  </a:txBody>
                  <a:tcPr>
                    <a:solidFill>
                      <a:srgbClr val="A6A6A6">
                        <a:alpha val="20000"/>
                      </a:srgbClr>
                    </a:solidFill>
                  </a:tcPr>
                </a:tc>
                <a:tc>
                  <a:txBody>
                    <a:bodyPr/>
                    <a:lstStyle/>
                    <a:p>
                      <a:r>
                        <a:rPr lang="en-US" sz="2400" dirty="0">
                          <a:solidFill>
                            <a:schemeClr val="bg1"/>
                          </a:solidFill>
                        </a:rPr>
                        <a:t>To datetime</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“=Date(‘12/26/1981’)”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“=Date(378190800000)”</a:t>
                      </a:r>
                    </a:p>
                  </a:txBody>
                  <a:tcPr>
                    <a:solidFill>
                      <a:srgbClr val="A6A6A6">
                        <a:alpha val="20000"/>
                      </a:srgbClr>
                    </a:solidFill>
                  </a:tcPr>
                </a:tc>
                <a:tc>
                  <a:txBody>
                    <a:bodyPr/>
                    <a:lstStyle/>
                    <a:p>
                      <a:r>
                        <a:rPr lang="en-US" sz="1700" dirty="0">
                          <a:solidFill>
                            <a:schemeClr val="bg1"/>
                          </a:solidFill>
                        </a:rPr>
                        <a:t>12/26/1981 12:00:00 AM</a:t>
                      </a:r>
                    </a:p>
                    <a:p>
                      <a:r>
                        <a:rPr lang="en-US" sz="1700" dirty="0">
                          <a:solidFill>
                            <a:schemeClr val="bg1"/>
                          </a:solidFill>
                        </a:rPr>
                        <a:t>12/26/1981 12:00:00 AM</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err="1">
                          <a:solidFill>
                            <a:schemeClr val="bg1"/>
                          </a:solidFill>
                        </a:rPr>
                        <a:t>toLowerCase</a:t>
                      </a:r>
                      <a:r>
                        <a:rPr lang="en-US" sz="2400" b="1" dirty="0">
                          <a:solidFill>
                            <a:schemeClr val="bg1"/>
                          </a:solidFill>
                        </a:rPr>
                        <a:t>*</a:t>
                      </a:r>
                    </a:p>
                  </a:txBody>
                  <a:tcPr>
                    <a:noFill/>
                  </a:tcPr>
                </a:tc>
                <a:tc>
                  <a:txBody>
                    <a:bodyPr/>
                    <a:lstStyle/>
                    <a:p>
                      <a:r>
                        <a:rPr lang="en-US" sz="2400" dirty="0">
                          <a:solidFill>
                            <a:schemeClr val="bg1"/>
                          </a:solidFill>
                        </a:rPr>
                        <a:t>Text to lowercase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toLowerCase</a:t>
                      </a:r>
                      <a:r>
                        <a:rPr lang="en-US" sz="2000" dirty="0">
                          <a:solidFill>
                            <a:schemeClr val="bg1"/>
                          </a:solidFill>
                        </a:rPr>
                        <a:t>(‘</a:t>
                      </a:r>
                      <a:r>
                        <a:rPr lang="en-US" sz="2000" dirty="0" err="1">
                          <a:solidFill>
                            <a:schemeClr val="bg1"/>
                          </a:solidFill>
                        </a:rPr>
                        <a:t>DogFood</a:t>
                      </a:r>
                      <a:r>
                        <a:rPr lang="en-US" sz="2000" dirty="0">
                          <a:solidFill>
                            <a:schemeClr val="bg1"/>
                          </a:solidFill>
                        </a:rPr>
                        <a:t>’)”</a:t>
                      </a:r>
                    </a:p>
                  </a:txBody>
                  <a:tcPr>
                    <a:noFill/>
                  </a:tcPr>
                </a:tc>
                <a:tc>
                  <a:txBody>
                    <a:bodyPr/>
                    <a:lstStyle/>
                    <a:p>
                      <a:r>
                        <a:rPr lang="en-US" sz="2000" dirty="0">
                          <a:solidFill>
                            <a:schemeClr val="bg1"/>
                          </a:solidFill>
                        </a:rPr>
                        <a:t>dogfood</a:t>
                      </a:r>
                    </a:p>
                  </a:txBody>
                  <a:tcPr>
                    <a:no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toLocaleString</a:t>
                      </a:r>
                      <a:endParaRPr lang="en-US" sz="2400" b="1" dirty="0">
                        <a:solidFill>
                          <a:schemeClr val="bg1"/>
                        </a:solidFill>
                      </a:endParaRPr>
                    </a:p>
                  </a:txBody>
                  <a:tcPr>
                    <a:solidFill>
                      <a:srgbClr val="A6A6A6">
                        <a:alpha val="20000"/>
                      </a:srgbClr>
                    </a:solidFill>
                  </a:tcPr>
                </a:tc>
                <a:tc>
                  <a:txBody>
                    <a:bodyPr/>
                    <a:lstStyle/>
                    <a:p>
                      <a:r>
                        <a:rPr lang="en-US" sz="2000" dirty="0">
                          <a:solidFill>
                            <a:schemeClr val="bg1"/>
                          </a:solidFill>
                        </a:rPr>
                        <a:t>Datetime to locale text</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toLocaleString</a:t>
                      </a:r>
                      <a:r>
                        <a:rPr lang="en-US" sz="2000" dirty="0">
                          <a:solidFill>
                            <a:schemeClr val="bg1"/>
                          </a:solidFill>
                        </a:rPr>
                        <a:t>(@now)”</a:t>
                      </a:r>
                    </a:p>
                  </a:txBody>
                  <a:tcPr>
                    <a:solidFill>
                      <a:srgbClr val="A6A6A6">
                        <a:alpha val="20000"/>
                      </a:srgbClr>
                    </a:solidFill>
                  </a:tcPr>
                </a:tc>
                <a:tc>
                  <a:txBody>
                    <a:bodyPr/>
                    <a:lstStyle/>
                    <a:p>
                      <a:r>
                        <a:rPr lang="en-US" sz="1700" dirty="0">
                          <a:solidFill>
                            <a:schemeClr val="bg1"/>
                          </a:solidFill>
                        </a:rPr>
                        <a:t>“5/21/2019, 2:25:12 PM”</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1800" b="1" dirty="0" err="1">
                          <a:solidFill>
                            <a:schemeClr val="bg1"/>
                          </a:solidFill>
                        </a:rPr>
                        <a:t>toLocaleDateString</a:t>
                      </a:r>
                      <a:endParaRPr lang="en-US" sz="1800" b="1" dirty="0">
                        <a:solidFill>
                          <a:schemeClr val="bg1"/>
                        </a:solidFill>
                      </a:endParaRPr>
                    </a:p>
                  </a:txBody>
                  <a:tcPr>
                    <a:noFill/>
                  </a:tcPr>
                </a:tc>
                <a:tc>
                  <a:txBody>
                    <a:bodyPr/>
                    <a:lstStyle/>
                    <a:p>
                      <a:r>
                        <a:rPr lang="en-US" sz="2000" dirty="0">
                          <a:solidFill>
                            <a:schemeClr val="bg1"/>
                          </a:solidFill>
                        </a:rPr>
                        <a:t>Datetime to locale date only text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toLocaleDateString</a:t>
                      </a:r>
                      <a:r>
                        <a:rPr lang="en-US" sz="2000" dirty="0">
                          <a:solidFill>
                            <a:schemeClr val="bg1"/>
                          </a:solidFill>
                        </a:rPr>
                        <a:t>(@now)”</a:t>
                      </a:r>
                    </a:p>
                  </a:txBody>
                  <a:tcPr>
                    <a:noFill/>
                  </a:tcPr>
                </a:tc>
                <a:tc>
                  <a:txBody>
                    <a:bodyPr/>
                    <a:lstStyle/>
                    <a:p>
                      <a:r>
                        <a:rPr lang="en-US" sz="2000" dirty="0">
                          <a:solidFill>
                            <a:schemeClr val="bg1"/>
                          </a:solidFill>
                        </a:rPr>
                        <a:t>“5/21/2019”</a:t>
                      </a:r>
                    </a:p>
                  </a:txBody>
                  <a:tcPr>
                    <a:noFill/>
                  </a:tcPr>
                </a:tc>
                <a:extLst>
                  <a:ext uri="{0D108BD9-81ED-4DB2-BD59-A6C34878D82A}">
                    <a16:rowId xmlns:a16="http://schemas.microsoft.com/office/drawing/2014/main" val="247708366"/>
                  </a:ext>
                </a:extLst>
              </a:tr>
              <a:tr h="370840">
                <a:tc>
                  <a:txBody>
                    <a:bodyPr/>
                    <a:lstStyle/>
                    <a:p>
                      <a:pPr algn="ctr"/>
                      <a:r>
                        <a:rPr lang="en-US" sz="1800" b="1" dirty="0" err="1">
                          <a:solidFill>
                            <a:schemeClr val="bg1"/>
                          </a:solidFill>
                        </a:rPr>
                        <a:t>toLocaleDateTimeString</a:t>
                      </a:r>
                      <a:endParaRPr lang="en-US" sz="1800" b="1" dirty="0">
                        <a:solidFill>
                          <a:schemeClr val="bg1"/>
                        </a:solidFill>
                      </a:endParaRP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Datetime to locale time only text</a:t>
                      </a:r>
                    </a:p>
                  </a:txBody>
                  <a:tcPr>
                    <a:lnB w="12700" cap="flat" cmpd="sng" algn="ctr">
                      <a:noFill/>
                      <a:prstDash val="solid"/>
                      <a:round/>
                      <a:headEnd type="none" w="med" len="med"/>
                      <a:tailEnd type="none" w="med" len="med"/>
                    </a:lnB>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toLocaleDateTimeString</a:t>
                      </a:r>
                      <a:r>
                        <a:rPr lang="en-US" sz="2000" dirty="0">
                          <a:solidFill>
                            <a:schemeClr val="bg1"/>
                          </a:solidFill>
                        </a:rPr>
                        <a:t>(@now)”</a:t>
                      </a: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“2:25:12 PM”</a:t>
                      </a:r>
                    </a:p>
                  </a:txBody>
                  <a:tcPr>
                    <a:lnB w="12700" cap="flat" cmpd="sng" algn="ctr">
                      <a:noFill/>
                      <a:prstDash val="solid"/>
                      <a:round/>
                      <a:headEnd type="none" w="med" len="med"/>
                      <a:tailEnd type="none" w="med" len="med"/>
                    </a:lnB>
                    <a:solidFill>
                      <a:srgbClr val="A6A6A6">
                        <a:alpha val="20000"/>
                      </a:srgbClr>
                    </a:solidFill>
                  </a:tcPr>
                </a:tc>
                <a:extLst>
                  <a:ext uri="{0D108BD9-81ED-4DB2-BD59-A6C34878D82A}">
                    <a16:rowId xmlns:a16="http://schemas.microsoft.com/office/drawing/2014/main" val="1887439237"/>
                  </a:ext>
                </a:extLst>
              </a:tr>
            </a:tbl>
          </a:graphicData>
        </a:graphic>
      </p:graphicFrame>
      <p:sp>
        <p:nvSpPr>
          <p:cNvPr id="13" name="TextBox 12">
            <a:extLst>
              <a:ext uri="{FF2B5EF4-FFF2-40B4-BE49-F238E27FC236}">
                <a16:creationId xmlns:a16="http://schemas.microsoft.com/office/drawing/2014/main" id="{F7192DC9-BC65-462B-B2B6-F160C1828D19}"/>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9250419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1454"/>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6BD92AD6-51BE-4C42-BDC5-119870AEA483}"/>
              </a:ext>
            </a:extLst>
          </p:cNvPr>
          <p:cNvPicPr>
            <a:picLocks noChangeAspect="1" noChangeArrowheads="1"/>
          </p:cNvPicPr>
          <p:nvPr/>
        </p:nvPicPr>
        <p:blipFill rotWithShape="1">
          <a:blip r:embed="rId3">
            <a:alphaModFix amt="64000"/>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20877" b="66076"/>
          <a:stretch/>
        </p:blipFill>
        <p:spPr bwMode="auto">
          <a:xfrm>
            <a:off x="0" y="-1"/>
            <a:ext cx="12192000" cy="106045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33002"/>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err="1"/>
              <a:t>Mulit</a:t>
            </a:r>
            <a:r>
              <a:rPr lang="en-US" dirty="0"/>
              <a:t>-Value &amp; Loop Operators</a:t>
            </a:r>
          </a:p>
        </p:txBody>
      </p:sp>
      <p:graphicFrame>
        <p:nvGraphicFramePr>
          <p:cNvPr id="7" name="Table 6">
            <a:extLst>
              <a:ext uri="{FF2B5EF4-FFF2-40B4-BE49-F238E27FC236}">
                <a16:creationId xmlns:a16="http://schemas.microsoft.com/office/drawing/2014/main" id="{69C3ABDC-76ED-4C5C-BAA3-88F856307044}"/>
              </a:ext>
            </a:extLst>
          </p:cNvPr>
          <p:cNvGraphicFramePr>
            <a:graphicFrameLocks noGrp="1"/>
          </p:cNvGraphicFramePr>
          <p:nvPr>
            <p:extLst>
              <p:ext uri="{D42A27DB-BD31-4B8C-83A1-F6EECF244321}">
                <p14:modId xmlns:p14="http://schemas.microsoft.com/office/powerpoint/2010/main" val="996369949"/>
              </p:ext>
            </p:extLst>
          </p:nvPr>
        </p:nvGraphicFramePr>
        <p:xfrm>
          <a:off x="147638" y="1126490"/>
          <a:ext cx="11896724" cy="4846320"/>
        </p:xfrm>
        <a:graphic>
          <a:graphicData uri="http://schemas.openxmlformats.org/drawingml/2006/table">
            <a:tbl>
              <a:tblPr firstRow="1" firstCol="1" bandRow="1">
                <a:tableStyleId>{9D7B26C5-4107-4FEC-AEDC-1716B250A1EF}</a:tableStyleId>
              </a:tblPr>
              <a:tblGrid>
                <a:gridCol w="1646438">
                  <a:extLst>
                    <a:ext uri="{9D8B030D-6E8A-4147-A177-3AD203B41FA5}">
                      <a16:colId xmlns:a16="http://schemas.microsoft.com/office/drawing/2014/main" val="901363525"/>
                    </a:ext>
                  </a:extLst>
                </a:gridCol>
                <a:gridCol w="4317357">
                  <a:extLst>
                    <a:ext uri="{9D8B030D-6E8A-4147-A177-3AD203B41FA5}">
                      <a16:colId xmlns:a16="http://schemas.microsoft.com/office/drawing/2014/main" val="2951916201"/>
                    </a:ext>
                  </a:extLst>
                </a:gridCol>
                <a:gridCol w="4595149">
                  <a:extLst>
                    <a:ext uri="{9D8B030D-6E8A-4147-A177-3AD203B41FA5}">
                      <a16:colId xmlns:a16="http://schemas.microsoft.com/office/drawing/2014/main" val="3855502938"/>
                    </a:ext>
                  </a:extLst>
                </a:gridCol>
                <a:gridCol w="133778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b="1" dirty="0" err="1">
                          <a:solidFill>
                            <a:schemeClr val="bg1"/>
                          </a:solidFill>
                        </a:rPr>
                        <a:t>indexOf</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Character index (starting at 0) of some text within text</a:t>
                      </a:r>
                      <a:endParaRPr lang="en-US" sz="2400" dirty="0">
                        <a:solidFill>
                          <a:schemeClr val="accent4">
                            <a:lumMod val="20000"/>
                            <a:lumOff val="80000"/>
                          </a:schemeClr>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‘Dog’)”</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‘Cat’)”</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 0</a:t>
                      </a:r>
                    </a:p>
                    <a:p>
                      <a:r>
                        <a:rPr lang="en-US" sz="2400" dirty="0">
                          <a:solidFill>
                            <a:schemeClr val="bg1"/>
                          </a:solidFill>
                        </a:rPr>
                        <a:t> 3</a:t>
                      </a:r>
                    </a:p>
                    <a:p>
                      <a:r>
                        <a:rPr lang="en-US" sz="2400" dirty="0">
                          <a:solidFill>
                            <a:schemeClr val="bg1"/>
                          </a:solidFill>
                        </a:rPr>
                        <a:t>-1</a:t>
                      </a:r>
                    </a:p>
                    <a:p>
                      <a:r>
                        <a:rPr lang="en-US" sz="2400" dirty="0">
                          <a:solidFill>
                            <a:schemeClr val="bg1"/>
                          </a:solidFill>
                        </a:rPr>
                        <a:t>-1</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length</a:t>
                      </a:r>
                    </a:p>
                  </a:txBody>
                  <a:tcPr/>
                </a:tc>
                <a:tc>
                  <a:txBody>
                    <a:bodyPr/>
                    <a:lstStyle/>
                    <a:p>
                      <a:r>
                        <a:rPr lang="en-US" sz="2400" dirty="0">
                          <a:solidFill>
                            <a:schemeClr val="bg1"/>
                          </a:solidFill>
                        </a:rPr>
                        <a:t>Number of multi-value values</a:t>
                      </a:r>
                      <a:endParaRPr lang="en-US" sz="2400" dirty="0">
                        <a:solidFill>
                          <a:schemeClr val="accent4">
                            <a:lumMod val="20000"/>
                            <a:lumOff val="80000"/>
                          </a:schemeClr>
                        </a:solidFill>
                      </a:endParaRPr>
                    </a:p>
                  </a:txBody>
                  <a:tcPr/>
                </a:tc>
                <a:tc>
                  <a:txBody>
                    <a:bodyPr/>
                    <a:lstStyle/>
                    <a:p>
                      <a:r>
                        <a:rPr lang="en-US" sz="2400" dirty="0">
                          <a:solidFill>
                            <a:schemeClr val="bg1"/>
                          </a:solidFill>
                        </a:rPr>
                        <a:t>“=length([$MultiChoice])”</a:t>
                      </a:r>
                    </a:p>
                    <a:p>
                      <a:r>
                        <a:rPr lang="en-US" sz="2400" dirty="0">
                          <a:solidFill>
                            <a:schemeClr val="bg1"/>
                          </a:solidFill>
                        </a:rPr>
                        <a:t>“=length(‘Some Text’)”</a:t>
                      </a:r>
                    </a:p>
                    <a:p>
                      <a:r>
                        <a:rPr lang="en-US" sz="2400" dirty="0">
                          <a:solidFill>
                            <a:schemeClr val="bg1"/>
                          </a:solidFill>
                        </a:rPr>
                        <a:t>“=length(‘’)”</a:t>
                      </a:r>
                    </a:p>
                  </a:txBody>
                  <a:tcPr/>
                </a:tc>
                <a:tc>
                  <a:txBody>
                    <a:bodyPr/>
                    <a:lstStyle/>
                    <a:p>
                      <a:r>
                        <a:rPr lang="en-US" sz="2400" dirty="0">
                          <a:solidFill>
                            <a:schemeClr val="bg1"/>
                          </a:solidFill>
                        </a:rPr>
                        <a:t> 3</a:t>
                      </a:r>
                    </a:p>
                    <a:p>
                      <a:r>
                        <a:rPr lang="en-US" sz="2400" dirty="0">
                          <a:solidFill>
                            <a:schemeClr val="bg1"/>
                          </a:solidFill>
                        </a:rPr>
                        <a:t> 1</a:t>
                      </a:r>
                    </a:p>
                    <a:p>
                      <a:r>
                        <a:rPr lang="en-US" sz="2400" dirty="0">
                          <a:solidFill>
                            <a:schemeClr val="bg1"/>
                          </a:solidFill>
                        </a:rPr>
                        <a:t> 0</a:t>
                      </a:r>
                    </a:p>
                  </a:txBody>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join</a:t>
                      </a:r>
                    </a:p>
                  </a:txBody>
                  <a:tcPr>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Turns multi-values into text with a separator</a:t>
                      </a:r>
                      <a:endParaRPr lang="en-US" sz="2400" dirty="0">
                        <a:solidFill>
                          <a:schemeClr val="accent4">
                            <a:lumMod val="20000"/>
                            <a:lumOff val="80000"/>
                          </a:schemeClr>
                        </a:solidFill>
                      </a:endParaRPr>
                    </a:p>
                  </a:txBody>
                  <a:tcPr>
                    <a:solidFill>
                      <a:schemeClr val="bg1">
                        <a:lumMod val="50000"/>
                        <a:alpha val="20000"/>
                      </a:schemeClr>
                    </a:solidFill>
                  </a:tcPr>
                </a:tc>
                <a:tc>
                  <a:txBody>
                    <a:bodyPr/>
                    <a:lstStyle/>
                    <a:p>
                      <a:r>
                        <a:rPr lang="en-US" sz="2400" dirty="0">
                          <a:solidFill>
                            <a:schemeClr val="bg1"/>
                          </a:solidFill>
                        </a:rPr>
                        <a:t>=“join([$MultiChoice],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=“join([$MultiChoice], ‘|‘)”</a:t>
                      </a:r>
                    </a:p>
                  </a:txBody>
                  <a:tcPr>
                    <a:solidFill>
                      <a:schemeClr val="bg1">
                        <a:lumMod val="50000"/>
                        <a:alpha val="20000"/>
                      </a:schemeClr>
                    </a:solidFill>
                  </a:tcPr>
                </a:tc>
                <a:tc>
                  <a:txBody>
                    <a:bodyPr/>
                    <a:lstStyle/>
                    <a:p>
                      <a:r>
                        <a:rPr lang="en-US" sz="2400" dirty="0">
                          <a:solidFill>
                            <a:schemeClr val="bg1"/>
                          </a:solidFill>
                        </a:rPr>
                        <a:t>“A, B, C”</a:t>
                      </a:r>
                    </a:p>
                    <a:p>
                      <a:r>
                        <a:rPr lang="en-US" sz="2400" dirty="0">
                          <a:solidFill>
                            <a:schemeClr val="bg1"/>
                          </a:solidFill>
                        </a:rPr>
                        <a:t>“A|B|C”</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loopIndex</a:t>
                      </a:r>
                      <a:endParaRPr lang="en-US" sz="2400" b="1" dirty="0">
                        <a:solidFill>
                          <a:schemeClr val="bg1"/>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Current index of an iterator (</a:t>
                      </a:r>
                      <a:r>
                        <a:rPr lang="en-US" sz="2400" dirty="0" err="1">
                          <a:solidFill>
                            <a:schemeClr val="bg1"/>
                          </a:solidFill>
                        </a:rPr>
                        <a:t>forEach</a:t>
                      </a:r>
                      <a:r>
                        <a:rPr lang="en-US" sz="2400" dirty="0">
                          <a:solidFill>
                            <a:schemeClr val="bg1"/>
                          </a:solidFill>
                        </a:rPr>
                        <a:t>)</a:t>
                      </a:r>
                      <a:endParaRPr lang="en-US" sz="2400" dirty="0">
                        <a:solidFill>
                          <a:schemeClr val="accent4">
                            <a:lumMod val="20000"/>
                            <a:lumOff val="80000"/>
                          </a:schemeClr>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a:t>
                      </a:r>
                      <a:r>
                        <a:rPr lang="en-US" sz="2400" dirty="0" err="1">
                          <a:solidFill>
                            <a:schemeClr val="bg1"/>
                          </a:solidFill>
                        </a:rPr>
                        <a:t>loopIndex</a:t>
                      </a:r>
                      <a:r>
                        <a:rPr lang="en-US" sz="2400" dirty="0">
                          <a:solidFill>
                            <a:schemeClr val="bg1"/>
                          </a:solidFill>
                        </a:rPr>
                        <a:t>(‘</a:t>
                      </a:r>
                      <a:r>
                        <a:rPr lang="en-US" sz="2400" dirty="0" err="1">
                          <a:solidFill>
                            <a:schemeClr val="bg1"/>
                          </a:solidFill>
                        </a:rPr>
                        <a:t>personIterator</a:t>
                      </a:r>
                      <a:r>
                        <a:rPr lang="en-US" sz="2400" dirty="0">
                          <a:solidFill>
                            <a:schemeClr val="bg1"/>
                          </a:solidFill>
                        </a:rPr>
                        <a:t>’)”</a:t>
                      </a:r>
                    </a:p>
                  </a:txBody>
                  <a:tcPr>
                    <a:lnB w="12700" cap="flat" cmpd="sng" algn="ctr">
                      <a:noFill/>
                      <a:prstDash val="solid"/>
                      <a:round/>
                      <a:headEnd type="none" w="med" len="med"/>
                      <a:tailEnd type="none" w="med" len="med"/>
                    </a:lnB>
                  </a:tcPr>
                </a:tc>
                <a:tc>
                  <a:txBody>
                    <a:bodyPr/>
                    <a:lstStyle/>
                    <a:p>
                      <a:r>
                        <a:rPr lang="en-US" sz="2400" dirty="0">
                          <a:solidFill>
                            <a:schemeClr val="bg1"/>
                          </a:solidFill>
                        </a:rPr>
                        <a:t> 2</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57576518"/>
                  </a:ext>
                </a:extLst>
              </a:tr>
            </a:tbl>
          </a:graphicData>
        </a:graphic>
      </p:graphicFrame>
      <p:sp>
        <p:nvSpPr>
          <p:cNvPr id="12" name="TextBox 11">
            <a:extLst>
              <a:ext uri="{FF2B5EF4-FFF2-40B4-BE49-F238E27FC236}">
                <a16:creationId xmlns:a16="http://schemas.microsoft.com/office/drawing/2014/main" id="{E6333E05-C137-4EDB-8C5C-04BE50CAF7A3}"/>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1204794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174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a:t>
            </a:r>
            <a:r>
              <a:rPr lang="en-US" dirty="0">
                <a:solidFill>
                  <a:prstClr val="white"/>
                </a:solidFill>
                <a:latin typeface="Segoe UI Semibold"/>
              </a:rPr>
              <a:t>Operators &amp; Tokens</a:t>
            </a:r>
            <a:endParaRPr kumimoji="0" lang="en-US" sz="48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Paint">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966" y="1787917"/>
            <a:ext cx="3060441" cy="3060441"/>
          </a:xfrm>
          <a:prstGeom prst="rect">
            <a:avLst/>
          </a:prstGeom>
        </p:spPr>
      </p:pic>
    </p:spTree>
    <p:extLst>
      <p:ext uri="{BB962C8B-B14F-4D97-AF65-F5344CB8AC3E}">
        <p14:creationId xmlns:p14="http://schemas.microsoft.com/office/powerpoint/2010/main" val="13720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pic>
        <p:nvPicPr>
          <p:cNvPr id="14" name="Picture 2">
            <a:extLst>
              <a:ext uri="{FF2B5EF4-FFF2-40B4-BE49-F238E27FC236}">
                <a16:creationId xmlns:a16="http://schemas.microsoft.com/office/drawing/2014/main" id="{C78EAABB-3793-4820-A320-CF739DA9380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78747" y="1432162"/>
            <a:ext cx="6834505" cy="4556337"/>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44599"/>
      </p:ext>
    </p:extLst>
  </p:cSld>
  <p:clrMapOvr>
    <a:masterClrMapping/>
  </p:clrMapOvr>
  <p:transition spd="slow">
    <p:push/>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nvPr>
        </p:nvGraphicFramePr>
        <p:xfrm>
          <a:off x="3277868" y="1155700"/>
          <a:ext cx="8734425" cy="74168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455029324"/>
                  </a:ext>
                </a:extLst>
              </a:tr>
            </a:tbl>
          </a:graphicData>
        </a:graphic>
      </p:graphicFrame>
      <p:pic>
        <p:nvPicPr>
          <p:cNvPr id="7" name="Picture 2">
            <a:extLst>
              <a:ext uri="{FF2B5EF4-FFF2-40B4-BE49-F238E27FC236}">
                <a16:creationId xmlns:a16="http://schemas.microsoft.com/office/drawing/2014/main" id="{30327B8C-3D2F-47E9-8102-F3E39C7CB1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50A443C-DC12-486D-91A0-0783F251E58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662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634508265"/>
              </p:ext>
            </p:extLst>
          </p:nvPr>
        </p:nvGraphicFramePr>
        <p:xfrm>
          <a:off x="3277868" y="1155700"/>
          <a:ext cx="8734425" cy="111252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lnB w="12700" cap="flat" cmpd="sng" algn="ctr">
                      <a:noFill/>
                      <a:prstDash val="solid"/>
                      <a:round/>
                      <a:headEnd type="none" w="med" len="med"/>
                      <a:tailEnd type="none" w="med" len="med"/>
                    </a:lnB>
                  </a:tcPr>
                </a:tc>
                <a:tc>
                  <a:txBody>
                    <a:bodyPr/>
                    <a:lstStyle/>
                    <a:p>
                      <a:r>
                        <a:rPr lang="en-US" dirty="0"/>
                        <a:t>Simple actions and links (no script)</a:t>
                      </a:r>
                    </a:p>
                  </a:txBody>
                  <a:tcPr>
                    <a:lnB w="12700" cap="flat" cmpd="sng" algn="ctr">
                      <a:noFill/>
                      <a:prstDash val="solid"/>
                      <a:round/>
                      <a:headEnd type="none" w="med" len="med"/>
                      <a:tailEnd type="none" w="med" len="med"/>
                    </a:lnB>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tcPr>
                </a:tc>
                <a:extLst>
                  <a:ext uri="{0D108BD9-81ED-4DB2-BD59-A6C34878D82A}">
                    <a16:rowId xmlns:a16="http://schemas.microsoft.com/office/drawing/2014/main" val="2301741013"/>
                  </a:ext>
                </a:extLst>
              </a:tr>
            </a:tbl>
          </a:graphicData>
        </a:graphic>
      </p:graphicFrame>
      <p:pic>
        <p:nvPicPr>
          <p:cNvPr id="7" name="Picture 2">
            <a:extLst>
              <a:ext uri="{FF2B5EF4-FFF2-40B4-BE49-F238E27FC236}">
                <a16:creationId xmlns:a16="http://schemas.microsoft.com/office/drawing/2014/main" id="{564C4259-E6F7-408B-B422-6380AFE790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212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2122635615"/>
              </p:ext>
            </p:extLst>
          </p:nvPr>
        </p:nvGraphicFramePr>
        <p:xfrm>
          <a:off x="3277868" y="1155700"/>
          <a:ext cx="8734425" cy="148336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t>Static visualizations (HTML &amp; Styles)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3550060108"/>
                  </a:ext>
                </a:extLst>
              </a:tr>
            </a:tbl>
          </a:graphicData>
        </a:graphic>
      </p:graphicFrame>
      <p:pic>
        <p:nvPicPr>
          <p:cNvPr id="7" name="Picture 2">
            <a:extLst>
              <a:ext uri="{FF2B5EF4-FFF2-40B4-BE49-F238E27FC236}">
                <a16:creationId xmlns:a16="http://schemas.microsoft.com/office/drawing/2014/main" id="{D8B41376-C022-43A4-A030-730B59355EB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73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3350528474"/>
              </p:ext>
            </p:extLst>
          </p:nvPr>
        </p:nvGraphicFramePr>
        <p:xfrm>
          <a:off x="3277868" y="1155700"/>
          <a:ext cx="8734425" cy="185420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lnB w="12700" cap="flat" cmpd="sng" algn="ctr">
                      <a:noFill/>
                      <a:prstDash val="solid"/>
                      <a:round/>
                      <a:headEnd type="none" w="med" len="med"/>
                      <a:tailEnd type="none" w="med" len="med"/>
                    </a:lnB>
                  </a:tcPr>
                </a:tc>
                <a:tc>
                  <a:txBody>
                    <a:bodyPr/>
                    <a:lstStyle/>
                    <a:p>
                      <a:r>
                        <a:rPr lang="en-US" dirty="0"/>
                        <a:t>@now, @me, @window, @</a:t>
                      </a:r>
                      <a:r>
                        <a:rPr lang="en-US" dirty="0" err="1"/>
                        <a:t>currentWeb</a:t>
                      </a:r>
                      <a:endParaRPr lang="en-US" dirty="0"/>
                    </a:p>
                  </a:txBody>
                  <a:tcPr>
                    <a:lnB w="12700" cap="flat" cmpd="sng" algn="ctr">
                      <a:noFill/>
                      <a:prstDash val="solid"/>
                      <a:round/>
                      <a:headEnd type="none" w="med" len="med"/>
                      <a:tailEnd type="none" w="med" len="med"/>
                    </a:lnB>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tcPr>
                </a:tc>
                <a:extLst>
                  <a:ext uri="{0D108BD9-81ED-4DB2-BD59-A6C34878D82A}">
                    <a16:rowId xmlns:a16="http://schemas.microsoft.com/office/drawing/2014/main" val="2255574889"/>
                  </a:ext>
                </a:extLst>
              </a:tr>
            </a:tbl>
          </a:graphicData>
        </a:graphic>
      </p:graphicFrame>
      <p:pic>
        <p:nvPicPr>
          <p:cNvPr id="7" name="Picture 2">
            <a:extLst>
              <a:ext uri="{FF2B5EF4-FFF2-40B4-BE49-F238E27FC236}">
                <a16:creationId xmlns:a16="http://schemas.microsoft.com/office/drawing/2014/main" id="{C5FD5104-D0D5-4C33-94F5-6DC9C5F2E4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81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3579228778"/>
              </p:ext>
            </p:extLst>
          </p:nvPr>
        </p:nvGraphicFramePr>
        <p:xfrm>
          <a:off x="3277868" y="1155700"/>
          <a:ext cx="8734425" cy="296672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 @window, @</a:t>
                      </a:r>
                      <a:r>
                        <a:rPr lang="en-US" dirty="0" err="1"/>
                        <a:t>currentWeb</a:t>
                      </a:r>
                      <a:endParaRPr lang="en-US" dirty="0"/>
                    </a:p>
                  </a:txBody>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tc>
                <a:extLst>
                  <a:ext uri="{0D108BD9-81ED-4DB2-BD59-A6C34878D82A}">
                    <a16:rowId xmlns:a16="http://schemas.microsoft.com/office/drawing/2014/main" val="2255574889"/>
                  </a:ext>
                </a:extLst>
              </a:tr>
              <a:tr h="370840">
                <a:tc>
                  <a:txBody>
                    <a:bodyPr/>
                    <a:lstStyle/>
                    <a:p>
                      <a:r>
                        <a:rPr lang="en-US" dirty="0"/>
                        <a:t>JavaScript</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tc>
                <a:extLst>
                  <a:ext uri="{0D108BD9-81ED-4DB2-BD59-A6C34878D82A}">
                    <a16:rowId xmlns:a16="http://schemas.microsoft.com/office/drawing/2014/main" val="761100274"/>
                  </a:ext>
                </a:extLst>
              </a:tr>
              <a:tr h="370840">
                <a:tc>
                  <a:txBody>
                    <a:bodyPr/>
                    <a:lstStyle/>
                    <a:p>
                      <a:r>
                        <a:rPr lang="en-US" dirty="0"/>
                        <a:t>Interactivity</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t>Nope</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1346348565"/>
                  </a:ext>
                </a:extLst>
              </a:tr>
            </a:tbl>
          </a:graphicData>
        </a:graphic>
      </p:graphicFrame>
      <p:pic>
        <p:nvPicPr>
          <p:cNvPr id="7" name="Picture 2">
            <a:extLst>
              <a:ext uri="{FF2B5EF4-FFF2-40B4-BE49-F238E27FC236}">
                <a16:creationId xmlns:a16="http://schemas.microsoft.com/office/drawing/2014/main" id="{E16CBBD7-5214-4D3F-97B7-EAF4DBF35C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2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2613961675"/>
              </p:ext>
            </p:extLst>
          </p:nvPr>
        </p:nvGraphicFramePr>
        <p:xfrm>
          <a:off x="3277868" y="1155700"/>
          <a:ext cx="8734425" cy="370840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 @window, @</a:t>
                      </a:r>
                      <a:r>
                        <a:rPr lang="en-US" dirty="0" err="1"/>
                        <a:t>currentWeb</a:t>
                      </a:r>
                      <a:endParaRPr lang="en-US" dirty="0"/>
                    </a:p>
                  </a:txBody>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tc>
                <a:extLst>
                  <a:ext uri="{0D108BD9-81ED-4DB2-BD59-A6C34878D82A}">
                    <a16:rowId xmlns:a16="http://schemas.microsoft.com/office/drawing/2014/main" val="2255574889"/>
                  </a:ext>
                </a:extLst>
              </a:tr>
              <a:tr h="370840">
                <a:tc>
                  <a:txBody>
                    <a:bodyPr/>
                    <a:lstStyle/>
                    <a:p>
                      <a:r>
                        <a:rPr lang="en-US" dirty="0"/>
                        <a:t>JavaScript</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tc>
                <a:extLst>
                  <a:ext uri="{0D108BD9-81ED-4DB2-BD59-A6C34878D82A}">
                    <a16:rowId xmlns:a16="http://schemas.microsoft.com/office/drawing/2014/main" val="761100274"/>
                  </a:ext>
                </a:extLst>
              </a:tr>
              <a:tr h="370840">
                <a:tc>
                  <a:txBody>
                    <a:bodyPr/>
                    <a:lstStyle/>
                    <a:p>
                      <a:r>
                        <a:rPr lang="en-US" dirty="0"/>
                        <a:t>Interactivity</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1346348565"/>
                  </a:ext>
                </a:extLst>
              </a:tr>
              <a:tr h="370840">
                <a:tc>
                  <a:txBody>
                    <a:bodyPr/>
                    <a:lstStyle/>
                    <a:p>
                      <a:r>
                        <a:rPr lang="en-US" dirty="0"/>
                        <a:t>Developer Required</a:t>
                      </a:r>
                    </a:p>
                  </a:txBody>
                  <a:tcPr/>
                </a:tc>
                <a:tc>
                  <a:txBody>
                    <a:bodyPr/>
                    <a:lstStyle/>
                    <a:p>
                      <a:r>
                        <a:rPr lang="en-US" dirty="0">
                          <a:ln>
                            <a:noFill/>
                          </a:ln>
                        </a:rPr>
                        <a:t>“No” (but also yes)</a:t>
                      </a:r>
                      <a:endParaRPr lang="en-US" b="1" dirty="0">
                        <a:ln>
                          <a:noFill/>
                        </a:ln>
                        <a:solidFill>
                          <a:schemeClr val="bg1"/>
                        </a:solidFill>
                      </a:endParaRPr>
                    </a:p>
                  </a:txBody>
                  <a:tcPr/>
                </a:tc>
                <a:tc>
                  <a:txBody>
                    <a:bodyPr/>
                    <a:lstStyle/>
                    <a:p>
                      <a:r>
                        <a:rPr lang="en-US" dirty="0"/>
                        <a:t>Yes</a:t>
                      </a:r>
                    </a:p>
                  </a:txBody>
                  <a:tcPr/>
                </a:tc>
                <a:extLst>
                  <a:ext uri="{0D108BD9-81ED-4DB2-BD59-A6C34878D82A}">
                    <a16:rowId xmlns:a16="http://schemas.microsoft.com/office/drawing/2014/main" val="702946467"/>
                  </a:ext>
                </a:extLst>
              </a:tr>
              <a:tr h="370840">
                <a:tc>
                  <a:txBody>
                    <a:bodyPr/>
                    <a:lstStyle/>
                    <a:p>
                      <a:r>
                        <a:rPr lang="en-US" dirty="0"/>
                        <a:t>Solution Deployment</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b="0" dirty="0">
                          <a:ln>
                            <a:noFill/>
                          </a:ln>
                          <a:solidFill>
                            <a:schemeClr val="accent6">
                              <a:lumMod val="75000"/>
                            </a:schemeClr>
                          </a:solidFill>
                          <a:latin typeface="+mj-lt"/>
                        </a:rPr>
                        <a:t>Anyone with Designer Permissions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tx2">
                              <a:lumMod val="75000"/>
                            </a:schemeClr>
                          </a:solidFill>
                          <a:latin typeface="+mj-lt"/>
                        </a:rPr>
                        <a:t>App/Site Catalog</a:t>
                      </a:r>
                      <a:endParaRPr lang="en-US" b="1" dirty="0">
                        <a:solidFill>
                          <a:schemeClr val="tx2">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2416876570"/>
                  </a:ext>
                </a:extLst>
              </a:tr>
            </a:tbl>
          </a:graphicData>
        </a:graphic>
      </p:graphicFrame>
      <p:sp>
        <p:nvSpPr>
          <p:cNvPr id="7" name="TextBox 6">
            <a:extLst>
              <a:ext uri="{FF2B5EF4-FFF2-40B4-BE49-F238E27FC236}">
                <a16:creationId xmlns:a16="http://schemas.microsoft.com/office/drawing/2014/main" id="{4999038E-A88F-4FEE-8D0A-F7D0A4E2BA22}"/>
              </a:ext>
            </a:extLst>
          </p:cNvPr>
          <p:cNvSpPr txBox="1"/>
          <p:nvPr/>
        </p:nvSpPr>
        <p:spPr>
          <a:xfrm>
            <a:off x="704057" y="5052535"/>
            <a:ext cx="10783887"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90% of list customization use cases can be covered by </a:t>
            </a:r>
            <a:r>
              <a:rPr lang="en-US" sz="2400" b="1" dirty="0">
                <a:solidFill>
                  <a:schemeClr val="accent1">
                    <a:lumMod val="75000"/>
                  </a:schemeClr>
                </a:solidFill>
              </a:rPr>
              <a:t>Column Formatting</a:t>
            </a:r>
            <a:r>
              <a:rPr lang="en-US" sz="2400" dirty="0"/>
              <a:t>*</a:t>
            </a:r>
          </a:p>
          <a:p>
            <a:pPr marL="342900" indent="-342900">
              <a:buFont typeface="Arial" panose="020B0604020202020204" pitchFamily="34" charset="0"/>
              <a:buChar char="•"/>
            </a:pPr>
            <a:r>
              <a:rPr lang="en-US" sz="2400" dirty="0"/>
              <a:t>Another 5% by </a:t>
            </a:r>
            <a:r>
              <a:rPr lang="en-US" sz="2400" b="1" dirty="0">
                <a:solidFill>
                  <a:schemeClr val="accent1">
                    <a:lumMod val="75000"/>
                  </a:schemeClr>
                </a:solidFill>
              </a:rPr>
              <a:t>View Formatting</a:t>
            </a:r>
            <a:r>
              <a:rPr lang="en-US" sz="2400" dirty="0"/>
              <a:t>*</a:t>
            </a:r>
          </a:p>
          <a:p>
            <a:pPr marL="342900" indent="-342900">
              <a:buFont typeface="Arial" panose="020B0604020202020204" pitchFamily="34" charset="0"/>
              <a:buChar char="•"/>
            </a:pPr>
            <a:r>
              <a:rPr lang="en-US" sz="2400" dirty="0"/>
              <a:t>For everything else, use </a:t>
            </a:r>
            <a:r>
              <a:rPr lang="en-US" sz="2400" b="1" dirty="0" err="1">
                <a:solidFill>
                  <a:schemeClr val="accent1">
                    <a:lumMod val="75000"/>
                  </a:schemeClr>
                </a:solidFill>
              </a:rPr>
              <a:t>SPFx</a:t>
            </a:r>
            <a:endParaRPr lang="en-US" sz="2400" b="1" dirty="0">
              <a:solidFill>
                <a:schemeClr val="accent1">
                  <a:lumMod val="75000"/>
                </a:schemeClr>
              </a:solidFill>
            </a:endParaRPr>
          </a:p>
        </p:txBody>
      </p:sp>
      <p:pic>
        <p:nvPicPr>
          <p:cNvPr id="8194" name="Picture 2">
            <a:extLst>
              <a:ext uri="{FF2B5EF4-FFF2-40B4-BE49-F238E27FC236}">
                <a16:creationId xmlns:a16="http://schemas.microsoft.com/office/drawing/2014/main" id="{3A4646DF-14F3-43A6-B5E2-144951D2E8F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8487" y="2029968"/>
            <a:ext cx="2920342"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3" name="Graphic 2" descr="Ribbon">
            <a:extLst>
              <a:ext uri="{FF2B5EF4-FFF2-40B4-BE49-F238E27FC236}">
                <a16:creationId xmlns:a16="http://schemas.microsoft.com/office/drawing/2014/main" id="{4275589C-6A04-41FC-82CF-8AE229D6C0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1012371">
            <a:off x="5510854" y="4482790"/>
            <a:ext cx="542925" cy="542925"/>
          </a:xfrm>
          <a:prstGeom prst="rect">
            <a:avLst/>
          </a:prstGeom>
        </p:spPr>
      </p:pic>
      <p:sp>
        <p:nvSpPr>
          <p:cNvPr id="5" name="TextBox 4">
            <a:extLst>
              <a:ext uri="{FF2B5EF4-FFF2-40B4-BE49-F238E27FC236}">
                <a16:creationId xmlns:a16="http://schemas.microsoft.com/office/drawing/2014/main" id="{198BC778-C5C6-47A2-B6CC-52E5C598E4E3}"/>
              </a:ext>
            </a:extLst>
          </p:cNvPr>
          <p:cNvSpPr txBox="1"/>
          <p:nvPr/>
        </p:nvSpPr>
        <p:spPr>
          <a:xfrm>
            <a:off x="10438132" y="6098975"/>
            <a:ext cx="1753868" cy="307777"/>
          </a:xfrm>
          <a:prstGeom prst="rect">
            <a:avLst/>
          </a:prstGeom>
          <a:noFill/>
        </p:spPr>
        <p:txBody>
          <a:bodyPr wrap="square" rtlCol="0">
            <a:spAutoFit/>
          </a:bodyPr>
          <a:lstStyle/>
          <a:p>
            <a:pPr algn="r"/>
            <a:r>
              <a:rPr lang="en-US" sz="1400" dirty="0">
                <a:solidFill>
                  <a:schemeClr val="tx1">
                    <a:lumMod val="90000"/>
                    <a:lumOff val="10000"/>
                  </a:schemeClr>
                </a:solidFill>
              </a:rPr>
              <a:t>*made up by me</a:t>
            </a:r>
          </a:p>
        </p:txBody>
      </p:sp>
      <p:pic>
        <p:nvPicPr>
          <p:cNvPr id="10" name="Picture 2">
            <a:extLst>
              <a:ext uri="{FF2B5EF4-FFF2-40B4-BE49-F238E27FC236}">
                <a16:creationId xmlns:a16="http://schemas.microsoft.com/office/drawing/2014/main" id="{7203ED63-0B2D-48A8-920A-CB2270D6495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18487" y="2029968"/>
            <a:ext cx="2920342"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BC1F998-F0FA-4767-AF19-69FDD8290B8D}"/>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15618" y="202996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9" name="Picture 2" descr="Thumbs Up, Happy, Positive, Woman, Success, Hand">
            <a:extLst>
              <a:ext uri="{FF2B5EF4-FFF2-40B4-BE49-F238E27FC236}">
                <a16:creationId xmlns:a16="http://schemas.microsoft.com/office/drawing/2014/main" id="{96F634F6-488A-4B68-9D0F-38D14ED5F58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tretch/>
        </p:blipFill>
        <p:spPr bwMode="auto">
          <a:xfrm>
            <a:off x="215618" y="202996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25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7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4F26ED-4A66-47FE-AD2B-28FD6E1951F4}"/>
              </a:ext>
            </a:extLst>
          </p:cNvPr>
          <p:cNvSpPr txBox="1"/>
          <p:nvPr/>
        </p:nvSpPr>
        <p:spPr>
          <a:xfrm>
            <a:off x="2860876" y="5288340"/>
            <a:ext cx="6470248" cy="1569660"/>
          </a:xfrm>
          <a:prstGeom prst="rect">
            <a:avLst/>
          </a:prstGeom>
          <a:noFill/>
        </p:spPr>
        <p:txBody>
          <a:bodyPr wrap="square" rtlCol="0">
            <a:spAutoFit/>
          </a:bodyPr>
          <a:lstStyle/>
          <a:p>
            <a:pPr algn="ctr"/>
            <a:r>
              <a:rPr lang="en-US" sz="4800" b="1" dirty="0">
                <a:ln w="12700">
                  <a:solidFill>
                    <a:srgbClr val="57C3DF"/>
                  </a:solidFill>
                </a:ln>
                <a:solidFill>
                  <a:schemeClr val="bg1"/>
                </a:solidFill>
                <a:latin typeface="+mj-lt"/>
              </a:rPr>
              <a:t>Thursday - 11:30am</a:t>
            </a:r>
          </a:p>
          <a:p>
            <a:pPr algn="ctr"/>
            <a:r>
              <a:rPr lang="en-US" sz="4800" b="1" dirty="0">
                <a:ln w="12700">
                  <a:solidFill>
                    <a:srgbClr val="57C3DF"/>
                  </a:solidFill>
                </a:ln>
                <a:solidFill>
                  <a:schemeClr val="bg1"/>
                </a:solidFill>
                <a:latin typeface="+mj-lt"/>
              </a:rPr>
              <a:t>Boulevard Ballroom</a:t>
            </a:r>
          </a:p>
        </p:txBody>
      </p:sp>
    </p:spTree>
    <p:extLst>
      <p:ext uri="{BB962C8B-B14F-4D97-AF65-F5344CB8AC3E}">
        <p14:creationId xmlns:p14="http://schemas.microsoft.com/office/powerpoint/2010/main" val="41338424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7">
            <a:extLst>
              <a:ext uri="{FF2B5EF4-FFF2-40B4-BE49-F238E27FC236}">
                <a16:creationId xmlns:a16="http://schemas.microsoft.com/office/drawing/2014/main" id="{084A32DF-8669-4E09-9C5E-2D6B6775A187}"/>
              </a:ext>
            </a:extLst>
          </p:cNvPr>
          <p:cNvPicPr>
            <a:picLocks noGrp="1" noChangeAspect="1"/>
          </p:cNvPicPr>
          <p:nvPr>
            <p:ph sz="half" idx="4294967295"/>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E5ED7393-42A9-4A81-9624-75526E868F9F}"/>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Limitations</a:t>
            </a:r>
          </a:p>
        </p:txBody>
      </p:sp>
      <p:sp>
        <p:nvSpPr>
          <p:cNvPr id="10" name="TextBox 9">
            <a:extLst>
              <a:ext uri="{FF2B5EF4-FFF2-40B4-BE49-F238E27FC236}">
                <a16:creationId xmlns:a16="http://schemas.microsoft.com/office/drawing/2014/main" id="{2FA2468F-497D-43D3-A2CB-ACC71868E7C2}"/>
              </a:ext>
            </a:extLst>
          </p:cNvPr>
          <p:cNvSpPr txBox="1"/>
          <p:nvPr/>
        </p:nvSpPr>
        <p:spPr>
          <a:xfrm>
            <a:off x="5990122" y="1012329"/>
            <a:ext cx="6201878"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No Real String Operations</a:t>
            </a:r>
          </a:p>
          <a:p>
            <a:pPr marL="285750" indent="-285750">
              <a:buFont typeface="Arial" panose="020B0604020202020204" pitchFamily="34" charset="0"/>
              <a:buChar char="•"/>
            </a:pPr>
            <a:r>
              <a:rPr lang="en-US" sz="2400" dirty="0">
                <a:solidFill>
                  <a:schemeClr val="bg1"/>
                </a:solidFill>
              </a:rPr>
              <a:t>No Custom Date Formats or Date Parts</a:t>
            </a:r>
          </a:p>
          <a:p>
            <a:pPr marL="285750" indent="-285750">
              <a:buFont typeface="Arial" panose="020B0604020202020204" pitchFamily="34" charset="0"/>
              <a:buChar char="•"/>
            </a:pPr>
            <a:r>
              <a:rPr lang="en-US" sz="2400" dirty="0">
                <a:solidFill>
                  <a:schemeClr val="bg1"/>
                </a:solidFill>
              </a:rPr>
              <a:t>No </a:t>
            </a:r>
            <a:r>
              <a:rPr lang="en-US" sz="2400" dirty="0" err="1">
                <a:solidFill>
                  <a:schemeClr val="bg1"/>
                </a:solidFill>
              </a:rPr>
              <a:t>viewbox</a:t>
            </a:r>
            <a:r>
              <a:rPr lang="en-US" sz="2400" dirty="0">
                <a:solidFill>
                  <a:schemeClr val="bg1"/>
                </a:solidFill>
              </a:rPr>
              <a:t> attribute for SVG elements</a:t>
            </a:r>
          </a:p>
          <a:p>
            <a:pPr marL="285750" indent="-285750">
              <a:buFont typeface="Arial" panose="020B0604020202020204" pitchFamily="34" charset="0"/>
              <a:buChar char="•"/>
            </a:pPr>
            <a:r>
              <a:rPr lang="en-US" sz="2400" dirty="0">
                <a:solidFill>
                  <a:schemeClr val="bg1"/>
                </a:solidFill>
              </a:rPr>
              <a:t>Unable to use parenthesis in style props (except for </a:t>
            </a:r>
            <a:r>
              <a:rPr lang="en-US" sz="2400" dirty="0" err="1">
                <a:solidFill>
                  <a:schemeClr val="bg1"/>
                </a:solidFill>
              </a:rPr>
              <a:t>rgba</a:t>
            </a:r>
            <a:r>
              <a:rPr lang="en-US" sz="2400" dirty="0">
                <a:solidFill>
                  <a:schemeClr val="bg1"/>
                </a:solidFill>
              </a:rPr>
              <a:t>)</a:t>
            </a:r>
          </a:p>
          <a:p>
            <a:pPr marL="742950" lvl="1" indent="-285750">
              <a:buFont typeface="Arial" panose="020B0604020202020204" pitchFamily="34" charset="0"/>
              <a:buChar char="•"/>
            </a:pPr>
            <a:r>
              <a:rPr lang="en-US" sz="2400" dirty="0">
                <a:solidFill>
                  <a:schemeClr val="bg1"/>
                </a:solidFill>
              </a:rPr>
              <a:t>No Gradients</a:t>
            </a:r>
          </a:p>
          <a:p>
            <a:pPr marL="742950" lvl="1" indent="-285750">
              <a:buFont typeface="Arial" panose="020B0604020202020204" pitchFamily="34" charset="0"/>
              <a:buChar char="•"/>
            </a:pPr>
            <a:r>
              <a:rPr lang="en-US" sz="2400" dirty="0">
                <a:solidFill>
                  <a:schemeClr val="bg1"/>
                </a:solidFill>
              </a:rPr>
              <a:t>No image backgrounds</a:t>
            </a:r>
          </a:p>
          <a:p>
            <a:pPr marL="285750" indent="-285750">
              <a:buFont typeface="Arial" panose="020B0604020202020204" pitchFamily="34" charset="0"/>
              <a:buChar char="•"/>
            </a:pPr>
            <a:r>
              <a:rPr lang="en-US" sz="2400" dirty="0">
                <a:solidFill>
                  <a:schemeClr val="bg1"/>
                </a:solidFill>
              </a:rPr>
              <a:t>Numbers are floats and you can’t round them</a:t>
            </a:r>
          </a:p>
          <a:p>
            <a:pPr marL="285750" indent="-285750">
              <a:buFont typeface="Arial" panose="020B0604020202020204" pitchFamily="34" charset="0"/>
              <a:buChar char="•"/>
            </a:pPr>
            <a:r>
              <a:rPr lang="en-US" sz="2400" dirty="0">
                <a:solidFill>
                  <a:schemeClr val="bg1"/>
                </a:solidFill>
              </a:rPr>
              <a:t>Missing </a:t>
            </a:r>
            <a:r>
              <a:rPr lang="en-US" sz="2400" dirty="0" err="1">
                <a:solidFill>
                  <a:schemeClr val="bg1"/>
                </a:solidFill>
              </a:rPr>
              <a:t>ms</a:t>
            </a:r>
            <a:r>
              <a:rPr lang="en-US" sz="2400" dirty="0">
                <a:solidFill>
                  <a:schemeClr val="bg1"/>
                </a:solidFill>
              </a:rPr>
              <a:t>-Grid support</a:t>
            </a:r>
          </a:p>
          <a:p>
            <a:pPr marL="285750" indent="-285750">
              <a:buFont typeface="Arial" panose="020B0604020202020204" pitchFamily="34" charset="0"/>
              <a:buChar char="•"/>
            </a:pPr>
            <a:r>
              <a:rPr lang="en-US" sz="2400" dirty="0">
                <a:solidFill>
                  <a:schemeClr val="bg1"/>
                </a:solidFill>
              </a:rPr>
              <a:t>Schema discrepancies</a:t>
            </a:r>
          </a:p>
          <a:p>
            <a:pPr marL="285750" indent="-285750">
              <a:buFont typeface="Arial" panose="020B0604020202020204" pitchFamily="34" charset="0"/>
              <a:buChar char="•"/>
            </a:pPr>
            <a:r>
              <a:rPr lang="en-US" sz="2400" dirty="0">
                <a:solidFill>
                  <a:schemeClr val="bg1"/>
                </a:solidFill>
              </a:rPr>
              <a:t>No localization</a:t>
            </a:r>
          </a:p>
          <a:p>
            <a:pPr marL="285750" indent="-285750">
              <a:buFont typeface="Arial" panose="020B0604020202020204" pitchFamily="34" charset="0"/>
              <a:buChar char="•"/>
            </a:pPr>
            <a:r>
              <a:rPr lang="en-US" sz="2400" dirty="0">
                <a:solidFill>
                  <a:schemeClr val="bg1"/>
                </a:solidFill>
              </a:rPr>
              <a:t>List Web Part Inconsistencies &amp; Limits</a:t>
            </a:r>
          </a:p>
          <a:p>
            <a:pPr marL="285750" indent="-285750">
              <a:buFont typeface="Arial" panose="020B0604020202020204" pitchFamily="34" charset="0"/>
              <a:buChar char="•"/>
            </a:pPr>
            <a:r>
              <a:rPr lang="en-US" sz="2400" dirty="0">
                <a:solidFill>
                  <a:schemeClr val="bg1"/>
                </a:solidFill>
              </a:rPr>
              <a:t>Standard User Interface is lacking</a:t>
            </a:r>
          </a:p>
        </p:txBody>
      </p:sp>
    </p:spTree>
    <p:extLst>
      <p:ext uri="{BB962C8B-B14F-4D97-AF65-F5344CB8AC3E}">
        <p14:creationId xmlns:p14="http://schemas.microsoft.com/office/powerpoint/2010/main" val="35632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Effect transition="in" filter="fade">
                                      <p:cBhvr>
                                        <p:cTn id="25" dur="500"/>
                                        <p:tgtEl>
                                          <p:spTgt spid="10">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xEl>
                                              <p:pRg st="6" end="6"/>
                                            </p:txEl>
                                          </p:spTgt>
                                        </p:tgtEl>
                                        <p:attrNameLst>
                                          <p:attrName>style.visibility</p:attrName>
                                        </p:attrNameLst>
                                      </p:cBhvr>
                                      <p:to>
                                        <p:strVal val="visible"/>
                                      </p:to>
                                    </p:set>
                                    <p:animEffect transition="in" filter="fade">
                                      <p:cBhvr>
                                        <p:cTn id="33" dur="500"/>
                                        <p:tgtEl>
                                          <p:spTgt spid="10">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xEl>
                                              <p:pRg st="7" end="7"/>
                                            </p:txEl>
                                          </p:spTgt>
                                        </p:tgtEl>
                                        <p:attrNameLst>
                                          <p:attrName>style.visibility</p:attrName>
                                        </p:attrNameLst>
                                      </p:cBhvr>
                                      <p:to>
                                        <p:strVal val="visible"/>
                                      </p:to>
                                    </p:set>
                                    <p:animEffect transition="in" filter="fade">
                                      <p:cBhvr>
                                        <p:cTn id="38" dur="500"/>
                                        <p:tgtEl>
                                          <p:spTgt spid="10">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fade">
                                      <p:cBhvr>
                                        <p:cTn id="43" dur="500"/>
                                        <p:tgtEl>
                                          <p:spTgt spid="10">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xEl>
                                              <p:pRg st="9" end="9"/>
                                            </p:txEl>
                                          </p:spTgt>
                                        </p:tgtEl>
                                        <p:attrNameLst>
                                          <p:attrName>style.visibility</p:attrName>
                                        </p:attrNameLst>
                                      </p:cBhvr>
                                      <p:to>
                                        <p:strVal val="visible"/>
                                      </p:to>
                                    </p:set>
                                    <p:animEffect transition="in" filter="fade">
                                      <p:cBhvr>
                                        <p:cTn id="48" dur="500"/>
                                        <p:tgtEl>
                                          <p:spTgt spid="10">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0">
                                            <p:txEl>
                                              <p:pRg st="10" end="10"/>
                                            </p:txEl>
                                          </p:spTgt>
                                        </p:tgtEl>
                                        <p:attrNameLst>
                                          <p:attrName>style.visibility</p:attrName>
                                        </p:attrNameLst>
                                      </p:cBhvr>
                                      <p:to>
                                        <p:strVal val="visible"/>
                                      </p:to>
                                    </p:set>
                                    <p:animEffect transition="in" filter="fade">
                                      <p:cBhvr>
                                        <p:cTn id="53" dur="500"/>
                                        <p:tgtEl>
                                          <p:spTgt spid="10">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0">
                                            <p:txEl>
                                              <p:pRg st="11" end="11"/>
                                            </p:txEl>
                                          </p:spTgt>
                                        </p:tgtEl>
                                        <p:attrNameLst>
                                          <p:attrName>style.visibility</p:attrName>
                                        </p:attrNameLst>
                                      </p:cBhvr>
                                      <p:to>
                                        <p:strVal val="visible"/>
                                      </p:to>
                                    </p:set>
                                    <p:animEffect transition="in" filter="fade">
                                      <p:cBhvr>
                                        <p:cTn id="58"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ooden bench sitting in the grass&#10;&#10;Description generated with high confidence">
            <a:extLst>
              <a:ext uri="{FF2B5EF4-FFF2-40B4-BE49-F238E27FC236}">
                <a16:creationId xmlns:a16="http://schemas.microsoft.com/office/drawing/2014/main" id="{6FDB7F0A-82C8-4F65-A5E1-E8441EDD881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1500" t="19835" b="14014"/>
          <a:stretch/>
        </p:blipFill>
        <p:spPr>
          <a:xfrm>
            <a:off x="0" y="1"/>
            <a:ext cx="12192000" cy="6858000"/>
          </a:xfrm>
          <a:prstGeom prst="rect">
            <a:avLst/>
          </a:prstGeom>
        </p:spPr>
      </p:pic>
      <p:sp>
        <p:nvSpPr>
          <p:cNvPr id="4" name="Moon 3">
            <a:extLst>
              <a:ext uri="{FF2B5EF4-FFF2-40B4-BE49-F238E27FC236}">
                <a16:creationId xmlns:a16="http://schemas.microsoft.com/office/drawing/2014/main" id="{9F578EC2-85FC-4CD8-8488-1BBE803D0DCC}"/>
              </a:ext>
            </a:extLst>
          </p:cNvPr>
          <p:cNvSpPr/>
          <p:nvPr/>
        </p:nvSpPr>
        <p:spPr>
          <a:xfrm rot="15554505">
            <a:off x="2795156" y="1526333"/>
            <a:ext cx="196781" cy="833533"/>
          </a:xfrm>
          <a:prstGeom prst="moon">
            <a:avLst/>
          </a:prstGeom>
          <a:solidFill>
            <a:srgbClr val="1E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 name="TextBox 7">
            <a:extLst>
              <a:ext uri="{FF2B5EF4-FFF2-40B4-BE49-F238E27FC236}">
                <a16:creationId xmlns:a16="http://schemas.microsoft.com/office/drawing/2014/main" id="{DE428239-BA16-4656-B47C-A73967A954C3}"/>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Awesomeness</a:t>
            </a:r>
          </a:p>
        </p:txBody>
      </p:sp>
      <p:sp>
        <p:nvSpPr>
          <p:cNvPr id="12" name="TextBox 11">
            <a:extLst>
              <a:ext uri="{FF2B5EF4-FFF2-40B4-BE49-F238E27FC236}">
                <a16:creationId xmlns:a16="http://schemas.microsoft.com/office/drawing/2014/main" id="{902AFACE-2C23-41CA-BF49-44F4F0B3CC2A}"/>
              </a:ext>
            </a:extLst>
          </p:cNvPr>
          <p:cNvSpPr txBox="1"/>
          <p:nvPr/>
        </p:nvSpPr>
        <p:spPr>
          <a:xfrm>
            <a:off x="5990122" y="1012329"/>
            <a:ext cx="6201878" cy="563231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Quick &amp; “easy” visualizations that can have a significant impact</a:t>
            </a:r>
          </a:p>
          <a:p>
            <a:pPr marL="285750" indent="-285750">
              <a:buFont typeface="Arial" panose="020B0604020202020204" pitchFamily="34" charset="0"/>
              <a:buChar char="•"/>
            </a:pPr>
            <a:r>
              <a:rPr lang="en-US" sz="2800" dirty="0">
                <a:solidFill>
                  <a:schemeClr val="bg1"/>
                </a:solidFill>
              </a:rPr>
              <a:t>Site Column integration</a:t>
            </a:r>
          </a:p>
          <a:p>
            <a:pPr marL="285750" indent="-285750">
              <a:buFont typeface="Arial" panose="020B0604020202020204" pitchFamily="34" charset="0"/>
              <a:buChar char="•"/>
            </a:pPr>
            <a:r>
              <a:rPr lang="en-US" sz="2800" dirty="0">
                <a:solidFill>
                  <a:schemeClr val="bg1"/>
                </a:solidFill>
              </a:rPr>
              <a:t>Text based (easy source control)</a:t>
            </a:r>
          </a:p>
          <a:p>
            <a:pPr marL="285750" indent="-285750">
              <a:buFont typeface="Arial" panose="020B0604020202020204" pitchFamily="34" charset="0"/>
              <a:buChar char="•"/>
            </a:pPr>
            <a:r>
              <a:rPr lang="en-US" sz="2800" dirty="0">
                <a:solidFill>
                  <a:schemeClr val="bg1"/>
                </a:solidFill>
              </a:rPr>
              <a:t>Can be applied by Site Designers</a:t>
            </a:r>
          </a:p>
          <a:p>
            <a:pPr marL="285750" indent="-285750">
              <a:buFont typeface="Arial" panose="020B0604020202020204" pitchFamily="34" charset="0"/>
              <a:buChar char="•"/>
            </a:pPr>
            <a:r>
              <a:rPr lang="en-US" sz="2800" dirty="0">
                <a:solidFill>
                  <a:schemeClr val="bg1"/>
                </a:solidFill>
              </a:rPr>
              <a:t>Supported in Site Designs &amp; Remote Provisioning</a:t>
            </a:r>
          </a:p>
          <a:p>
            <a:pPr marL="285750" indent="-285750">
              <a:buFont typeface="Arial" panose="020B0604020202020204" pitchFamily="34" charset="0"/>
              <a:buChar char="•"/>
            </a:pPr>
            <a:r>
              <a:rPr lang="en-US" sz="2800" dirty="0">
                <a:solidFill>
                  <a:schemeClr val="bg1"/>
                </a:solidFill>
              </a:rPr>
              <a:t>Great performance</a:t>
            </a:r>
          </a:p>
          <a:p>
            <a:pPr marL="285750" indent="-285750">
              <a:buFont typeface="Arial" panose="020B0604020202020204" pitchFamily="34" charset="0"/>
              <a:buChar char="•"/>
            </a:pPr>
            <a:r>
              <a:rPr lang="en-US" sz="2800" dirty="0">
                <a:solidFill>
                  <a:schemeClr val="bg1"/>
                </a:solidFill>
              </a:rPr>
              <a:t>Getting better all the time</a:t>
            </a:r>
          </a:p>
          <a:p>
            <a:pPr marL="285750" indent="-285750">
              <a:buFont typeface="Arial" panose="020B0604020202020204" pitchFamily="34" charset="0"/>
              <a:buChar char="•"/>
            </a:pPr>
            <a:r>
              <a:rPr lang="en-US" sz="2800" b="1" dirty="0">
                <a:solidFill>
                  <a:schemeClr val="bg1"/>
                </a:solidFill>
              </a:rPr>
              <a:t>NO Solution Package deployment required</a:t>
            </a:r>
            <a:endParaRPr lang="en-US" sz="2800" dirty="0">
              <a:solidFill>
                <a:schemeClr val="bg1"/>
              </a:solidFill>
            </a:endParaRPr>
          </a:p>
          <a:p>
            <a:pPr marL="285750" indent="-285750">
              <a:buFont typeface="Arial" panose="020B0604020202020204" pitchFamily="34" charset="0"/>
              <a:buChar char="•"/>
            </a:pPr>
            <a:r>
              <a:rPr lang="en-US" sz="2800" b="1" dirty="0">
                <a:solidFill>
                  <a:schemeClr val="bg1"/>
                </a:solidFill>
              </a:rPr>
              <a:t>List Formatter fills the UI gap</a:t>
            </a:r>
          </a:p>
          <a:p>
            <a:pPr marL="285750" indent="-285750">
              <a:buFont typeface="Arial" panose="020B0604020202020204" pitchFamily="34" charset="0"/>
              <a:buChar char="•"/>
            </a:pPr>
            <a:endParaRPr lang="en-US" sz="2400" b="1" dirty="0">
              <a:solidFill>
                <a:schemeClr val="bg1"/>
              </a:solidFill>
            </a:endParaRPr>
          </a:p>
        </p:txBody>
      </p:sp>
    </p:spTree>
    <p:extLst>
      <p:ext uri="{BB962C8B-B14F-4D97-AF65-F5344CB8AC3E}">
        <p14:creationId xmlns:p14="http://schemas.microsoft.com/office/powerpoint/2010/main" val="864982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xEl>
                                              <p:pRg st="7" end="7"/>
                                            </p:txEl>
                                          </p:spTgt>
                                        </p:tgtEl>
                                        <p:attrNameLst>
                                          <p:attrName>style.visibility</p:attrName>
                                        </p:attrNameLst>
                                      </p:cBhvr>
                                      <p:to>
                                        <p:strVal val="visible"/>
                                      </p:to>
                                    </p:set>
                                    <p:animEffect transition="in" filter="fade">
                                      <p:cBhvr>
                                        <p:cTn id="42" dur="500"/>
                                        <p:tgtEl>
                                          <p:spTgt spid="1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xEl>
                                              <p:pRg st="8" end="8"/>
                                            </p:txEl>
                                          </p:spTgt>
                                        </p:tgtEl>
                                        <p:attrNameLst>
                                          <p:attrName>style.visibility</p:attrName>
                                        </p:attrNameLst>
                                      </p:cBhvr>
                                      <p:to>
                                        <p:strVal val="visible"/>
                                      </p:to>
                                    </p:set>
                                    <p:animEffect transition="in" filter="fade">
                                      <p:cBhvr>
                                        <p:cTn id="47" dur="500"/>
                                        <p:tgtEl>
                                          <p:spTgt spid="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84541-4CE6-4642-B106-1B7C51F94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961" y="434456"/>
            <a:ext cx="1510974" cy="3339169"/>
          </a:xfrm>
          <a:prstGeom prst="rect">
            <a:avLst/>
          </a:prstGeom>
        </p:spPr>
      </p:pic>
      <p:pic>
        <p:nvPicPr>
          <p:cNvPr id="1026" name="Picture 2" descr="See the source image">
            <a:extLst>
              <a:ext uri="{FF2B5EF4-FFF2-40B4-BE49-F238E27FC236}">
                <a16:creationId xmlns:a16="http://schemas.microsoft.com/office/drawing/2014/main" id="{857EBF02-DDE6-410E-83DB-303F23B19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94" y="4254483"/>
            <a:ext cx="2401389" cy="2401389"/>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77FB1C09-8003-4874-88A7-1841AD26AA25}"/>
              </a:ext>
            </a:extLst>
          </p:cNvPr>
          <p:cNvSpPr/>
          <p:nvPr/>
        </p:nvSpPr>
        <p:spPr>
          <a:xfrm rot="533121">
            <a:off x="1941835" y="1677583"/>
            <a:ext cx="3545924" cy="2828574"/>
          </a:xfrm>
          <a:prstGeom prst="cloudCallout">
            <a:avLst>
              <a:gd name="adj1" fmla="val -14492"/>
              <a:gd name="adj2" fmla="val 66647"/>
            </a:avLst>
          </a:prstGeom>
          <a:solidFill>
            <a:schemeClr val="bg1">
              <a:lumMod val="95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008C433-0A73-4AC7-98BE-28E0C75CD234}"/>
              </a:ext>
            </a:extLst>
          </p:cNvPr>
          <p:cNvPicPr>
            <a:picLocks noChangeAspect="1"/>
          </p:cNvPicPr>
          <p:nvPr/>
        </p:nvPicPr>
        <p:blipFill rotWithShape="1">
          <a:blip r:embed="rId4">
            <a:extLst>
              <a:ext uri="{28A0092B-C50C-407E-A947-70E740481C1C}">
                <a14:useLocalDpi xmlns:a14="http://schemas.microsoft.com/office/drawing/2010/main" val="0"/>
              </a:ext>
            </a:extLst>
          </a:blip>
          <a:srcRect b="1440"/>
          <a:stretch>
            <a:fillRect/>
          </a:stretch>
        </p:blipFill>
        <p:spPr>
          <a:xfrm>
            <a:off x="6996903" y="269990"/>
            <a:ext cx="3517376" cy="3193346"/>
          </a:xfrm>
          <a:prstGeom prst="rect">
            <a:avLst/>
          </a:prstGeom>
        </p:spPr>
      </p:pic>
      <p:pic>
        <p:nvPicPr>
          <p:cNvPr id="1028" name="Picture 4" descr="C:\Users\ckent\AppData\Local\Temp\SNAGHTML21aef6b2.PNG">
            <a:extLst>
              <a:ext uri="{FF2B5EF4-FFF2-40B4-BE49-F238E27FC236}">
                <a16:creationId xmlns:a16="http://schemas.microsoft.com/office/drawing/2014/main" id="{EDE33992-C9F9-4BE2-954C-584F0FA9B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127" y="4676954"/>
            <a:ext cx="4678900" cy="15858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0734FF7-10DA-409C-B22F-C077505D0D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55963">
            <a:off x="3227355" y="2235977"/>
            <a:ext cx="975445" cy="1589898"/>
          </a:xfrm>
          <a:prstGeom prst="rect">
            <a:avLst/>
          </a:prstGeom>
        </p:spPr>
      </p:pic>
      <p:pic>
        <p:nvPicPr>
          <p:cNvPr id="13" name="Graphic 12" descr="Dance">
            <a:extLst>
              <a:ext uri="{FF2B5EF4-FFF2-40B4-BE49-F238E27FC236}">
                <a16:creationId xmlns:a16="http://schemas.microsoft.com/office/drawing/2014/main" id="{59B2D9F5-6976-4BF6-9BF9-FE62FA000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68508" y="2642454"/>
            <a:ext cx="914400" cy="914400"/>
          </a:xfrm>
          <a:prstGeom prst="rect">
            <a:avLst/>
          </a:prstGeom>
        </p:spPr>
      </p:pic>
      <p:grpSp>
        <p:nvGrpSpPr>
          <p:cNvPr id="18" name="Group 17">
            <a:extLst>
              <a:ext uri="{FF2B5EF4-FFF2-40B4-BE49-F238E27FC236}">
                <a16:creationId xmlns:a16="http://schemas.microsoft.com/office/drawing/2014/main" id="{C59F9696-D11C-45D5-99D1-EAA34F3EB74E}"/>
              </a:ext>
            </a:extLst>
          </p:cNvPr>
          <p:cNvGrpSpPr/>
          <p:nvPr/>
        </p:nvGrpSpPr>
        <p:grpSpPr>
          <a:xfrm>
            <a:off x="1686822" y="5878665"/>
            <a:ext cx="914400" cy="914400"/>
            <a:chOff x="1686822" y="5878665"/>
            <a:chExt cx="914400" cy="914400"/>
          </a:xfrm>
        </p:grpSpPr>
        <p:sp>
          <p:nvSpPr>
            <p:cNvPr id="16" name="Oval 15">
              <a:extLst>
                <a:ext uri="{FF2B5EF4-FFF2-40B4-BE49-F238E27FC236}">
                  <a16:creationId xmlns:a16="http://schemas.microsoft.com/office/drawing/2014/main" id="{55CD83BA-5C99-47A2-854E-ADDAD653492C}"/>
                </a:ext>
              </a:extLst>
            </p:cNvPr>
            <p:cNvSpPr/>
            <p:nvPr/>
          </p:nvSpPr>
          <p:spPr>
            <a:xfrm>
              <a:off x="1941632" y="5987292"/>
              <a:ext cx="383010" cy="4195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phic 14" descr="Ribbon">
              <a:extLst>
                <a:ext uri="{FF2B5EF4-FFF2-40B4-BE49-F238E27FC236}">
                  <a16:creationId xmlns:a16="http://schemas.microsoft.com/office/drawing/2014/main" id="{CD7370F7-C3CD-4EAC-BAB7-FB242B388F5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951926">
              <a:off x="1686822" y="5878665"/>
              <a:ext cx="914400" cy="914400"/>
            </a:xfrm>
            <a:prstGeom prst="rect">
              <a:avLst/>
            </a:prstGeom>
          </p:spPr>
        </p:pic>
      </p:grpSp>
      <p:pic>
        <p:nvPicPr>
          <p:cNvPr id="24" name="Graphic 23" descr="Dance">
            <a:extLst>
              <a:ext uri="{FF2B5EF4-FFF2-40B4-BE49-F238E27FC236}">
                <a16:creationId xmlns:a16="http://schemas.microsoft.com/office/drawing/2014/main" id="{B2240FCA-BBE7-4924-92D7-7ECEFF75D6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208957" y="2434965"/>
            <a:ext cx="914400" cy="914400"/>
          </a:xfrm>
          <a:prstGeom prst="rect">
            <a:avLst/>
          </a:prstGeom>
        </p:spPr>
      </p:pic>
      <p:grpSp>
        <p:nvGrpSpPr>
          <p:cNvPr id="29" name="Group 28">
            <a:extLst>
              <a:ext uri="{FF2B5EF4-FFF2-40B4-BE49-F238E27FC236}">
                <a16:creationId xmlns:a16="http://schemas.microsoft.com/office/drawing/2014/main" id="{866F8585-66FF-4CA5-9804-8AB6A293E96D}"/>
              </a:ext>
            </a:extLst>
          </p:cNvPr>
          <p:cNvGrpSpPr/>
          <p:nvPr/>
        </p:nvGrpSpPr>
        <p:grpSpPr>
          <a:xfrm>
            <a:off x="9209314" y="3920547"/>
            <a:ext cx="2725329" cy="2654121"/>
            <a:chOff x="9209314" y="3920547"/>
            <a:chExt cx="2725329" cy="2654121"/>
          </a:xfrm>
        </p:grpSpPr>
        <p:pic>
          <p:nvPicPr>
            <p:cNvPr id="19" name="Picture 18">
              <a:extLst>
                <a:ext uri="{FF2B5EF4-FFF2-40B4-BE49-F238E27FC236}">
                  <a16:creationId xmlns:a16="http://schemas.microsoft.com/office/drawing/2014/main" id="{EE776ABB-F5AA-4F5B-A69F-6A03BFFCE5BD}"/>
                </a:ext>
              </a:extLst>
            </p:cNvPr>
            <p:cNvPicPr>
              <a:picLocks noChangeAspect="1"/>
            </p:cNvPicPr>
            <p:nvPr/>
          </p:nvPicPr>
          <p:blipFill>
            <a:blip r:embed="rId11"/>
            <a:stretch>
              <a:fillRect/>
            </a:stretch>
          </p:blipFill>
          <p:spPr>
            <a:xfrm>
              <a:off x="9209314" y="3920547"/>
              <a:ext cx="2725329" cy="2654121"/>
            </a:xfrm>
            <a:prstGeom prst="rect">
              <a:avLst/>
            </a:prstGeom>
          </p:spPr>
        </p:pic>
        <p:pic>
          <p:nvPicPr>
            <p:cNvPr id="1030" name="Picture 6" descr="See the source image">
              <a:extLst>
                <a:ext uri="{FF2B5EF4-FFF2-40B4-BE49-F238E27FC236}">
                  <a16:creationId xmlns:a16="http://schemas.microsoft.com/office/drawing/2014/main" id="{E6D86A72-7C18-4E43-A228-8216FAC463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33135" y="4706546"/>
              <a:ext cx="1077686" cy="107347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Graphic 20" descr="Water">
            <a:extLst>
              <a:ext uri="{FF2B5EF4-FFF2-40B4-BE49-F238E27FC236}">
                <a16:creationId xmlns:a16="http://schemas.microsoft.com/office/drawing/2014/main" id="{96EA62B1-F6D6-4D12-997F-D6F3C4C38E8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612104">
            <a:off x="854079" y="5369366"/>
            <a:ext cx="410656" cy="410656"/>
          </a:xfrm>
          <a:prstGeom prst="rect">
            <a:avLst/>
          </a:prstGeom>
        </p:spPr>
      </p:pic>
      <p:pic>
        <p:nvPicPr>
          <p:cNvPr id="23" name="Graphic 22" descr="Line Arrow: Rotate left">
            <a:extLst>
              <a:ext uri="{FF2B5EF4-FFF2-40B4-BE49-F238E27FC236}">
                <a16:creationId xmlns:a16="http://schemas.microsoft.com/office/drawing/2014/main" id="{8A6B202D-BDD4-460B-8EE0-8840126D75E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3065753">
            <a:off x="10752729" y="2679686"/>
            <a:ext cx="1139338" cy="1139338"/>
          </a:xfrm>
          <a:prstGeom prst="rect">
            <a:avLst/>
          </a:prstGeom>
        </p:spPr>
      </p:pic>
      <p:pic>
        <p:nvPicPr>
          <p:cNvPr id="26" name="Graphic 25" descr="Line Arrow: Rotate right">
            <a:extLst>
              <a:ext uri="{FF2B5EF4-FFF2-40B4-BE49-F238E27FC236}">
                <a16:creationId xmlns:a16="http://schemas.microsoft.com/office/drawing/2014/main" id="{50355803-DE7D-47B5-AD1F-0B5C1B55844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2352828" flipV="1">
            <a:off x="8173644" y="3503876"/>
            <a:ext cx="1184872" cy="1184872"/>
          </a:xfrm>
          <a:prstGeom prst="rect">
            <a:avLst/>
          </a:prstGeom>
        </p:spPr>
      </p:pic>
      <p:pic>
        <p:nvPicPr>
          <p:cNvPr id="28" name="Graphic 27" descr="Line Arrow: Counterclockwise curve">
            <a:extLst>
              <a:ext uri="{FF2B5EF4-FFF2-40B4-BE49-F238E27FC236}">
                <a16:creationId xmlns:a16="http://schemas.microsoft.com/office/drawing/2014/main" id="{385ECADB-D613-4A73-A3B7-9F8261E5A5E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3889314" flipV="1">
            <a:off x="4873299" y="614888"/>
            <a:ext cx="1394556" cy="1394556"/>
          </a:xfrm>
          <a:prstGeom prst="rect">
            <a:avLst/>
          </a:prstGeom>
        </p:spPr>
      </p:pic>
      <p:pic>
        <p:nvPicPr>
          <p:cNvPr id="34" name="Graphic 33" descr="Line Arrow: Counterclockwise curve">
            <a:extLst>
              <a:ext uri="{FF2B5EF4-FFF2-40B4-BE49-F238E27FC236}">
                <a16:creationId xmlns:a16="http://schemas.microsoft.com/office/drawing/2014/main" id="{C0B360EA-6AF0-4CB9-A453-8915CE23EE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3268601" flipH="1" flipV="1">
            <a:off x="5398722" y="3256249"/>
            <a:ext cx="1394556" cy="1394556"/>
          </a:xfrm>
          <a:prstGeom prst="rect">
            <a:avLst/>
          </a:prstGeom>
        </p:spPr>
      </p:pic>
      <p:pic>
        <p:nvPicPr>
          <p:cNvPr id="35" name="Graphic 34" descr="Line Arrow: Counterclockwise curve">
            <a:extLst>
              <a:ext uri="{FF2B5EF4-FFF2-40B4-BE49-F238E27FC236}">
                <a16:creationId xmlns:a16="http://schemas.microsoft.com/office/drawing/2014/main" id="{9D1AD675-20F4-487C-8DBE-087A04CF12B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7638034" flipH="1" flipV="1">
            <a:off x="7689077" y="5638586"/>
            <a:ext cx="1394556" cy="1394556"/>
          </a:xfrm>
          <a:prstGeom prst="rect">
            <a:avLst/>
          </a:prstGeom>
        </p:spPr>
      </p:pic>
    </p:spTree>
    <p:extLst>
      <p:ext uri="{BB962C8B-B14F-4D97-AF65-F5344CB8AC3E}">
        <p14:creationId xmlns:p14="http://schemas.microsoft.com/office/powerpoint/2010/main" val="30381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50" fill="hold"/>
                                        <p:tgtEl>
                                          <p:spTgt spid="4"/>
                                        </p:tgtEl>
                                        <p:attrNameLst>
                                          <p:attrName>ppt_x</p:attrName>
                                        </p:attrNameLst>
                                      </p:cBhvr>
                                      <p:tavLst>
                                        <p:tav tm="0">
                                          <p:val>
                                            <p:strVal val="0-#ppt_w/2"/>
                                          </p:val>
                                        </p:tav>
                                        <p:tav tm="100000">
                                          <p:val>
                                            <p:strVal val="#ppt_x"/>
                                          </p:val>
                                        </p:tav>
                                      </p:tavLst>
                                    </p:anim>
                                    <p:anim calcmode="lin" valueType="num">
                                      <p:cBhvr additive="base">
                                        <p:cTn id="13" dur="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500"/>
                            </p:stCondLst>
                            <p:childTnLst>
                              <p:par>
                                <p:cTn id="38" presetID="26"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80">
                                          <p:stCondLst>
                                            <p:cond delay="0"/>
                                          </p:stCondLst>
                                        </p:cTn>
                                        <p:tgtEl>
                                          <p:spTgt spid="18"/>
                                        </p:tgtEl>
                                      </p:cBhvr>
                                    </p:animEffect>
                                    <p:anim calcmode="lin" valueType="num">
                                      <p:cBhvr>
                                        <p:cTn id="41"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6" dur="26">
                                          <p:stCondLst>
                                            <p:cond delay="650"/>
                                          </p:stCondLst>
                                        </p:cTn>
                                        <p:tgtEl>
                                          <p:spTgt spid="18"/>
                                        </p:tgtEl>
                                      </p:cBhvr>
                                      <p:to x="100000" y="60000"/>
                                    </p:animScale>
                                    <p:animScale>
                                      <p:cBhvr>
                                        <p:cTn id="47" dur="166" decel="50000">
                                          <p:stCondLst>
                                            <p:cond delay="676"/>
                                          </p:stCondLst>
                                        </p:cTn>
                                        <p:tgtEl>
                                          <p:spTgt spid="18"/>
                                        </p:tgtEl>
                                      </p:cBhvr>
                                      <p:to x="100000" y="100000"/>
                                    </p:animScale>
                                    <p:animScale>
                                      <p:cBhvr>
                                        <p:cTn id="48" dur="26">
                                          <p:stCondLst>
                                            <p:cond delay="1312"/>
                                          </p:stCondLst>
                                        </p:cTn>
                                        <p:tgtEl>
                                          <p:spTgt spid="18"/>
                                        </p:tgtEl>
                                      </p:cBhvr>
                                      <p:to x="100000" y="80000"/>
                                    </p:animScale>
                                    <p:animScale>
                                      <p:cBhvr>
                                        <p:cTn id="49" dur="166" decel="50000">
                                          <p:stCondLst>
                                            <p:cond delay="1338"/>
                                          </p:stCondLst>
                                        </p:cTn>
                                        <p:tgtEl>
                                          <p:spTgt spid="18"/>
                                        </p:tgtEl>
                                      </p:cBhvr>
                                      <p:to x="100000" y="100000"/>
                                    </p:animScale>
                                    <p:animScale>
                                      <p:cBhvr>
                                        <p:cTn id="50" dur="26">
                                          <p:stCondLst>
                                            <p:cond delay="1642"/>
                                          </p:stCondLst>
                                        </p:cTn>
                                        <p:tgtEl>
                                          <p:spTgt spid="18"/>
                                        </p:tgtEl>
                                      </p:cBhvr>
                                      <p:to x="100000" y="90000"/>
                                    </p:animScale>
                                    <p:animScale>
                                      <p:cBhvr>
                                        <p:cTn id="51" dur="166" decel="50000">
                                          <p:stCondLst>
                                            <p:cond delay="1668"/>
                                          </p:stCondLst>
                                        </p:cTn>
                                        <p:tgtEl>
                                          <p:spTgt spid="18"/>
                                        </p:tgtEl>
                                      </p:cBhvr>
                                      <p:to x="100000" y="100000"/>
                                    </p:animScale>
                                    <p:animScale>
                                      <p:cBhvr>
                                        <p:cTn id="52" dur="26">
                                          <p:stCondLst>
                                            <p:cond delay="1808"/>
                                          </p:stCondLst>
                                        </p:cTn>
                                        <p:tgtEl>
                                          <p:spTgt spid="18"/>
                                        </p:tgtEl>
                                      </p:cBhvr>
                                      <p:to x="100000" y="95000"/>
                                    </p:animScale>
                                    <p:animScale>
                                      <p:cBhvr>
                                        <p:cTn id="53" dur="166" decel="50000">
                                          <p:stCondLst>
                                            <p:cond delay="1834"/>
                                          </p:stCondLst>
                                        </p:cTn>
                                        <p:tgtEl>
                                          <p:spTgt spid="18"/>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childTnLst>
                          </p:cTn>
                        </p:par>
                        <p:par>
                          <p:cTn id="59" fill="hold">
                            <p:stCondLst>
                              <p:cond delay="500"/>
                            </p:stCondLst>
                            <p:childTnLst>
                              <p:par>
                                <p:cTn id="60" presetID="2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up)">
                                      <p:cBhvr>
                                        <p:cTn id="67" dur="500"/>
                                        <p:tgtEl>
                                          <p:spTgt spid="34"/>
                                        </p:tgtEl>
                                      </p:cBhvr>
                                    </p:animEffect>
                                  </p:childTnLst>
                                </p:cTn>
                              </p:par>
                            </p:childTnLst>
                          </p:cTn>
                        </p:par>
                        <p:par>
                          <p:cTn id="68" fill="hold">
                            <p:stCondLst>
                              <p:cond delay="500"/>
                            </p:stCondLst>
                            <p:childTnLst>
                              <p:par>
                                <p:cTn id="69" presetID="22" presetClass="entr" presetSubtype="1" fill="hold" nodeType="afterEffect">
                                  <p:stCondLst>
                                    <p:cond delay="0"/>
                                  </p:stCondLst>
                                  <p:childTnLst>
                                    <p:set>
                                      <p:cBhvr>
                                        <p:cTn id="70" dur="1" fill="hold">
                                          <p:stCondLst>
                                            <p:cond delay="0"/>
                                          </p:stCondLst>
                                        </p:cTn>
                                        <p:tgtEl>
                                          <p:spTgt spid="1028"/>
                                        </p:tgtEl>
                                        <p:attrNameLst>
                                          <p:attrName>style.visibility</p:attrName>
                                        </p:attrNameLst>
                                      </p:cBhvr>
                                      <p:to>
                                        <p:strVal val="visible"/>
                                      </p:to>
                                    </p:set>
                                    <p:animEffect transition="in" filter="wipe(up)">
                                      <p:cBhvr>
                                        <p:cTn id="71" dur="500"/>
                                        <p:tgtEl>
                                          <p:spTgt spid="102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500"/>
                                        <p:tgtEl>
                                          <p:spTgt spid="35"/>
                                        </p:tgtEl>
                                      </p:cBhvr>
                                    </p:animEffect>
                                  </p:childTnLst>
                                </p:cTn>
                              </p:par>
                            </p:childTnLst>
                          </p:cTn>
                        </p:par>
                        <p:par>
                          <p:cTn id="77" fill="hold">
                            <p:stCondLst>
                              <p:cond delay="500"/>
                            </p:stCondLst>
                            <p:childTnLst>
                              <p:par>
                                <p:cTn id="78" presetID="22" presetClass="entr" presetSubtype="8"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left)">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right)">
                                      <p:cBhvr>
                                        <p:cTn id="85" dur="500"/>
                                        <p:tgtEl>
                                          <p:spTgt spid="2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500"/>
                                        <p:tgtEl>
                                          <p:spTgt spid="26"/>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xit" presetSubtype="4" fill="hold" nodeType="clickEffect">
                                  <p:stCondLst>
                                    <p:cond delay="0"/>
                                  </p:stCondLst>
                                  <p:childTnLst>
                                    <p:anim calcmode="lin" valueType="num">
                                      <p:cBhvr additive="base">
                                        <p:cTn id="94" dur="500"/>
                                        <p:tgtEl>
                                          <p:spTgt spid="18"/>
                                        </p:tgtEl>
                                        <p:attrNameLst>
                                          <p:attrName>ppt_x</p:attrName>
                                        </p:attrNameLst>
                                      </p:cBhvr>
                                      <p:tavLst>
                                        <p:tav tm="0">
                                          <p:val>
                                            <p:strVal val="ppt_x"/>
                                          </p:val>
                                        </p:tav>
                                        <p:tav tm="100000">
                                          <p:val>
                                            <p:strVal val="ppt_x"/>
                                          </p:val>
                                        </p:tav>
                                      </p:tavLst>
                                    </p:anim>
                                    <p:anim calcmode="lin" valueType="num">
                                      <p:cBhvr additive="base">
                                        <p:cTn id="95" dur="500"/>
                                        <p:tgtEl>
                                          <p:spTgt spid="18"/>
                                        </p:tgtEl>
                                        <p:attrNameLst>
                                          <p:attrName>ppt_y</p:attrName>
                                        </p:attrNameLst>
                                      </p:cBhvr>
                                      <p:tavLst>
                                        <p:tav tm="0">
                                          <p:val>
                                            <p:strVal val="ppt_y"/>
                                          </p:val>
                                        </p:tav>
                                        <p:tav tm="100000">
                                          <p:val>
                                            <p:strVal val="1+ppt_h/2"/>
                                          </p:val>
                                        </p:tav>
                                      </p:tavLst>
                                    </p:anim>
                                    <p:set>
                                      <p:cBhvr>
                                        <p:cTn id="96" dur="1" fill="hold">
                                          <p:stCondLst>
                                            <p:cond delay="499"/>
                                          </p:stCondLst>
                                        </p:cTn>
                                        <p:tgtEl>
                                          <p:spTgt spid="18"/>
                                        </p:tgtEl>
                                        <p:attrNameLst>
                                          <p:attrName>style.visibility</p:attrName>
                                        </p:attrNameLst>
                                      </p:cBhvr>
                                      <p:to>
                                        <p:strVal val="hidden"/>
                                      </p:to>
                                    </p:set>
                                  </p:childTnLst>
                                </p:cTn>
                              </p:par>
                            </p:childTnLst>
                          </p:cTn>
                        </p:par>
                        <p:par>
                          <p:cTn id="97" fill="hold">
                            <p:stCondLst>
                              <p:cond delay="500"/>
                            </p:stCondLst>
                            <p:childTnLst>
                              <p:par>
                                <p:cTn id="98" presetID="22" presetClass="entr" presetSubtype="1"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up)">
                                      <p:cBhvr>
                                        <p:cTn id="10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01D8F5-3FE3-49F4-B95A-CFE4BAF1808E}"/>
              </a:ext>
            </a:extLst>
          </p:cNvPr>
          <p:cNvSpPr txBox="1">
            <a:spLocks/>
          </p:cNvSpPr>
          <p:nvPr/>
        </p:nvSpPr>
        <p:spPr>
          <a:xfrm>
            <a:off x="302895" y="3156378"/>
            <a:ext cx="11586211" cy="13230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9600" b="1" i="0" u="none" strike="noStrike" kern="1200" cap="none" spc="0" normalizeH="0" baseline="0" noProof="0" dirty="0">
                <a:ln>
                  <a:noFill/>
                </a:ln>
                <a:solidFill>
                  <a:srgbClr val="0078D7">
                    <a:lumMod val="75000"/>
                  </a:srgbClr>
                </a:solidFill>
                <a:effectLst/>
                <a:uLnTx/>
                <a:uFillTx/>
                <a:latin typeface="Segoe UI" panose="020B0502040204020203" pitchFamily="34" charset="0"/>
                <a:ea typeface="+mj-ea"/>
                <a:cs typeface="Segoe UI" panose="020B0502040204020203" pitchFamily="34" charset="0"/>
              </a:rPr>
              <a:t>List Formatter</a:t>
            </a:r>
            <a:endParaRPr kumimoji="0" lang="en-US" sz="4800" b="0" i="0" u="none" strike="noStrike" kern="1200" cap="none" spc="0" normalizeH="0" baseline="0" noProof="0" dirty="0">
              <a:ln>
                <a:noFill/>
              </a:ln>
              <a:solidFill>
                <a:srgbClr val="0078D7">
                  <a:lumMod val="75000"/>
                </a:srgbClr>
              </a:solidFill>
              <a:effectLst/>
              <a:uLnTx/>
              <a:uFillTx/>
              <a:latin typeface="Segoe UI" panose="020B0502040204020203" pitchFamily="34" charset="0"/>
              <a:ea typeface="+mj-ea"/>
              <a:cs typeface="Segoe UI" panose="020B0502040204020203" pitchFamily="34" charset="0"/>
            </a:endParaRPr>
          </a:p>
        </p:txBody>
      </p:sp>
      <p:sp>
        <p:nvSpPr>
          <p:cNvPr id="3" name="TextBox 2">
            <a:extLst>
              <a:ext uri="{FF2B5EF4-FFF2-40B4-BE49-F238E27FC236}">
                <a16:creationId xmlns:a16="http://schemas.microsoft.com/office/drawing/2014/main" id="{CBB5CD10-02B7-473E-BEF9-6D2C343F23B3}"/>
              </a:ext>
            </a:extLst>
          </p:cNvPr>
          <p:cNvSpPr txBox="1"/>
          <p:nvPr/>
        </p:nvSpPr>
        <p:spPr>
          <a:xfrm>
            <a:off x="0" y="5446512"/>
            <a:ext cx="121920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1" u="none" strike="noStrike" kern="1200" cap="none" spc="0" normalizeH="0" baseline="0" noProof="0" dirty="0">
                <a:ln>
                  <a:noFill/>
                </a:ln>
                <a:solidFill>
                  <a:srgbClr val="262626">
                    <a:lumMod val="75000"/>
                    <a:lumOff val="25000"/>
                  </a:srgbClr>
                </a:solidFill>
                <a:effectLst/>
                <a:uLnTx/>
                <a:uFillTx/>
                <a:latin typeface="Calibri" panose="020F0502020204030204"/>
                <a:ea typeface="+mn-ea"/>
                <a:cs typeface="+mn-cs"/>
              </a:rPr>
              <a:t>ListFormatter.com</a:t>
            </a:r>
          </a:p>
        </p:txBody>
      </p:sp>
      <p:pic>
        <p:nvPicPr>
          <p:cNvPr id="6" name="Graphic 5">
            <a:extLst>
              <a:ext uri="{FF2B5EF4-FFF2-40B4-BE49-F238E27FC236}">
                <a16:creationId xmlns:a16="http://schemas.microsoft.com/office/drawing/2014/main" id="{C996BFD4-C7C8-42F4-8C7A-734910B8FD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8520" y="174093"/>
            <a:ext cx="2854960" cy="2854960"/>
          </a:xfrm>
          <a:prstGeom prst="rect">
            <a:avLst/>
          </a:prstGeom>
        </p:spPr>
      </p:pic>
      <p:sp>
        <p:nvSpPr>
          <p:cNvPr id="10" name="Title 3">
            <a:extLst>
              <a:ext uri="{FF2B5EF4-FFF2-40B4-BE49-F238E27FC236}">
                <a16:creationId xmlns:a16="http://schemas.microsoft.com/office/drawing/2014/main" id="{3154B9B1-F5E2-4D4F-99AD-C1FB097964E8}"/>
              </a:ext>
            </a:extLst>
          </p:cNvPr>
          <p:cNvSpPr txBox="1">
            <a:spLocks/>
          </p:cNvSpPr>
          <p:nvPr/>
        </p:nvSpPr>
        <p:spPr>
          <a:xfrm>
            <a:off x="302895" y="4398383"/>
            <a:ext cx="11586211" cy="6829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78D7">
                    <a:lumMod val="75000"/>
                  </a:srgbClr>
                </a:solidFill>
                <a:effectLst/>
                <a:uLnTx/>
                <a:uFillTx/>
                <a:latin typeface="Segoe UI" panose="020B0502040204020203" pitchFamily="34" charset="0"/>
                <a:ea typeface="+mj-ea"/>
                <a:cs typeface="Segoe UI" panose="020B0502040204020203" pitchFamily="34" charset="0"/>
              </a:rPr>
              <a:t>Easy editor for modern listview Formatting</a:t>
            </a:r>
            <a:endParaRPr kumimoji="0" lang="en-US" sz="4800" b="0" i="0" u="none" strike="noStrike" kern="1200" cap="none" spc="0" normalizeH="0" baseline="0" noProof="0" dirty="0">
              <a:ln>
                <a:noFill/>
              </a:ln>
              <a:solidFill>
                <a:srgbClr val="0078D7">
                  <a:lumMod val="75000"/>
                </a:srgbClr>
              </a:solidFill>
              <a:effectLst/>
              <a:uLnTx/>
              <a:uFillTx/>
              <a:latin typeface="Segoe UI" panose="020B0502040204020203" pitchFamily="34" charset="0"/>
              <a:ea typeface="+mj-ea"/>
              <a:cs typeface="Segoe UI" panose="020B0502040204020203" pitchFamily="34" charset="0"/>
            </a:endParaRPr>
          </a:p>
        </p:txBody>
      </p:sp>
    </p:spTree>
    <p:extLst>
      <p:ext uri="{BB962C8B-B14F-4D97-AF65-F5344CB8AC3E}">
        <p14:creationId xmlns:p14="http://schemas.microsoft.com/office/powerpoint/2010/main" val="34291853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ED72-89EB-4D8B-B8AC-771F1AB17EAC}"/>
              </a:ext>
            </a:extLst>
          </p:cNvPr>
          <p:cNvSpPr>
            <a:spLocks noGrp="1"/>
          </p:cNvSpPr>
          <p:nvPr>
            <p:ph type="title"/>
          </p:nvPr>
        </p:nvSpPr>
        <p:spPr/>
        <p:txBody>
          <a:bodyPr>
            <a:normAutofit/>
          </a:bodyPr>
          <a:lstStyle/>
          <a:p>
            <a:r>
              <a:rPr lang="en-US" sz="4000" dirty="0"/>
              <a:t>Final Tips &amp; Tricks</a:t>
            </a:r>
          </a:p>
        </p:txBody>
      </p:sp>
      <p:sp>
        <p:nvSpPr>
          <p:cNvPr id="3" name="Content Placeholder 2">
            <a:extLst>
              <a:ext uri="{FF2B5EF4-FFF2-40B4-BE49-F238E27FC236}">
                <a16:creationId xmlns:a16="http://schemas.microsoft.com/office/drawing/2014/main" id="{A772E5C0-F543-45DF-A7CA-27BB4DCD3193}"/>
              </a:ext>
            </a:extLst>
          </p:cNvPr>
          <p:cNvSpPr>
            <a:spLocks noGrp="1"/>
          </p:cNvSpPr>
          <p:nvPr>
            <p:ph sz="half" idx="1"/>
          </p:nvPr>
        </p:nvSpPr>
        <p:spPr/>
        <p:txBody>
          <a:bodyPr>
            <a:normAutofit lnSpcReduction="10000"/>
          </a:bodyPr>
          <a:lstStyle/>
          <a:p>
            <a:r>
              <a:rPr lang="en-US" sz="2800" dirty="0"/>
              <a:t>UI Fabric Classes</a:t>
            </a:r>
          </a:p>
          <a:p>
            <a:pPr lvl="1"/>
            <a:r>
              <a:rPr lang="en-US" sz="1800" dirty="0"/>
              <a:t>Theme Colors</a:t>
            </a:r>
          </a:p>
          <a:p>
            <a:pPr lvl="1"/>
            <a:r>
              <a:rPr lang="en-US" sz="1800" dirty="0"/>
              <a:t>Hover Styles</a:t>
            </a:r>
          </a:p>
          <a:p>
            <a:pPr lvl="1"/>
            <a:r>
              <a:rPr lang="en-US" sz="1800" dirty="0"/>
              <a:t>Font Sizes &amp; Weights</a:t>
            </a:r>
          </a:p>
          <a:p>
            <a:r>
              <a:rPr lang="en-US" sz="2800" dirty="0"/>
              <a:t>Purge AST from your brain</a:t>
            </a:r>
          </a:p>
          <a:p>
            <a:r>
              <a:rPr lang="en-US" sz="2800" dirty="0"/>
              <a:t>Turn </a:t>
            </a:r>
            <a:r>
              <a:rPr lang="en-US" sz="2800" dirty="0" err="1"/>
              <a:t>debugMode</a:t>
            </a:r>
            <a:r>
              <a:rPr lang="en-US" sz="2800" dirty="0"/>
              <a:t> off</a:t>
            </a:r>
          </a:p>
          <a:p>
            <a:r>
              <a:rPr lang="en-US" sz="2800" dirty="0"/>
              <a:t>Write HTML 1</a:t>
            </a:r>
            <a:r>
              <a:rPr lang="en-US" sz="2800" baseline="30000" dirty="0"/>
              <a:t>st</a:t>
            </a:r>
            <a:endParaRPr lang="en-US" sz="2800" dirty="0"/>
          </a:p>
          <a:p>
            <a:r>
              <a:rPr lang="en-US" sz="2800" dirty="0"/>
              <a:t>Dynamic Images</a:t>
            </a:r>
          </a:p>
          <a:p>
            <a:r>
              <a:rPr lang="en-US" sz="2800" dirty="0"/>
              <a:t>1000+ icons – use them!</a:t>
            </a:r>
          </a:p>
          <a:p>
            <a:r>
              <a:rPr lang="en-US" sz="2800" dirty="0"/>
              <a:t>Test in multiple themes</a:t>
            </a:r>
          </a:p>
          <a:p>
            <a:r>
              <a:rPr lang="en-US" sz="2800" dirty="0"/>
              <a:t>Use </a:t>
            </a:r>
            <a:r>
              <a:rPr lang="en-US" sz="2800" b="1" dirty="0">
                <a:solidFill>
                  <a:schemeClr val="accent1"/>
                </a:solidFill>
              </a:rPr>
              <a:t>List Formatter</a:t>
            </a:r>
          </a:p>
        </p:txBody>
      </p:sp>
      <p:pic>
        <p:nvPicPr>
          <p:cNvPr id="5" name="Picture 12" descr="See the source image">
            <a:extLst>
              <a:ext uri="{FF2B5EF4-FFF2-40B4-BE49-F238E27FC236}">
                <a16:creationId xmlns:a16="http://schemas.microsoft.com/office/drawing/2014/main" id="{2C1EF7A1-9D10-4F58-A92B-2F9FAA5EB065}"/>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flipH="1">
            <a:off x="7792200" y="2371479"/>
            <a:ext cx="2582723" cy="35392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801D59-BFA6-4698-86F2-7E323257E0BD}"/>
              </a:ext>
            </a:extLst>
          </p:cNvPr>
          <p:cNvSpPr txBox="1"/>
          <p:nvPr/>
        </p:nvSpPr>
        <p:spPr>
          <a:xfrm>
            <a:off x="5732585" y="1249017"/>
            <a:ext cx="645941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n-ea"/>
                <a:cs typeface="+mn-cs"/>
              </a:rPr>
              <a:t>The Modern </a:t>
            </a:r>
            <a:r>
              <a:rPr kumimoji="0" lang="en-US" sz="4400" b="0" i="0" u="none" strike="noStrike" kern="1200" cap="none" spc="0" normalizeH="0" baseline="0" noProof="0" dirty="0" err="1">
                <a:ln>
                  <a:noFill/>
                </a:ln>
                <a:solidFill>
                  <a:prstClr val="white"/>
                </a:solidFill>
                <a:effectLst/>
                <a:uLnTx/>
                <a:uFillTx/>
                <a:latin typeface="Segoe UI Semibold"/>
                <a:ea typeface="+mn-ea"/>
                <a:cs typeface="+mn-cs"/>
              </a:rPr>
              <a:t>Listview</a:t>
            </a:r>
            <a:endParaRPr kumimoji="0" lang="en-US" sz="4400" b="0" i="0" u="none" strike="noStrike" kern="1200" cap="none" spc="0" normalizeH="0" baseline="0" noProof="0" dirty="0">
              <a:ln>
                <a:noFill/>
              </a:ln>
              <a:solidFill>
                <a:prstClr val="white"/>
              </a:solidFill>
              <a:effectLst/>
              <a:uLnTx/>
              <a:uFillTx/>
              <a:latin typeface="Segoe UI Semibold"/>
              <a:ea typeface="+mn-ea"/>
              <a:cs typeface="+mn-cs"/>
            </a:endParaRPr>
          </a:p>
        </p:txBody>
      </p:sp>
      <p:sp>
        <p:nvSpPr>
          <p:cNvPr id="7" name="TextBox 6">
            <a:extLst>
              <a:ext uri="{FF2B5EF4-FFF2-40B4-BE49-F238E27FC236}">
                <a16:creationId xmlns:a16="http://schemas.microsoft.com/office/drawing/2014/main" id="{F9B4E88F-BB86-4FE3-B409-A7C8B6FD63F4}"/>
              </a:ext>
            </a:extLst>
          </p:cNvPr>
          <p:cNvSpPr txBox="1"/>
          <p:nvPr/>
        </p:nvSpPr>
        <p:spPr>
          <a:xfrm rot="21323112">
            <a:off x="6602950" y="365930"/>
            <a:ext cx="3437161"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B900"/>
                </a:solidFill>
                <a:effectLst/>
                <a:uLnTx/>
                <a:uFillTx/>
                <a:latin typeface="Edwardian Script ITC" panose="030303020407070D0804" pitchFamily="66" charset="0"/>
                <a:ea typeface="+mn-ea"/>
                <a:cs typeface="+mn-cs"/>
              </a:rPr>
              <a:t>Dapper</a:t>
            </a:r>
          </a:p>
        </p:txBody>
      </p:sp>
      <p:pic>
        <p:nvPicPr>
          <p:cNvPr id="8" name="Graphic 7" descr="Close">
            <a:extLst>
              <a:ext uri="{FF2B5EF4-FFF2-40B4-BE49-F238E27FC236}">
                <a16:creationId xmlns:a16="http://schemas.microsoft.com/office/drawing/2014/main" id="{91DA2DDF-8376-4FEA-BAF5-319FDBF889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358964">
            <a:off x="6892046" y="1228381"/>
            <a:ext cx="2914915" cy="810711"/>
          </a:xfrm>
          <a:prstGeom prst="rect">
            <a:avLst/>
          </a:prstGeom>
        </p:spPr>
      </p:pic>
    </p:spTree>
    <p:extLst>
      <p:ext uri="{BB962C8B-B14F-4D97-AF65-F5344CB8AC3E}">
        <p14:creationId xmlns:p14="http://schemas.microsoft.com/office/powerpoint/2010/main" val="25966486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16A7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8CC601-BA71-4583-802A-DDD66C4891B2}"/>
              </a:ext>
            </a:extLst>
          </p:cNvPr>
          <p:cNvSpPr>
            <a:spLocks noGrp="1"/>
          </p:cNvSpPr>
          <p:nvPr>
            <p:ph type="title"/>
          </p:nvPr>
        </p:nvSpPr>
        <p:spPr>
          <a:xfrm>
            <a:off x="302894" y="0"/>
            <a:ext cx="5571629" cy="2399975"/>
          </a:xfrm>
        </p:spPr>
        <p:txBody>
          <a:bodyPr>
            <a:normAutofit/>
          </a:bodyPr>
          <a:lstStyle/>
          <a:p>
            <a:r>
              <a:rPr lang="en-US" sz="2400" dirty="0"/>
              <a:t>PnP SIG</a:t>
            </a:r>
            <a:br>
              <a:rPr lang="en-US" dirty="0"/>
            </a:br>
            <a:r>
              <a:rPr lang="en-US" sz="4000" dirty="0"/>
              <a:t>SharePoint General Development Call</a:t>
            </a:r>
            <a:endParaRPr lang="en-US" dirty="0"/>
          </a:p>
        </p:txBody>
      </p:sp>
      <p:sp>
        <p:nvSpPr>
          <p:cNvPr id="2" name="Content Placeholder 1">
            <a:extLst>
              <a:ext uri="{FF2B5EF4-FFF2-40B4-BE49-F238E27FC236}">
                <a16:creationId xmlns:a16="http://schemas.microsoft.com/office/drawing/2014/main" id="{B3945F4E-BF9B-42A0-A7D9-9437A6AD0DE7}"/>
              </a:ext>
            </a:extLst>
          </p:cNvPr>
          <p:cNvSpPr>
            <a:spLocks noGrp="1"/>
          </p:cNvSpPr>
          <p:nvPr>
            <p:ph sz="half" idx="1"/>
          </p:nvPr>
        </p:nvSpPr>
        <p:spPr>
          <a:xfrm>
            <a:off x="302894" y="2533338"/>
            <a:ext cx="5424169" cy="3542341"/>
          </a:xfrm>
        </p:spPr>
        <p:txBody>
          <a:bodyPr>
            <a:normAutofit fontScale="92500" lnSpcReduction="10000"/>
          </a:bodyPr>
          <a:lstStyle/>
          <a:p>
            <a:r>
              <a:rPr lang="en-US" dirty="0"/>
              <a:t>Every other Thursday, 10am EST</a:t>
            </a:r>
          </a:p>
          <a:p>
            <a:r>
              <a:rPr lang="en-US" dirty="0"/>
              <a:t>Recorded to YouTube</a:t>
            </a:r>
          </a:p>
          <a:p>
            <a:r>
              <a:rPr lang="en-US" dirty="0"/>
              <a:t>Next call on 5/30</a:t>
            </a:r>
          </a:p>
          <a:p>
            <a:r>
              <a:rPr lang="en-US" dirty="0"/>
              <a:t>Recurring List Formatting tips &amp; tricks</a:t>
            </a:r>
          </a:p>
        </p:txBody>
      </p:sp>
      <p:sp>
        <p:nvSpPr>
          <p:cNvPr id="3" name="Content Placeholder 2">
            <a:extLst>
              <a:ext uri="{FF2B5EF4-FFF2-40B4-BE49-F238E27FC236}">
                <a16:creationId xmlns:a16="http://schemas.microsoft.com/office/drawing/2014/main" id="{888F56B1-6C7E-4F66-B274-79CF8D07138F}"/>
              </a:ext>
            </a:extLst>
          </p:cNvPr>
          <p:cNvSpPr>
            <a:spLocks noGrp="1"/>
          </p:cNvSpPr>
          <p:nvPr>
            <p:ph sz="half" idx="2"/>
          </p:nvPr>
        </p:nvSpPr>
        <p:spPr>
          <a:xfrm>
            <a:off x="6622141" y="1616015"/>
            <a:ext cx="4840516" cy="4726563"/>
          </a:xfrm>
        </p:spPr>
        <p:txBody>
          <a:bodyPr>
            <a:normAutofit fontScale="92500" lnSpcReduction="10000"/>
          </a:bodyPr>
          <a:lstStyle/>
          <a:p>
            <a:r>
              <a:rPr lang="en-US" sz="2400" i="1" dirty="0" err="1">
                <a:solidFill>
                  <a:schemeClr val="tx1">
                    <a:lumMod val="90000"/>
                    <a:lumOff val="10000"/>
                  </a:schemeClr>
                </a:solidFill>
              </a:rPr>
              <a:t>currentWeb</a:t>
            </a:r>
            <a:endParaRPr lang="en-US" sz="2400" i="1" dirty="0">
              <a:solidFill>
                <a:schemeClr val="tx1">
                  <a:lumMod val="90000"/>
                  <a:lumOff val="10000"/>
                </a:schemeClr>
              </a:solidFill>
            </a:endParaRPr>
          </a:p>
          <a:p>
            <a:r>
              <a:rPr lang="en-US" sz="2400" i="1" dirty="0" err="1">
                <a:solidFill>
                  <a:schemeClr val="tx1">
                    <a:lumMod val="90000"/>
                    <a:lumOff val="10000"/>
                  </a:schemeClr>
                </a:solidFill>
              </a:rPr>
              <a:t>forEach</a:t>
            </a:r>
            <a:r>
              <a:rPr lang="en-US" sz="2400" i="1" dirty="0">
                <a:solidFill>
                  <a:schemeClr val="tx1">
                    <a:lumMod val="90000"/>
                    <a:lumOff val="10000"/>
                  </a:schemeClr>
                </a:solidFill>
              </a:rPr>
              <a:t>, </a:t>
            </a:r>
            <a:r>
              <a:rPr lang="en-US" sz="2400" i="1" dirty="0" err="1">
                <a:solidFill>
                  <a:schemeClr val="tx1">
                    <a:lumMod val="90000"/>
                    <a:lumOff val="10000"/>
                  </a:schemeClr>
                </a:solidFill>
              </a:rPr>
              <a:t>loopIndex</a:t>
            </a:r>
            <a:endParaRPr lang="en-US" sz="2400" i="1" dirty="0">
              <a:solidFill>
                <a:schemeClr val="tx1">
                  <a:lumMod val="90000"/>
                  <a:lumOff val="10000"/>
                </a:schemeClr>
              </a:solidFill>
            </a:endParaRPr>
          </a:p>
          <a:p>
            <a:r>
              <a:rPr lang="en-US" sz="2400" i="1" dirty="0">
                <a:solidFill>
                  <a:schemeClr val="tx1">
                    <a:lumMod val="90000"/>
                    <a:lumOff val="10000"/>
                  </a:schemeClr>
                </a:solidFill>
              </a:rPr>
              <a:t>Contains, </a:t>
            </a:r>
            <a:r>
              <a:rPr lang="en-US" sz="2400" i="1" dirty="0" err="1">
                <a:solidFill>
                  <a:schemeClr val="tx1">
                    <a:lumMod val="90000"/>
                    <a:lumOff val="10000"/>
                  </a:schemeClr>
                </a:solidFill>
              </a:rPr>
              <a:t>StartsWith</a:t>
            </a:r>
            <a:r>
              <a:rPr lang="en-US" sz="2400" i="1" dirty="0">
                <a:solidFill>
                  <a:schemeClr val="tx1">
                    <a:lumMod val="90000"/>
                    <a:lumOff val="10000"/>
                  </a:schemeClr>
                </a:solidFill>
              </a:rPr>
              <a:t>, </a:t>
            </a:r>
            <a:r>
              <a:rPr lang="en-US" sz="2400" i="1" dirty="0" err="1">
                <a:solidFill>
                  <a:schemeClr val="tx1">
                    <a:lumMod val="90000"/>
                    <a:lumOff val="10000"/>
                  </a:schemeClr>
                </a:solidFill>
              </a:rPr>
              <a:t>indexOf</a:t>
            </a:r>
            <a:endParaRPr lang="en-US" sz="2400" i="1" dirty="0">
              <a:solidFill>
                <a:schemeClr val="tx1">
                  <a:lumMod val="90000"/>
                  <a:lumOff val="10000"/>
                </a:schemeClr>
              </a:solidFill>
            </a:endParaRPr>
          </a:p>
          <a:p>
            <a:r>
              <a:rPr lang="en-US" sz="2400" i="1" dirty="0">
                <a:solidFill>
                  <a:schemeClr val="tx1">
                    <a:lumMod val="90000"/>
                    <a:lumOff val="10000"/>
                  </a:schemeClr>
                </a:solidFill>
              </a:rPr>
              <a:t>Design Mode</a:t>
            </a:r>
          </a:p>
          <a:p>
            <a:r>
              <a:rPr lang="en-US" sz="2400" i="1" dirty="0">
                <a:solidFill>
                  <a:schemeClr val="tx1">
                    <a:lumMod val="90000"/>
                    <a:lumOff val="10000"/>
                  </a:schemeClr>
                </a:solidFill>
              </a:rPr>
              <a:t>Alternating Row Styles</a:t>
            </a:r>
          </a:p>
          <a:p>
            <a:r>
              <a:rPr lang="en-US" sz="2400" i="1" dirty="0">
                <a:solidFill>
                  <a:schemeClr val="tx1">
                    <a:lumMod val="90000"/>
                    <a:lumOff val="10000"/>
                  </a:schemeClr>
                </a:solidFill>
              </a:rPr>
              <a:t>Conditionally launching flows</a:t>
            </a:r>
          </a:p>
          <a:p>
            <a:r>
              <a:rPr lang="en-US" sz="2400" i="1" dirty="0">
                <a:solidFill>
                  <a:schemeClr val="tx1">
                    <a:lumMod val="90000"/>
                    <a:lumOff val="10000"/>
                  </a:schemeClr>
                </a:solidFill>
              </a:rPr>
              <a:t>Multi-line field formats</a:t>
            </a:r>
          </a:p>
          <a:p>
            <a:r>
              <a:rPr lang="en-US" sz="2400" i="1" dirty="0" err="1">
                <a:solidFill>
                  <a:schemeClr val="tx1">
                    <a:lumMod val="90000"/>
                    <a:lumOff val="10000"/>
                  </a:schemeClr>
                </a:solidFill>
              </a:rPr>
              <a:t>ContentTypes</a:t>
            </a:r>
            <a:endParaRPr lang="en-US" sz="2400" i="1" dirty="0">
              <a:solidFill>
                <a:schemeClr val="tx1">
                  <a:lumMod val="90000"/>
                  <a:lumOff val="10000"/>
                </a:schemeClr>
              </a:solidFill>
            </a:endParaRPr>
          </a:p>
          <a:p>
            <a:r>
              <a:rPr lang="en-US" sz="2400" i="1" dirty="0">
                <a:solidFill>
                  <a:schemeClr val="tx1">
                    <a:lumMod val="90000"/>
                    <a:lumOff val="10000"/>
                  </a:schemeClr>
                </a:solidFill>
              </a:rPr>
              <a:t>Custom Row Actions</a:t>
            </a:r>
          </a:p>
          <a:p>
            <a:r>
              <a:rPr lang="en-US" sz="2400" i="1" dirty="0">
                <a:solidFill>
                  <a:schemeClr val="tx1">
                    <a:lumMod val="90000"/>
                    <a:lumOff val="10000"/>
                  </a:schemeClr>
                </a:solidFill>
              </a:rPr>
              <a:t>UI Fabric Classes (themed formats)</a:t>
            </a:r>
          </a:p>
          <a:p>
            <a:r>
              <a:rPr lang="en-US" sz="2400" i="1" dirty="0">
                <a:solidFill>
                  <a:schemeClr val="tx1">
                    <a:lumMod val="90000"/>
                    <a:lumOff val="10000"/>
                  </a:schemeClr>
                </a:solidFill>
              </a:rPr>
              <a:t>Customizing the Flow Panel</a:t>
            </a:r>
          </a:p>
          <a:p>
            <a:r>
              <a:rPr lang="en-US" sz="2400" i="1" dirty="0">
                <a:solidFill>
                  <a:schemeClr val="tx1">
                    <a:lumMod val="90000"/>
                    <a:lumOff val="10000"/>
                  </a:schemeClr>
                </a:solidFill>
              </a:rPr>
              <a:t>SVG Icons</a:t>
            </a:r>
          </a:p>
        </p:txBody>
      </p:sp>
      <p:sp>
        <p:nvSpPr>
          <p:cNvPr id="4" name="TextBox 3">
            <a:extLst>
              <a:ext uri="{FF2B5EF4-FFF2-40B4-BE49-F238E27FC236}">
                <a16:creationId xmlns:a16="http://schemas.microsoft.com/office/drawing/2014/main" id="{B6D79E82-1B76-4768-91DA-7E7DCB54D845}"/>
              </a:ext>
            </a:extLst>
          </p:cNvPr>
          <p:cNvSpPr txBox="1"/>
          <p:nvPr/>
        </p:nvSpPr>
        <p:spPr>
          <a:xfrm>
            <a:off x="6317479" y="1154350"/>
            <a:ext cx="5892801" cy="461665"/>
          </a:xfrm>
          <a:prstGeom prst="rect">
            <a:avLst/>
          </a:prstGeom>
          <a:noFill/>
        </p:spPr>
        <p:txBody>
          <a:bodyPr wrap="square" rtlCol="0">
            <a:spAutoFit/>
          </a:bodyPr>
          <a:lstStyle/>
          <a:p>
            <a:r>
              <a:rPr lang="en-US" sz="2400" dirty="0">
                <a:latin typeface="+mj-lt"/>
              </a:rPr>
              <a:t>Previous List Formatting Tips covered</a:t>
            </a:r>
          </a:p>
        </p:txBody>
      </p:sp>
      <p:grpSp>
        <p:nvGrpSpPr>
          <p:cNvPr id="12" name="Group 11">
            <a:extLst>
              <a:ext uri="{FF2B5EF4-FFF2-40B4-BE49-F238E27FC236}">
                <a16:creationId xmlns:a16="http://schemas.microsoft.com/office/drawing/2014/main" id="{65C3D42A-FC04-4018-B996-9326F38DDBAA}"/>
              </a:ext>
            </a:extLst>
          </p:cNvPr>
          <p:cNvGrpSpPr/>
          <p:nvPr/>
        </p:nvGrpSpPr>
        <p:grpSpPr>
          <a:xfrm>
            <a:off x="7728253" y="-8950"/>
            <a:ext cx="2628293" cy="1105429"/>
            <a:chOff x="7360659" y="-252875"/>
            <a:chExt cx="3156305" cy="1327505"/>
          </a:xfrm>
          <a:solidFill>
            <a:srgbClr val="01777D"/>
          </a:solidFill>
        </p:grpSpPr>
        <p:pic>
          <p:nvPicPr>
            <p:cNvPr id="7" name="Graphic 6" descr="Chat">
              <a:extLst>
                <a:ext uri="{FF2B5EF4-FFF2-40B4-BE49-F238E27FC236}">
                  <a16:creationId xmlns:a16="http://schemas.microsoft.com/office/drawing/2014/main" id="{6523EBCA-9342-400B-BA80-C83CAA2748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75059" y="-252875"/>
              <a:ext cx="1327505" cy="1327505"/>
            </a:xfrm>
            <a:prstGeom prst="rect">
              <a:avLst/>
            </a:prstGeom>
          </p:spPr>
        </p:pic>
        <p:pic>
          <p:nvPicPr>
            <p:cNvPr id="9" name="Graphic 8" descr="Moustache face with no fill">
              <a:extLst>
                <a:ext uri="{FF2B5EF4-FFF2-40B4-BE49-F238E27FC236}">
                  <a16:creationId xmlns:a16="http://schemas.microsoft.com/office/drawing/2014/main" id="{90F3463C-89F2-4A76-9D30-F51DAD11B1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2564" y="160230"/>
              <a:ext cx="914400" cy="914400"/>
            </a:xfrm>
            <a:prstGeom prst="rect">
              <a:avLst/>
            </a:prstGeom>
          </p:spPr>
        </p:pic>
        <p:pic>
          <p:nvPicPr>
            <p:cNvPr id="11" name="Graphic 10" descr="Grinning face with no fill">
              <a:extLst>
                <a:ext uri="{FF2B5EF4-FFF2-40B4-BE49-F238E27FC236}">
                  <a16:creationId xmlns:a16="http://schemas.microsoft.com/office/drawing/2014/main" id="{E82899EC-8E58-405C-A7B1-A6CBB63E04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60659" y="160230"/>
              <a:ext cx="914400" cy="914400"/>
            </a:xfrm>
            <a:prstGeom prst="rect">
              <a:avLst/>
            </a:prstGeom>
          </p:spPr>
        </p:pic>
      </p:grpSp>
    </p:spTree>
    <p:extLst>
      <p:ext uri="{BB962C8B-B14F-4D97-AF65-F5344CB8AC3E}">
        <p14:creationId xmlns:p14="http://schemas.microsoft.com/office/powerpoint/2010/main" val="28213217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close up of a toy&#10;&#10;Description automatically generated">
            <a:extLst>
              <a:ext uri="{FF2B5EF4-FFF2-40B4-BE49-F238E27FC236}">
                <a16:creationId xmlns:a16="http://schemas.microsoft.com/office/drawing/2014/main" id="{BFBF15C6-7ADD-4CA8-943A-EE76A66ADE3C}"/>
              </a:ext>
            </a:extLst>
          </p:cNvPr>
          <p:cNvPicPr>
            <a:picLocks noChangeAspect="1"/>
          </p:cNvPicPr>
          <p:nvPr/>
        </p:nvPicPr>
        <p:blipFill rotWithShape="1">
          <a:blip r:embed="rId2">
            <a:extLst>
              <a:ext uri="{28A0092B-C50C-407E-A947-70E740481C1C}">
                <a14:useLocalDpi xmlns:a14="http://schemas.microsoft.com/office/drawing/2010/main" val="0"/>
              </a:ext>
            </a:extLst>
          </a:blip>
          <a:srcRect l="12291"/>
          <a:stretch/>
        </p:blipFill>
        <p:spPr>
          <a:xfrm>
            <a:off x="8382000" y="1905001"/>
            <a:ext cx="3352800" cy="2514599"/>
          </a:xfrm>
          <a:prstGeom prst="rect">
            <a:avLst/>
          </a:prstGeom>
        </p:spPr>
      </p:pic>
      <p:pic>
        <p:nvPicPr>
          <p:cNvPr id="21" name="Picture Placeholder 20" descr="A close up of a device&#10;&#10;Description automatically generated">
            <a:extLst>
              <a:ext uri="{FF2B5EF4-FFF2-40B4-BE49-F238E27FC236}">
                <a16:creationId xmlns:a16="http://schemas.microsoft.com/office/drawing/2014/main" id="{DEB28FBC-EEEE-48F6-847D-32A0185E37F7}"/>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125"/>
          <a:stretch/>
        </p:blipFill>
        <p:spPr>
          <a:xfrm>
            <a:off x="457200" y="1905000"/>
            <a:ext cx="3352800" cy="2514600"/>
          </a:xfrm>
        </p:spPr>
      </p:pic>
      <p:pic>
        <p:nvPicPr>
          <p:cNvPr id="23" name="Picture Placeholder 22" descr="A picture containing yellow, LEGO, wall&#10;&#10;Description automatically generated">
            <a:extLst>
              <a:ext uri="{FF2B5EF4-FFF2-40B4-BE49-F238E27FC236}">
                <a16:creationId xmlns:a16="http://schemas.microsoft.com/office/drawing/2014/main" id="{01A21EC4-F195-4B69-8B15-2E55E981F6A6}"/>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l="5625" t="7051" r="16467" b="5166"/>
          <a:stretch/>
        </p:blipFill>
        <p:spPr>
          <a:xfrm>
            <a:off x="4419598" y="1905000"/>
            <a:ext cx="3352800" cy="2514601"/>
          </a:xfrm>
        </p:spPr>
      </p:pic>
      <p:sp>
        <p:nvSpPr>
          <p:cNvPr id="10" name="Text Placeholder 9">
            <a:extLst>
              <a:ext uri="{FF2B5EF4-FFF2-40B4-BE49-F238E27FC236}">
                <a16:creationId xmlns:a16="http://schemas.microsoft.com/office/drawing/2014/main" id="{9DAEF484-59D7-402C-BC87-9CC6043336EC}"/>
              </a:ext>
            </a:extLst>
          </p:cNvPr>
          <p:cNvSpPr>
            <a:spLocks noGrp="1"/>
          </p:cNvSpPr>
          <p:nvPr>
            <p:ph type="body" sz="quarter" idx="11"/>
          </p:nvPr>
        </p:nvSpPr>
        <p:spPr>
          <a:xfrm>
            <a:off x="457200" y="4648200"/>
            <a:ext cx="3352800" cy="1005403"/>
          </a:xfrm>
        </p:spPr>
        <p:txBody>
          <a:bodyPr/>
          <a:lstStyle/>
          <a:p>
            <a:r>
              <a:rPr lang="en-US" dirty="0"/>
              <a:t>Read the Docs</a:t>
            </a:r>
          </a:p>
          <a:p>
            <a:pPr lvl="1"/>
            <a:r>
              <a:rPr lang="en-US" dirty="0"/>
              <a:t>Column &amp; View Formatting</a:t>
            </a:r>
          </a:p>
          <a:p>
            <a:pPr lvl="1"/>
            <a:r>
              <a:rPr lang="en-US" sz="1800" b="1" dirty="0">
                <a:solidFill>
                  <a:srgbClr val="C00B05"/>
                </a:solidFill>
              </a:rPr>
              <a:t>bit.ly/LF-docs</a:t>
            </a:r>
          </a:p>
        </p:txBody>
      </p:sp>
      <p:sp>
        <p:nvSpPr>
          <p:cNvPr id="11" name="Text Placeholder 10">
            <a:extLst>
              <a:ext uri="{FF2B5EF4-FFF2-40B4-BE49-F238E27FC236}">
                <a16:creationId xmlns:a16="http://schemas.microsoft.com/office/drawing/2014/main" id="{BFA805F6-E2BD-4166-989C-CD0D96FA1A29}"/>
              </a:ext>
            </a:extLst>
          </p:cNvPr>
          <p:cNvSpPr>
            <a:spLocks noGrp="1"/>
          </p:cNvSpPr>
          <p:nvPr>
            <p:ph type="body" sz="quarter" idx="12"/>
          </p:nvPr>
        </p:nvSpPr>
        <p:spPr>
          <a:xfrm>
            <a:off x="4419598" y="4657681"/>
            <a:ext cx="3352800" cy="1282402"/>
          </a:xfrm>
        </p:spPr>
        <p:txBody>
          <a:bodyPr/>
          <a:lstStyle/>
          <a:p>
            <a:r>
              <a:rPr lang="en-US" dirty="0"/>
              <a:t>Join the Call</a:t>
            </a:r>
          </a:p>
          <a:p>
            <a:pPr lvl="1"/>
            <a:r>
              <a:rPr lang="en-US" dirty="0"/>
              <a:t>PnP Special Interest Group for General SharePoint Development</a:t>
            </a:r>
          </a:p>
          <a:p>
            <a:pPr lvl="1"/>
            <a:r>
              <a:rPr lang="en-US" sz="1800" b="1" dirty="0">
                <a:solidFill>
                  <a:srgbClr val="C00B05"/>
                </a:solidFill>
              </a:rPr>
              <a:t>aka.ms/</a:t>
            </a:r>
            <a:r>
              <a:rPr lang="en-US" sz="1800" b="1" dirty="0" err="1">
                <a:solidFill>
                  <a:srgbClr val="C00B05"/>
                </a:solidFill>
              </a:rPr>
              <a:t>spdev</a:t>
            </a:r>
            <a:r>
              <a:rPr lang="en-US" sz="1800" b="1" dirty="0">
                <a:solidFill>
                  <a:srgbClr val="C00B05"/>
                </a:solidFill>
              </a:rPr>
              <a:t>-sig-call</a:t>
            </a:r>
          </a:p>
        </p:txBody>
      </p:sp>
      <p:sp>
        <p:nvSpPr>
          <p:cNvPr id="12" name="Text Placeholder 11">
            <a:extLst>
              <a:ext uri="{FF2B5EF4-FFF2-40B4-BE49-F238E27FC236}">
                <a16:creationId xmlns:a16="http://schemas.microsoft.com/office/drawing/2014/main" id="{CC5950D0-AEEB-4862-937D-72DB85A7B9B9}"/>
              </a:ext>
            </a:extLst>
          </p:cNvPr>
          <p:cNvSpPr>
            <a:spLocks noGrp="1"/>
          </p:cNvSpPr>
          <p:nvPr>
            <p:ph type="body" sz="quarter" idx="13"/>
          </p:nvPr>
        </p:nvSpPr>
        <p:spPr>
          <a:xfrm>
            <a:off x="8382000" y="4648200"/>
            <a:ext cx="3352800" cy="1005403"/>
          </a:xfrm>
        </p:spPr>
        <p:txBody>
          <a:bodyPr/>
          <a:lstStyle/>
          <a:p>
            <a:r>
              <a:rPr lang="en-US" dirty="0"/>
              <a:t>Use </a:t>
            </a:r>
            <a:r>
              <a:rPr lang="en-US" dirty="0" err="1"/>
              <a:t>ListFormatter</a:t>
            </a:r>
            <a:endParaRPr lang="en-US" dirty="0"/>
          </a:p>
          <a:p>
            <a:pPr lvl="1"/>
            <a:r>
              <a:rPr lang="en-US" dirty="0"/>
              <a:t>New version coming soon!</a:t>
            </a:r>
          </a:p>
          <a:p>
            <a:pPr lvl="1"/>
            <a:r>
              <a:rPr lang="en-US" sz="1800" b="1" dirty="0">
                <a:solidFill>
                  <a:srgbClr val="C00B05"/>
                </a:solidFill>
              </a:rPr>
              <a:t>ListFormatter.com</a:t>
            </a:r>
          </a:p>
        </p:txBody>
      </p:sp>
      <p:sp>
        <p:nvSpPr>
          <p:cNvPr id="9" name="Title 8">
            <a:extLst>
              <a:ext uri="{FF2B5EF4-FFF2-40B4-BE49-F238E27FC236}">
                <a16:creationId xmlns:a16="http://schemas.microsoft.com/office/drawing/2014/main" id="{4F8C13EE-4D91-4699-8B36-3B96396D2CE6}"/>
              </a:ext>
            </a:extLst>
          </p:cNvPr>
          <p:cNvSpPr>
            <a:spLocks noGrp="1"/>
          </p:cNvSpPr>
          <p:nvPr>
            <p:ph type="title"/>
          </p:nvPr>
        </p:nvSpPr>
        <p:spPr/>
        <p:txBody>
          <a:bodyPr/>
          <a:lstStyle/>
          <a:p>
            <a:r>
              <a:rPr lang="en-US" dirty="0"/>
              <a:t>Action plan</a:t>
            </a:r>
          </a:p>
        </p:txBody>
      </p:sp>
    </p:spTree>
    <p:extLst>
      <p:ext uri="{BB962C8B-B14F-4D97-AF65-F5344CB8AC3E}">
        <p14:creationId xmlns:p14="http://schemas.microsoft.com/office/powerpoint/2010/main" val="1100414844"/>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t="13334" b="10712"/>
          <a:stretch/>
        </p:blipFill>
        <p:spPr>
          <a:xfrm>
            <a:off x="0" y="-96969"/>
            <a:ext cx="16011625" cy="7332169"/>
          </a:xfrm>
          <a:prstGeom prst="rect">
            <a:avLst/>
          </a:prstGeom>
        </p:spPr>
      </p:pic>
      <p:sp>
        <p:nvSpPr>
          <p:cNvPr id="27" name="Rectangle 26"/>
          <p:cNvSpPr/>
          <p:nvPr/>
        </p:nvSpPr>
        <p:spPr bwMode="auto">
          <a:xfrm flipH="1">
            <a:off x="0" y="-96969"/>
            <a:ext cx="12192000" cy="7332169"/>
          </a:xfrm>
          <a:prstGeom prst="rect">
            <a:avLst/>
          </a:prstGeom>
          <a:solidFill>
            <a:srgbClr val="FFFFFF">
              <a:alpha val="67059"/>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marL="0" marR="0" lvl="0" indent="0" algn="ctr" defTabSz="931935"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Segoe UI" pitchFamily="34" charset="0"/>
            </a:endParaRPr>
          </a:p>
        </p:txBody>
      </p:sp>
      <p:sp>
        <p:nvSpPr>
          <p:cNvPr id="2" name="Title 1"/>
          <p:cNvSpPr>
            <a:spLocks noGrp="1"/>
          </p:cNvSpPr>
          <p:nvPr>
            <p:ph type="title" idx="4294967295"/>
          </p:nvPr>
        </p:nvSpPr>
        <p:spPr>
          <a:xfrm>
            <a:off x="457200" y="2944882"/>
            <a:ext cx="4960234" cy="830420"/>
          </a:xfrm>
        </p:spPr>
        <p:txBody>
          <a:bodyPr/>
          <a:lstStyle/>
          <a:p>
            <a:r>
              <a:rPr lang="en-US" sz="5996" dirty="0">
                <a:solidFill>
                  <a:srgbClr val="0071B9"/>
                </a:solidFill>
                <a:latin typeface="Segoe UI Semibold" panose="020B0702040204020203" pitchFamily="34" charset="0"/>
                <a:cs typeface="Segoe UI Semibold" panose="020B0702040204020203" pitchFamily="34" charset="0"/>
              </a:rPr>
              <a:t>Thank you</a:t>
            </a:r>
          </a:p>
        </p:txBody>
      </p:sp>
      <p:pic>
        <p:nvPicPr>
          <p:cNvPr id="7" name="Picture 6">
            <a:extLst>
              <a:ext uri="{FF2B5EF4-FFF2-40B4-BE49-F238E27FC236}">
                <a16:creationId xmlns:a16="http://schemas.microsoft.com/office/drawing/2014/main" id="{AABCA7CE-5329-468C-B337-F57E188606C6}"/>
              </a:ext>
            </a:extLst>
          </p:cNvPr>
          <p:cNvPicPr>
            <a:picLocks noChangeAspect="1"/>
          </p:cNvPicPr>
          <p:nvPr/>
        </p:nvPicPr>
        <p:blipFill>
          <a:blip r:embed="rId3"/>
          <a:stretch>
            <a:fillRect/>
          </a:stretch>
        </p:blipFill>
        <p:spPr>
          <a:xfrm>
            <a:off x="4724400" y="233955"/>
            <a:ext cx="2743200" cy="867630"/>
          </a:xfrm>
          <a:prstGeom prst="rect">
            <a:avLst/>
          </a:prstGeom>
        </p:spPr>
      </p:pic>
    </p:spTree>
    <p:extLst>
      <p:ext uri="{BB962C8B-B14F-4D97-AF65-F5344CB8AC3E}">
        <p14:creationId xmlns:p14="http://schemas.microsoft.com/office/powerpoint/2010/main" val="4262062583"/>
      </p:ext>
    </p:extLst>
  </p:cSld>
  <p:clrMapOvr>
    <a:masterClrMapping/>
  </p:clrMapOvr>
  <mc:AlternateContent xmlns:mc="http://schemas.openxmlformats.org/markup-compatibility/2006" xmlns:p14="http://schemas.microsoft.com/office/powerpoint/2010/main">
    <mc:Choice Requires="p14">
      <p:transition spd="med" p14:dur="700" advTm="4500">
        <p:fade/>
      </p:transition>
    </mc:Choice>
    <mc:Fallback xmlns="">
      <p:transition spd="med" advTm="4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500"/>
                                  </p:stCondLst>
                                  <p:childTnLst>
                                    <p:animMotion origin="layout" path="M -6.25E-7 -3.7037E-7 L -0.31289 -3.7037E-7 " pathEditMode="relative" rAng="0" ptsTypes="AA">
                                      <p:cBhvr>
                                        <p:cTn id="6" dur="4000" fill="hold"/>
                                        <p:tgtEl>
                                          <p:spTgt spid="13"/>
                                        </p:tgtEl>
                                        <p:attrNameLst>
                                          <p:attrName>ppt_x</p:attrName>
                                          <p:attrName>ppt_y</p:attrName>
                                        </p:attrNameLst>
                                      </p:cBhvr>
                                      <p:rCtr x="-15651" y="0"/>
                                    </p:animMotion>
                                  </p:childTnLst>
                                </p:cTn>
                              </p:par>
                              <p:par>
                                <p:cTn id="7" presetID="10" presetClass="entr" presetSubtype="0" fill="hold" grpId="0" nodeType="withEffect">
                                  <p:stCondLst>
                                    <p:cond delay="1500"/>
                                  </p:stCondLst>
                                  <p:childTnLst>
                                    <p:set>
                                      <p:cBhvr>
                                        <p:cTn id="8" dur="1" fill="hold">
                                          <p:stCondLst>
                                            <p:cond delay="0"/>
                                          </p:stCondLst>
                                        </p:cTn>
                                        <p:tgtEl>
                                          <p:spTgt spid="27"/>
                                        </p:tgtEl>
                                        <p:attrNameLst>
                                          <p:attrName>style.visibility</p:attrName>
                                        </p:attrNameLst>
                                      </p:cBhvr>
                                      <p:to>
                                        <p:strVal val="visible"/>
                                      </p:to>
                                    </p:set>
                                    <p:animEffect transition="in" filter="fade">
                                      <p:cBhvr>
                                        <p:cTn id="9" dur="3000"/>
                                        <p:tgtEl>
                                          <p:spTgt spid="27"/>
                                        </p:tgtEl>
                                      </p:cBhvr>
                                    </p:animEffect>
                                  </p:childTnLst>
                                </p:cTn>
                              </p:par>
                              <p:par>
                                <p:cTn id="10" presetID="10" presetClass="entr" presetSubtype="0" fill="hold" grpId="0" nodeType="withEffect">
                                  <p:stCondLst>
                                    <p:cond delay="4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l="3808" t="13334" r="20048" b="14619"/>
          <a:stretch/>
        </p:blipFill>
        <p:spPr>
          <a:xfrm>
            <a:off x="1" y="-96969"/>
            <a:ext cx="12192000" cy="6954969"/>
          </a:xfrm>
          <a:prstGeom prst="rect">
            <a:avLst/>
          </a:prstGeom>
        </p:spPr>
      </p:pic>
      <p:sp>
        <p:nvSpPr>
          <p:cNvPr id="5" name="Rectangle 4">
            <a:extLst>
              <a:ext uri="{FF2B5EF4-FFF2-40B4-BE49-F238E27FC236}">
                <a16:creationId xmlns:a16="http://schemas.microsoft.com/office/drawing/2014/main" id="{0F9082D5-C4BE-446D-8868-85A40B2732A0}"/>
              </a:ext>
            </a:extLst>
          </p:cNvPr>
          <p:cNvSpPr/>
          <p:nvPr/>
        </p:nvSpPr>
        <p:spPr bwMode="auto">
          <a:xfrm flipH="1">
            <a:off x="0" y="-96969"/>
            <a:ext cx="12192000" cy="6954969"/>
          </a:xfrm>
          <a:prstGeom prst="rect">
            <a:avLst/>
          </a:prstGeom>
          <a:solidFill>
            <a:srgbClr val="FFFFFF">
              <a:alpha val="74902"/>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marL="0" marR="0" lvl="0" indent="0" algn="ctr" defTabSz="931935"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 name="Title 1"/>
          <p:cNvSpPr>
            <a:spLocks noGrp="1"/>
          </p:cNvSpPr>
          <p:nvPr>
            <p:ph type="title" idx="4294967295"/>
          </p:nvPr>
        </p:nvSpPr>
        <p:spPr>
          <a:xfrm>
            <a:off x="457200" y="388780"/>
            <a:ext cx="3581400" cy="664797"/>
          </a:xfrm>
        </p:spPr>
        <p:txBody>
          <a:bodyPr/>
          <a:lstStyle/>
          <a:p>
            <a:r>
              <a:rPr lang="en-US" sz="4800" dirty="0">
                <a:solidFill>
                  <a:srgbClr val="0071B9"/>
                </a:solidFill>
                <a:latin typeface="Segoe UI Semibold" panose="020B0702040204020203" pitchFamily="34" charset="0"/>
                <a:cs typeface="Segoe UI Semibold" panose="020B0702040204020203" pitchFamily="34" charset="0"/>
              </a:rPr>
              <a:t>Thank you</a:t>
            </a:r>
          </a:p>
        </p:txBody>
      </p:sp>
      <p:sp>
        <p:nvSpPr>
          <p:cNvPr id="6" name="Title 1">
            <a:extLst>
              <a:ext uri="{FF2B5EF4-FFF2-40B4-BE49-F238E27FC236}">
                <a16:creationId xmlns:a16="http://schemas.microsoft.com/office/drawing/2014/main" id="{A6E9EF08-C12F-45DA-8D05-EE654F6ECD01}"/>
              </a:ext>
            </a:extLst>
          </p:cNvPr>
          <p:cNvSpPr txBox="1">
            <a:spLocks/>
          </p:cNvSpPr>
          <p:nvPr/>
        </p:nvSpPr>
        <p:spPr>
          <a:xfrm>
            <a:off x="8382000" y="388780"/>
            <a:ext cx="3352800" cy="664797"/>
          </a:xfrm>
          <a:prstGeom prst="rect">
            <a:avLst/>
          </a:prstGeom>
        </p:spPr>
        <p:txBody>
          <a:bodyPr vert="horz" wrap="square" lIns="0" tIns="0" rIns="0" bIns="0" rtlCol="0" anchor="t">
            <a:spAutoFit/>
          </a:bodyPr>
          <a:lstStyle>
            <a:lvl1pPr algn="l" defTabSz="932742" rtl="0" eaLnBrk="1" latinLnBrk="0" hangingPunct="1">
              <a:lnSpc>
                <a:spcPct val="90000"/>
              </a:lnSpc>
              <a:spcBef>
                <a:spcPct val="0"/>
              </a:spcBef>
              <a:buNone/>
              <a:defRPr lang="en-US" sz="3200" b="0" kern="1200" cap="none" spc="-102" baseline="0" dirty="0" smtClean="0">
                <a:ln w="3175">
                  <a:noFill/>
                </a:ln>
                <a:gradFill>
                  <a:gsLst>
                    <a:gs pos="1250">
                      <a:schemeClr val="tx2"/>
                    </a:gs>
                    <a:gs pos="100000">
                      <a:schemeClr val="tx2"/>
                    </a:gs>
                  </a:gsLst>
                  <a:lin ang="5400000" scaled="0"/>
                </a:gradFill>
                <a:effectLst/>
                <a:latin typeface="+mj-lt"/>
                <a:ea typeface="+mn-ea"/>
                <a:cs typeface="Segoe UI" pitchFamily="34" charset="0"/>
              </a:defRPr>
            </a:lvl1pPr>
          </a:lstStyle>
          <a:p>
            <a:pPr marL="0" marR="0" lvl="0" indent="0" algn="r" defTabSz="932742"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102" normalizeH="0" baseline="0" noProof="0" dirty="0">
                <a:ln w="3175">
                  <a:noFill/>
                </a:ln>
                <a:solidFill>
                  <a:srgbClr val="0071B9"/>
                </a:solidFill>
                <a:effectLst/>
                <a:uLnTx/>
                <a:uFillTx/>
                <a:latin typeface="Segoe UI Semibold" panose="020B0702040204020203" pitchFamily="34" charset="0"/>
                <a:ea typeface="+mn-ea"/>
                <a:cs typeface="Segoe UI Semibold" panose="020B0702040204020203" pitchFamily="34" charset="0"/>
              </a:rPr>
              <a:t>Questions</a:t>
            </a:r>
          </a:p>
        </p:txBody>
      </p:sp>
      <p:graphicFrame>
        <p:nvGraphicFramePr>
          <p:cNvPr id="3" name="Table 3">
            <a:extLst>
              <a:ext uri="{FF2B5EF4-FFF2-40B4-BE49-F238E27FC236}">
                <a16:creationId xmlns:a16="http://schemas.microsoft.com/office/drawing/2014/main" id="{A97B5250-19FD-415F-8B58-E43DCB8BDBF0}"/>
              </a:ext>
            </a:extLst>
          </p:cNvPr>
          <p:cNvGraphicFramePr>
            <a:graphicFrameLocks noGrp="1"/>
          </p:cNvGraphicFramePr>
          <p:nvPr>
            <p:extLst>
              <p:ext uri="{D42A27DB-BD31-4B8C-83A1-F6EECF244321}">
                <p14:modId xmlns:p14="http://schemas.microsoft.com/office/powerpoint/2010/main" val="172775565"/>
              </p:ext>
            </p:extLst>
          </p:nvPr>
        </p:nvGraphicFramePr>
        <p:xfrm>
          <a:off x="457200" y="2389865"/>
          <a:ext cx="11277600" cy="3840480"/>
        </p:xfrm>
        <a:graphic>
          <a:graphicData uri="http://schemas.openxmlformats.org/drawingml/2006/table">
            <a:tbl>
              <a:tblPr bandRow="1">
                <a:tableStyleId>{3B4B98B0-60AC-42C2-AFA5-B58CD77FA1E5}</a:tableStyleId>
              </a:tblPr>
              <a:tblGrid>
                <a:gridCol w="4953000">
                  <a:extLst>
                    <a:ext uri="{9D8B030D-6E8A-4147-A177-3AD203B41FA5}">
                      <a16:colId xmlns:a16="http://schemas.microsoft.com/office/drawing/2014/main" val="1156708157"/>
                    </a:ext>
                  </a:extLst>
                </a:gridCol>
                <a:gridCol w="6324600">
                  <a:extLst>
                    <a:ext uri="{9D8B030D-6E8A-4147-A177-3AD203B41FA5}">
                      <a16:colId xmlns:a16="http://schemas.microsoft.com/office/drawing/2014/main" val="1777635897"/>
                    </a:ext>
                  </a:extLst>
                </a:gridCol>
              </a:tblGrid>
              <a:tr h="370840">
                <a:tc>
                  <a:txBody>
                    <a:bodyPr/>
                    <a:lstStyle/>
                    <a:p>
                      <a:r>
                        <a:rPr lang="en-US" sz="1600" dirty="0"/>
                        <a:t>aka.ms/SPC/Sessions/BRK064</a:t>
                      </a:r>
                    </a:p>
                  </a:txBody>
                  <a:tcPr marT="91440" marB="91440"/>
                </a:tc>
                <a:tc>
                  <a:txBody>
                    <a:bodyPr/>
                    <a:lstStyle/>
                    <a:p>
                      <a:r>
                        <a:rPr lang="en-US" sz="1600" dirty="0"/>
                        <a:t>Share slides and resources from this session</a:t>
                      </a:r>
                    </a:p>
                  </a:txBody>
                  <a:tcPr marT="91440" marB="91440"/>
                </a:tc>
                <a:extLst>
                  <a:ext uri="{0D108BD9-81ED-4DB2-BD59-A6C34878D82A}">
                    <a16:rowId xmlns:a16="http://schemas.microsoft.com/office/drawing/2014/main" val="1246202406"/>
                  </a:ext>
                </a:extLst>
              </a:tr>
              <a:tr h="370840">
                <a:tc>
                  <a:txBody>
                    <a:bodyPr/>
                    <a:lstStyle/>
                    <a:p>
                      <a:r>
                        <a:rPr lang="en-US" sz="1600" dirty="0"/>
                        <a:t>aka.ms</a:t>
                      </a:r>
                      <a:r>
                        <a:rPr lang="en-US" sz="1600"/>
                        <a:t>/SPC/</a:t>
                      </a:r>
                      <a:r>
                        <a:rPr lang="en-US" sz="1600" dirty="0"/>
                        <a:t>Sessions/&lt;product&gt;</a:t>
                      </a:r>
                    </a:p>
                  </a:txBody>
                  <a:tcPr marT="91440" marB="91440"/>
                </a:tc>
                <a:tc>
                  <a:txBody>
                    <a:bodyPr/>
                    <a:lstStyle/>
                    <a:p>
                      <a:r>
                        <a:rPr lang="en-US" sz="1600" dirty="0"/>
                        <a:t>Learn more from related sessions at SPC19</a:t>
                      </a:r>
                    </a:p>
                  </a:txBody>
                  <a:tcPr marT="91440" marB="91440"/>
                </a:tc>
                <a:extLst>
                  <a:ext uri="{0D108BD9-81ED-4DB2-BD59-A6C34878D82A}">
                    <a16:rowId xmlns:a16="http://schemas.microsoft.com/office/drawing/2014/main" val="2006038116"/>
                  </a:ext>
                </a:extLst>
              </a:tr>
              <a:tr h="370840">
                <a:tc>
                  <a:txBody>
                    <a:bodyPr/>
                    <a:lstStyle/>
                    <a:p>
                      <a:r>
                        <a:rPr lang="en-US" sz="1600" dirty="0"/>
                        <a:t>aka.ms/&lt;product&gt;/Resources</a:t>
                      </a:r>
                    </a:p>
                  </a:txBody>
                  <a:tcPr marT="91440" marB="91440"/>
                </a:tc>
                <a:tc>
                  <a:txBody>
                    <a:bodyPr/>
                    <a:lstStyle/>
                    <a:p>
                      <a:r>
                        <a:rPr lang="en-US" sz="1600" dirty="0"/>
                        <a:t>Explore resources for deployment and adoption</a:t>
                      </a:r>
                    </a:p>
                  </a:txBody>
                  <a:tcPr marT="91440" marB="91440"/>
                </a:tc>
                <a:extLst>
                  <a:ext uri="{0D108BD9-81ED-4DB2-BD59-A6C34878D82A}">
                    <a16:rowId xmlns:a16="http://schemas.microsoft.com/office/drawing/2014/main" val="1889603292"/>
                  </a:ext>
                </a:extLst>
              </a:tr>
              <a:tr h="370840">
                <a:tc>
                  <a:txBody>
                    <a:bodyPr/>
                    <a:lstStyle/>
                    <a:p>
                      <a:r>
                        <a:rPr lang="en-US" sz="1600" dirty="0"/>
                        <a:t>aka.ms/&lt;product&gt;/Blog</a:t>
                      </a:r>
                    </a:p>
                  </a:txBody>
                  <a:tcPr marT="91440" marB="91440"/>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kern="0" dirty="0"/>
                        <a:t>Stay up to date on the latest product news</a:t>
                      </a:r>
                      <a:endParaRPr lang="en-US" sz="1600" kern="0" dirty="0">
                        <a:gradFill>
                          <a:gsLst>
                            <a:gs pos="45161">
                              <a:srgbClr val="1A1A1A"/>
                            </a:gs>
                            <a:gs pos="36000">
                              <a:srgbClr val="1A1A1A"/>
                            </a:gs>
                          </a:gsLst>
                          <a:lin ang="5400000" scaled="0"/>
                        </a:gradFill>
                      </a:endParaRPr>
                    </a:p>
                  </a:txBody>
                  <a:tcPr marT="91440" marB="91440"/>
                </a:tc>
                <a:extLst>
                  <a:ext uri="{0D108BD9-81ED-4DB2-BD59-A6C34878D82A}">
                    <a16:rowId xmlns:a16="http://schemas.microsoft.com/office/drawing/2014/main" val="155285751"/>
                  </a:ext>
                </a:extLst>
              </a:tr>
              <a:tr h="370840">
                <a:tc>
                  <a:txBody>
                    <a:bodyPr/>
                    <a:lstStyle/>
                    <a:p>
                      <a:r>
                        <a:rPr lang="en-US" sz="1600" dirty="0"/>
                        <a:t>aka.ms/&lt;product&gt;/Blog/SPC19</a:t>
                      </a:r>
                    </a:p>
                  </a:txBody>
                  <a:tcPr marT="91440" marB="91440"/>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kern="0" dirty="0"/>
                        <a:t>Review the news and announcements from SPC19</a:t>
                      </a:r>
                      <a:endParaRPr lang="en-US" sz="1600" kern="0" dirty="0">
                        <a:gradFill>
                          <a:gsLst>
                            <a:gs pos="45161">
                              <a:srgbClr val="1A1A1A"/>
                            </a:gs>
                            <a:gs pos="36000">
                              <a:srgbClr val="1A1A1A"/>
                            </a:gs>
                          </a:gsLst>
                          <a:lin ang="5400000" scaled="0"/>
                        </a:gradFill>
                      </a:endParaRPr>
                    </a:p>
                  </a:txBody>
                  <a:tcPr marT="91440" marB="91440"/>
                </a:tc>
                <a:extLst>
                  <a:ext uri="{0D108BD9-81ED-4DB2-BD59-A6C34878D82A}">
                    <a16:rowId xmlns:a16="http://schemas.microsoft.com/office/drawing/2014/main" val="3176227913"/>
                  </a:ext>
                </a:extLst>
              </a:tr>
              <a:tr h="370840">
                <a:tc>
                  <a:txBody>
                    <a:bodyPr/>
                    <a:lstStyle/>
                    <a:p>
                      <a:r>
                        <a:rPr lang="en-US" sz="1600" dirty="0"/>
                        <a:t>aka.ms/&lt;product&gt;/Community</a:t>
                      </a:r>
                    </a:p>
                  </a:txBody>
                  <a:tcPr marT="91440" marB="91440"/>
                </a:tc>
                <a:tc>
                  <a:txBody>
                    <a:bodyPr/>
                    <a:lstStyle/>
                    <a:p>
                      <a:r>
                        <a:rPr lang="en-US" sz="1600" dirty="0"/>
                        <a:t>Join the conversation in the Microsoft Technical Community</a:t>
                      </a:r>
                    </a:p>
                  </a:txBody>
                  <a:tcPr marT="91440" marB="91440"/>
                </a:tc>
                <a:extLst>
                  <a:ext uri="{0D108BD9-81ED-4DB2-BD59-A6C34878D82A}">
                    <a16:rowId xmlns:a16="http://schemas.microsoft.com/office/drawing/2014/main" val="1734551689"/>
                  </a:ext>
                </a:extLst>
              </a:tr>
              <a:tr h="370840">
                <a:tc>
                  <a:txBody>
                    <a:bodyPr/>
                    <a:lstStyle/>
                    <a:p>
                      <a:r>
                        <a:rPr lang="en-US" sz="1600" dirty="0"/>
                        <a:t>aka.ms/&lt;product&gt;/Feedback</a:t>
                      </a:r>
                    </a:p>
                  </a:txBody>
                  <a:tcPr marT="91440" marB="91440"/>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kern="0" dirty="0"/>
                        <a:t>Give us feedback and input to shape the future</a:t>
                      </a:r>
                      <a:endParaRPr lang="en-US" sz="1600" kern="0" dirty="0">
                        <a:gradFill>
                          <a:gsLst>
                            <a:gs pos="45161">
                              <a:srgbClr val="1A1A1A"/>
                            </a:gs>
                            <a:gs pos="36000">
                              <a:srgbClr val="1A1A1A"/>
                            </a:gs>
                          </a:gsLst>
                          <a:lin ang="5400000" scaled="0"/>
                        </a:gradFill>
                        <a:latin typeface="+mn-lt"/>
                      </a:endParaRPr>
                    </a:p>
                  </a:txBody>
                  <a:tcPr marT="91440" marB="91440"/>
                </a:tc>
                <a:extLst>
                  <a:ext uri="{0D108BD9-81ED-4DB2-BD59-A6C34878D82A}">
                    <a16:rowId xmlns:a16="http://schemas.microsoft.com/office/drawing/2014/main" val="646024836"/>
                  </a:ext>
                </a:extLst>
              </a:tr>
              <a:tr h="370840">
                <a:tc>
                  <a:txBody>
                    <a:bodyPr/>
                    <a:lstStyle/>
                    <a:p>
                      <a:r>
                        <a:rPr lang="en-US" sz="1600" dirty="0"/>
                        <a:t>aka.ms/M365Roadmap</a:t>
                      </a:r>
                    </a:p>
                  </a:txBody>
                  <a:tcPr marT="91440" marB="91440"/>
                </a:tc>
                <a:tc>
                  <a:txBody>
                    <a:bodyPr/>
                    <a:lstStyle/>
                    <a:p>
                      <a:r>
                        <a:rPr lang="en-US" sz="1600" dirty="0"/>
                        <a:t>Discover what’s coming with the Microsoft 365 Roadmap</a:t>
                      </a:r>
                    </a:p>
                  </a:txBody>
                  <a:tcPr marT="91440" marB="91440"/>
                </a:tc>
                <a:extLst>
                  <a:ext uri="{0D108BD9-81ED-4DB2-BD59-A6C34878D82A}">
                    <a16:rowId xmlns:a16="http://schemas.microsoft.com/office/drawing/2014/main" val="1256337328"/>
                  </a:ext>
                </a:extLst>
              </a:tr>
              <a:tr h="370840">
                <a:tc>
                  <a:txBody>
                    <a:bodyPr/>
                    <a:lstStyle/>
                    <a:p>
                      <a:r>
                        <a:rPr lang="en-US" sz="1600" dirty="0"/>
                        <a:t>@</a:t>
                      </a:r>
                      <a:r>
                        <a:rPr lang="en-US" sz="1600" dirty="0" err="1"/>
                        <a:t>theChrisKent</a:t>
                      </a:r>
                      <a:r>
                        <a:rPr lang="en-US" sz="1600"/>
                        <a:t> #</a:t>
                      </a:r>
                      <a:r>
                        <a:rPr lang="en-US" sz="1600" dirty="0"/>
                        <a:t>SPC19</a:t>
                      </a:r>
                    </a:p>
                  </a:txBody>
                  <a:tcPr marT="91440" marB="91440"/>
                </a:tc>
                <a:tc>
                  <a:txBody>
                    <a:bodyPr/>
                    <a:lstStyle/>
                    <a:p>
                      <a:r>
                        <a:rPr lang="en-US" sz="1600" dirty="0"/>
                        <a:t>Follow me and share this session</a:t>
                      </a:r>
                    </a:p>
                  </a:txBody>
                  <a:tcPr marT="91440" marB="91440"/>
                </a:tc>
                <a:extLst>
                  <a:ext uri="{0D108BD9-81ED-4DB2-BD59-A6C34878D82A}">
                    <a16:rowId xmlns:a16="http://schemas.microsoft.com/office/drawing/2014/main" val="3918267713"/>
                  </a:ext>
                </a:extLst>
              </a:tr>
            </a:tbl>
          </a:graphicData>
        </a:graphic>
      </p:graphicFrame>
      <p:pic>
        <p:nvPicPr>
          <p:cNvPr id="14" name="Picture 13">
            <a:extLst>
              <a:ext uri="{FF2B5EF4-FFF2-40B4-BE49-F238E27FC236}">
                <a16:creationId xmlns:a16="http://schemas.microsoft.com/office/drawing/2014/main" id="{06A145E5-CDBB-4FBE-8A95-816D2991AE73}"/>
              </a:ext>
            </a:extLst>
          </p:cNvPr>
          <p:cNvPicPr>
            <a:picLocks noChangeAspect="1"/>
          </p:cNvPicPr>
          <p:nvPr/>
        </p:nvPicPr>
        <p:blipFill>
          <a:blip r:embed="rId3"/>
          <a:stretch>
            <a:fillRect/>
          </a:stretch>
        </p:blipFill>
        <p:spPr>
          <a:xfrm>
            <a:off x="4724400" y="233955"/>
            <a:ext cx="2743200" cy="867630"/>
          </a:xfrm>
          <a:prstGeom prst="rect">
            <a:avLst/>
          </a:prstGeom>
        </p:spPr>
      </p:pic>
      <p:graphicFrame>
        <p:nvGraphicFramePr>
          <p:cNvPr id="25" name="Table 25">
            <a:extLst>
              <a:ext uri="{FF2B5EF4-FFF2-40B4-BE49-F238E27FC236}">
                <a16:creationId xmlns:a16="http://schemas.microsoft.com/office/drawing/2014/main" id="{8E17BEF0-4F87-483E-B161-19FB9B41923B}"/>
              </a:ext>
            </a:extLst>
          </p:cNvPr>
          <p:cNvGraphicFramePr>
            <a:graphicFrameLocks noGrp="1"/>
          </p:cNvGraphicFramePr>
          <p:nvPr>
            <p:extLst>
              <p:ext uri="{D42A27DB-BD31-4B8C-83A1-F6EECF244321}">
                <p14:modId xmlns:p14="http://schemas.microsoft.com/office/powerpoint/2010/main" val="2775327965"/>
              </p:ext>
            </p:extLst>
          </p:nvPr>
        </p:nvGraphicFramePr>
        <p:xfrm>
          <a:off x="457200" y="1536301"/>
          <a:ext cx="11277600" cy="370840"/>
        </p:xfrm>
        <a:graphic>
          <a:graphicData uri="http://schemas.openxmlformats.org/drawingml/2006/table">
            <a:tbl>
              <a:tblPr bandRow="1">
                <a:tableStyleId>{125E5076-3810-47DD-B79F-674D7AD40C01}</a:tableStyleId>
              </a:tblPr>
              <a:tblGrid>
                <a:gridCol w="3759200">
                  <a:extLst>
                    <a:ext uri="{9D8B030D-6E8A-4147-A177-3AD203B41FA5}">
                      <a16:colId xmlns:a16="http://schemas.microsoft.com/office/drawing/2014/main" val="3011768981"/>
                    </a:ext>
                  </a:extLst>
                </a:gridCol>
                <a:gridCol w="3759200">
                  <a:extLst>
                    <a:ext uri="{9D8B030D-6E8A-4147-A177-3AD203B41FA5}">
                      <a16:colId xmlns:a16="http://schemas.microsoft.com/office/drawing/2014/main" val="573041399"/>
                    </a:ext>
                  </a:extLst>
                </a:gridCol>
                <a:gridCol w="3759200">
                  <a:extLst>
                    <a:ext uri="{9D8B030D-6E8A-4147-A177-3AD203B41FA5}">
                      <a16:colId xmlns:a16="http://schemas.microsoft.com/office/drawing/2014/main" val="1831763272"/>
                    </a:ext>
                  </a:extLst>
                </a:gridCol>
              </a:tblGrid>
              <a:tr h="370840">
                <a:tc>
                  <a:txBody>
                    <a:bodyPr/>
                    <a:lstStyle/>
                    <a:p>
                      <a:pPr marL="0" algn="l" defTabSz="932742" rtl="0" eaLnBrk="1" latinLnBrk="0" hangingPunct="1"/>
                      <a:r>
                        <a:rPr lang="en-US" sz="1800" kern="1200" dirty="0">
                          <a:solidFill>
                            <a:schemeClr val="bg1"/>
                          </a:solidFill>
                          <a:latin typeface="+mn-lt"/>
                          <a:ea typeface="+mn-ea"/>
                          <a:cs typeface="+mn-cs"/>
                        </a:rPr>
                        <a:t>Read the Docs</a:t>
                      </a:r>
                    </a:p>
                  </a:txBody>
                  <a:tcPr>
                    <a:solidFill>
                      <a:srgbClr val="0071B9">
                        <a:alpha val="74902"/>
                      </a:srgbClr>
                    </a:solidFill>
                  </a:tcPr>
                </a:tc>
                <a:tc>
                  <a:txBody>
                    <a:bodyPr/>
                    <a:lstStyle/>
                    <a:p>
                      <a:pPr marL="0" algn="l" defTabSz="932742" rtl="0" eaLnBrk="1" latinLnBrk="0" hangingPunct="1"/>
                      <a:r>
                        <a:rPr lang="en-US" sz="1800" kern="1200" dirty="0">
                          <a:solidFill>
                            <a:schemeClr val="bg1"/>
                          </a:solidFill>
                          <a:latin typeface="+mn-lt"/>
                          <a:ea typeface="+mn-ea"/>
                          <a:cs typeface="+mn-cs"/>
                        </a:rPr>
                        <a:t>Join the Call</a:t>
                      </a:r>
                    </a:p>
                  </a:txBody>
                  <a:tcPr>
                    <a:solidFill>
                      <a:srgbClr val="0071B9">
                        <a:alpha val="74902"/>
                      </a:srgbClr>
                    </a:solidFill>
                  </a:tcPr>
                </a:tc>
                <a:tc>
                  <a:txBody>
                    <a:bodyPr/>
                    <a:lstStyle/>
                    <a:p>
                      <a:pPr marL="0" algn="l" defTabSz="932742" rtl="0" eaLnBrk="1" latinLnBrk="0" hangingPunct="1"/>
                      <a:r>
                        <a:rPr lang="en-US" sz="1800" kern="1200" dirty="0"/>
                        <a:t>Use </a:t>
                      </a:r>
                      <a:r>
                        <a:rPr lang="en-US" sz="1800" kern="1200" dirty="0" err="1"/>
                        <a:t>ListFormatter</a:t>
                      </a:r>
                      <a:endParaRPr lang="en-US" sz="1800" kern="1200" dirty="0">
                        <a:solidFill>
                          <a:schemeClr val="tx1"/>
                        </a:solidFill>
                        <a:latin typeface="+mn-lt"/>
                        <a:ea typeface="+mn-ea"/>
                        <a:cs typeface="+mn-cs"/>
                      </a:endParaRPr>
                    </a:p>
                  </a:txBody>
                  <a:tcPr>
                    <a:solidFill>
                      <a:srgbClr val="0071B9">
                        <a:alpha val="74902"/>
                      </a:srgbClr>
                    </a:solidFill>
                  </a:tcPr>
                </a:tc>
                <a:extLst>
                  <a:ext uri="{0D108BD9-81ED-4DB2-BD59-A6C34878D82A}">
                    <a16:rowId xmlns:a16="http://schemas.microsoft.com/office/drawing/2014/main" val="1377360353"/>
                  </a:ext>
                </a:extLst>
              </a:tr>
            </a:tbl>
          </a:graphicData>
        </a:graphic>
      </p:graphicFrame>
      <p:sp>
        <p:nvSpPr>
          <p:cNvPr id="28" name="Rectangle 27">
            <a:extLst>
              <a:ext uri="{FF2B5EF4-FFF2-40B4-BE49-F238E27FC236}">
                <a16:creationId xmlns:a16="http://schemas.microsoft.com/office/drawing/2014/main" id="{CAB85DD7-16C9-4525-89EB-0176D991352C}"/>
              </a:ext>
            </a:extLst>
          </p:cNvPr>
          <p:cNvSpPr/>
          <p:nvPr/>
        </p:nvSpPr>
        <p:spPr bwMode="auto">
          <a:xfrm rot="20220746">
            <a:off x="2655865" y="4807683"/>
            <a:ext cx="8001000" cy="757130"/>
          </a:xfrm>
          <a:prstGeom prst="rect">
            <a:avLst/>
          </a:prstGeom>
          <a:solidFill>
            <a:srgbClr val="FFFFC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Resources</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Try to stick as closely as possible to this list of resources, but delete or modify rows where necessary.</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If you have a </a:t>
            </a:r>
            <a:r>
              <a:rPr kumimoji="0" lang="en-US" sz="1200" b="0" i="1"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lot</a:t>
            </a: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 of resources, create a resource page and point to it with aka.ms/SPC19/Sessions/&lt;Session Code&gt;.</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PMMs own getting the resources online with AKAs.</a:t>
            </a:r>
          </a:p>
        </p:txBody>
      </p:sp>
      <p:sp>
        <p:nvSpPr>
          <p:cNvPr id="29" name="Rectangle 28">
            <a:extLst>
              <a:ext uri="{FF2B5EF4-FFF2-40B4-BE49-F238E27FC236}">
                <a16:creationId xmlns:a16="http://schemas.microsoft.com/office/drawing/2014/main" id="{4CE9C3E3-CCC6-42FA-A563-DCC2552FA3B5}"/>
              </a:ext>
            </a:extLst>
          </p:cNvPr>
          <p:cNvSpPr/>
          <p:nvPr/>
        </p:nvSpPr>
        <p:spPr bwMode="auto">
          <a:xfrm>
            <a:off x="457200" y="940786"/>
            <a:ext cx="2743201" cy="590931"/>
          </a:xfrm>
          <a:prstGeom prst="rect">
            <a:avLst/>
          </a:prstGeom>
          <a:solidFill>
            <a:srgbClr val="FFFFC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CTAs</a:t>
            </a:r>
            <a:br>
              <a:rPr kumimoji="0" lang="en-US" sz="12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b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Repeat CTAs from ACTION PLAN slide.</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Insert a column for 4 CTAs.</a:t>
            </a:r>
          </a:p>
        </p:txBody>
      </p:sp>
      <p:sp>
        <p:nvSpPr>
          <p:cNvPr id="31" name="Rectangle 30">
            <a:extLst>
              <a:ext uri="{FF2B5EF4-FFF2-40B4-BE49-F238E27FC236}">
                <a16:creationId xmlns:a16="http://schemas.microsoft.com/office/drawing/2014/main" id="{1FD17C38-B385-44F1-BEA2-9C31EF9547D6}"/>
              </a:ext>
            </a:extLst>
          </p:cNvPr>
          <p:cNvSpPr/>
          <p:nvPr/>
        </p:nvSpPr>
        <p:spPr bwMode="auto">
          <a:xfrm>
            <a:off x="450850" y="-89360"/>
            <a:ext cx="4191000" cy="757130"/>
          </a:xfrm>
          <a:prstGeom prst="rect">
            <a:avLst/>
          </a:prstGeom>
          <a:solidFill>
            <a:srgbClr val="FFFFC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Final slide</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Leave this up while you answer questions. </a:t>
            </a:r>
          </a:p>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People will take photos of this slide, so it should have readable and actionable leave-behinds.</a:t>
            </a:r>
          </a:p>
        </p:txBody>
      </p:sp>
    </p:spTree>
    <p:extLst>
      <p:ext uri="{BB962C8B-B14F-4D97-AF65-F5344CB8AC3E}">
        <p14:creationId xmlns:p14="http://schemas.microsoft.com/office/powerpoint/2010/main" val="3558499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07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9000" contrast="6000"/>
                    </a14:imgEffect>
                  </a14:imgLayer>
                </a14:imgProps>
              </a:ext>
              <a:ext uri="{837473B0-CC2E-450A-ABE3-18F120FF3D39}">
                <a1611:picAttrSrcUrl xmlns:a1611="http://schemas.microsoft.com/office/drawing/2016/11/main" r:id="rId4"/>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C7B48-0508-4B52-B9AA-D64D76274552}"/>
              </a:ext>
            </a:extLst>
          </p:cNvPr>
          <p:cNvSpPr>
            <a:spLocks noGrp="1"/>
          </p:cNvSpPr>
          <p:nvPr>
            <p:ph type="title"/>
          </p:nvPr>
        </p:nvSpPr>
        <p:spPr/>
        <p:txBody>
          <a:bodyPr/>
          <a:lstStyle/>
          <a:p>
            <a:r>
              <a:rPr lang="en-US" dirty="0">
                <a:solidFill>
                  <a:schemeClr val="bg1"/>
                </a:solidFill>
              </a:rPr>
              <a:t>Extra stuff just for you!</a:t>
            </a:r>
          </a:p>
        </p:txBody>
      </p:sp>
      <p:sp>
        <p:nvSpPr>
          <p:cNvPr id="5" name="Content Placeholder 4">
            <a:extLst>
              <a:ext uri="{FF2B5EF4-FFF2-40B4-BE49-F238E27FC236}">
                <a16:creationId xmlns:a16="http://schemas.microsoft.com/office/drawing/2014/main" id="{AA90FECA-A06E-4D3C-94BF-387026898832}"/>
              </a:ext>
            </a:extLst>
          </p:cNvPr>
          <p:cNvSpPr>
            <a:spLocks noGrp="1"/>
          </p:cNvSpPr>
          <p:nvPr>
            <p:ph idx="1"/>
          </p:nvPr>
        </p:nvSpPr>
        <p:spPr/>
        <p:txBody>
          <a:bodyPr/>
          <a:lstStyle/>
          <a:p>
            <a:r>
              <a:rPr lang="en-US" dirty="0">
                <a:solidFill>
                  <a:schemeClr val="bg1"/>
                </a:solidFill>
              </a:rPr>
              <a:t>The next few slides were cut for time</a:t>
            </a:r>
          </a:p>
          <a:p>
            <a:r>
              <a:rPr lang="en-US" dirty="0">
                <a:solidFill>
                  <a:schemeClr val="bg1"/>
                </a:solidFill>
              </a:rPr>
              <a:t>They still (mostly) have valuable content</a:t>
            </a:r>
          </a:p>
          <a:p>
            <a:r>
              <a:rPr lang="en-US" dirty="0">
                <a:solidFill>
                  <a:schemeClr val="bg1"/>
                </a:solidFill>
              </a:rPr>
              <a:t>Reach out with any questions (@</a:t>
            </a:r>
            <a:r>
              <a:rPr lang="en-US" dirty="0" err="1">
                <a:solidFill>
                  <a:schemeClr val="bg1"/>
                </a:solidFill>
              </a:rPr>
              <a:t>theChrisKent</a:t>
            </a:r>
            <a:r>
              <a:rPr lang="en-US" dirty="0">
                <a:solidFill>
                  <a:schemeClr val="bg1"/>
                </a:solidFill>
              </a:rPr>
              <a:t>)</a:t>
            </a:r>
          </a:p>
          <a:p>
            <a:r>
              <a:rPr lang="en-US" dirty="0">
                <a:solidFill>
                  <a:schemeClr val="bg1"/>
                </a:solidFill>
              </a:rPr>
              <a:t>Enjoy!</a:t>
            </a:r>
          </a:p>
        </p:txBody>
      </p:sp>
    </p:spTree>
    <p:extLst>
      <p:ext uri="{BB962C8B-B14F-4D97-AF65-F5344CB8AC3E}">
        <p14:creationId xmlns:p14="http://schemas.microsoft.com/office/powerpoint/2010/main" val="26024643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92B7D-1A71-4904-8325-38F8A8B7E74B}"/>
              </a:ext>
            </a:extLst>
          </p:cNvPr>
          <p:cNvSpPr>
            <a:spLocks noGrp="1"/>
          </p:cNvSpPr>
          <p:nvPr>
            <p:ph type="title"/>
          </p:nvPr>
        </p:nvSpPr>
        <p:spPr/>
        <p:txBody>
          <a:bodyPr/>
          <a:lstStyle/>
          <a:p>
            <a:r>
              <a:rPr lang="en-US" dirty="0"/>
              <a:t>Predefined Classes</a:t>
            </a:r>
          </a:p>
        </p:txBody>
      </p:sp>
      <p:graphicFrame>
        <p:nvGraphicFramePr>
          <p:cNvPr id="4" name="Content Placeholder 3">
            <a:extLst>
              <a:ext uri="{FF2B5EF4-FFF2-40B4-BE49-F238E27FC236}">
                <a16:creationId xmlns:a16="http://schemas.microsoft.com/office/drawing/2014/main" id="{7C07A193-FF2D-47F1-BC88-541EC7211C93}"/>
              </a:ext>
            </a:extLst>
          </p:cNvPr>
          <p:cNvGraphicFramePr>
            <a:graphicFrameLocks noGrp="1"/>
          </p:cNvGraphicFramePr>
          <p:nvPr>
            <p:ph idx="1"/>
            <p:extLst>
              <p:ext uri="{D42A27DB-BD31-4B8C-83A1-F6EECF244321}">
                <p14:modId xmlns:p14="http://schemas.microsoft.com/office/powerpoint/2010/main" val="3811390590"/>
              </p:ext>
            </p:extLst>
          </p:nvPr>
        </p:nvGraphicFramePr>
        <p:xfrm>
          <a:off x="303213" y="1214438"/>
          <a:ext cx="11585577" cy="3337560"/>
        </p:xfrm>
        <a:graphic>
          <a:graphicData uri="http://schemas.openxmlformats.org/drawingml/2006/table">
            <a:tbl>
              <a:tblPr firstRow="1" bandRow="1">
                <a:tableStyleId>{2D5ABB26-0587-4C30-8999-92F81FD0307C}</a:tableStyleId>
              </a:tblPr>
              <a:tblGrid>
                <a:gridCol w="3510504">
                  <a:extLst>
                    <a:ext uri="{9D8B030D-6E8A-4147-A177-3AD203B41FA5}">
                      <a16:colId xmlns:a16="http://schemas.microsoft.com/office/drawing/2014/main" val="1914402551"/>
                    </a:ext>
                  </a:extLst>
                </a:gridCol>
                <a:gridCol w="3328639">
                  <a:extLst>
                    <a:ext uri="{9D8B030D-6E8A-4147-A177-3AD203B41FA5}">
                      <a16:colId xmlns:a16="http://schemas.microsoft.com/office/drawing/2014/main" val="691398755"/>
                    </a:ext>
                  </a:extLst>
                </a:gridCol>
                <a:gridCol w="4746434">
                  <a:extLst>
                    <a:ext uri="{9D8B030D-6E8A-4147-A177-3AD203B41FA5}">
                      <a16:colId xmlns:a16="http://schemas.microsoft.com/office/drawing/2014/main" val="2374209473"/>
                    </a:ext>
                  </a:extLst>
                </a:gridCol>
              </a:tblGrid>
              <a:tr h="370840">
                <a:tc>
                  <a:txBody>
                    <a:bodyPr/>
                    <a:lstStyle/>
                    <a:p>
                      <a:r>
                        <a:rPr lang="en-US" dirty="0" err="1"/>
                        <a:t>sp</a:t>
                      </a:r>
                      <a:r>
                        <a:rPr lang="en-US" dirty="0"/>
                        <a:t>-field-severity--good</a:t>
                      </a:r>
                    </a:p>
                  </a:txBody>
                  <a:tcPr/>
                </a:tc>
                <a:tc>
                  <a:txBody>
                    <a:bodyPr/>
                    <a:lstStyle/>
                    <a:p>
                      <a:endParaRPr lang="en-US" dirty="0"/>
                    </a:p>
                  </a:txBody>
                  <a:tcPr>
                    <a:solidFill>
                      <a:srgbClr val="BAD80A">
                        <a:alpha val="40000"/>
                      </a:srgbClr>
                    </a:solidFill>
                  </a:tcPr>
                </a:tc>
                <a:tc>
                  <a:txBody>
                    <a:bodyPr/>
                    <a:lstStyle/>
                    <a:p>
                      <a:r>
                        <a:rPr lang="en-US" dirty="0"/>
                        <a:t>background-color</a:t>
                      </a:r>
                    </a:p>
                  </a:txBody>
                  <a:tcPr/>
                </a:tc>
                <a:extLst>
                  <a:ext uri="{0D108BD9-81ED-4DB2-BD59-A6C34878D82A}">
                    <a16:rowId xmlns:a16="http://schemas.microsoft.com/office/drawing/2014/main" val="3605241084"/>
                  </a:ext>
                </a:extLst>
              </a:tr>
              <a:tr h="370840">
                <a:tc>
                  <a:txBody>
                    <a:bodyPr/>
                    <a:lstStyle/>
                    <a:p>
                      <a:r>
                        <a:rPr lang="en-US" dirty="0" err="1"/>
                        <a:t>sp</a:t>
                      </a:r>
                      <a:r>
                        <a:rPr lang="en-US" dirty="0"/>
                        <a:t>-field-severity--low</a:t>
                      </a:r>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background-color</a:t>
                      </a:r>
                    </a:p>
                  </a:txBody>
                  <a:tcPr/>
                </a:tc>
                <a:extLst>
                  <a:ext uri="{0D108BD9-81ED-4DB2-BD59-A6C34878D82A}">
                    <a16:rowId xmlns:a16="http://schemas.microsoft.com/office/drawing/2014/main" val="40521091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a:t>
                      </a:r>
                      <a:r>
                        <a:rPr lang="en-US" dirty="0"/>
                        <a:t>-field-severity--warning</a:t>
                      </a:r>
                    </a:p>
                  </a:txBody>
                  <a:tcPr/>
                </a:tc>
                <a:tc>
                  <a:txBody>
                    <a:bodyPr/>
                    <a:lstStyle/>
                    <a:p>
                      <a:endParaRPr lang="en-US" dirty="0"/>
                    </a:p>
                  </a:txBody>
                  <a:tcPr>
                    <a:solidFill>
                      <a:srgbClr val="FFB900">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background-color</a:t>
                      </a:r>
                    </a:p>
                  </a:txBody>
                  <a:tcPr/>
                </a:tc>
                <a:extLst>
                  <a:ext uri="{0D108BD9-81ED-4DB2-BD59-A6C34878D82A}">
                    <a16:rowId xmlns:a16="http://schemas.microsoft.com/office/drawing/2014/main" val="3620470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a:t>
                      </a:r>
                      <a:r>
                        <a:rPr lang="en-US" dirty="0"/>
                        <a:t>-field-severity--</a:t>
                      </a:r>
                      <a:r>
                        <a:rPr lang="en-US" dirty="0" err="1"/>
                        <a:t>severeWarning</a:t>
                      </a:r>
                      <a:endParaRPr lang="en-US" dirty="0"/>
                    </a:p>
                  </a:txBody>
                  <a:tcPr/>
                </a:tc>
                <a:tc>
                  <a:txBody>
                    <a:bodyPr/>
                    <a:lstStyle/>
                    <a:p>
                      <a:endParaRPr lang="en-US" dirty="0"/>
                    </a:p>
                  </a:txBody>
                  <a:tcPr>
                    <a:solidFill>
                      <a:srgbClr val="EA4300">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background-color</a:t>
                      </a:r>
                    </a:p>
                  </a:txBody>
                  <a:tcPr/>
                </a:tc>
                <a:extLst>
                  <a:ext uri="{0D108BD9-81ED-4DB2-BD59-A6C34878D82A}">
                    <a16:rowId xmlns:a16="http://schemas.microsoft.com/office/drawing/2014/main" val="35816497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a:t>
                      </a:r>
                      <a:r>
                        <a:rPr lang="en-US" dirty="0"/>
                        <a:t>-field-severity--blocked</a:t>
                      </a:r>
                    </a:p>
                  </a:txBody>
                  <a:tcPr/>
                </a:tc>
                <a:tc>
                  <a:txBody>
                    <a:bodyPr/>
                    <a:lstStyle/>
                    <a:p>
                      <a:endParaRPr lang="en-US" dirty="0"/>
                    </a:p>
                  </a:txBody>
                  <a:tcPr>
                    <a:lnB w="76200" cap="flat" cmpd="sng" algn="ctr">
                      <a:solidFill>
                        <a:srgbClr val="0078D4"/>
                      </a:solidFill>
                      <a:prstDash val="solid"/>
                      <a:round/>
                      <a:headEnd type="none" w="med" len="med"/>
                      <a:tailEnd type="none" w="med" len="med"/>
                    </a:lnB>
                    <a:solidFill>
                      <a:srgbClr val="E81123">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background-color</a:t>
                      </a:r>
                    </a:p>
                  </a:txBody>
                  <a:tcPr/>
                </a:tc>
                <a:extLst>
                  <a:ext uri="{0D108BD9-81ED-4DB2-BD59-A6C34878D82A}">
                    <a16:rowId xmlns:a16="http://schemas.microsoft.com/office/drawing/2014/main" val="1988764428"/>
                  </a:ext>
                </a:extLst>
              </a:tr>
              <a:tr h="370840">
                <a:tc>
                  <a:txBody>
                    <a:bodyPr/>
                    <a:lstStyle/>
                    <a:p>
                      <a:r>
                        <a:rPr lang="en-US" dirty="0" err="1"/>
                        <a:t>sp</a:t>
                      </a:r>
                      <a:r>
                        <a:rPr lang="en-US" dirty="0"/>
                        <a:t>-field-</a:t>
                      </a:r>
                      <a:r>
                        <a:rPr lang="en-US" dirty="0" err="1"/>
                        <a:t>dataBars</a:t>
                      </a:r>
                      <a:endParaRPr lang="en-US" dirty="0"/>
                    </a:p>
                  </a:txBody>
                  <a:tcPr/>
                </a:tc>
                <a:tc>
                  <a:txBody>
                    <a:bodyPr/>
                    <a:lstStyle/>
                    <a:p>
                      <a:endParaRPr lang="en-US" dirty="0"/>
                    </a:p>
                  </a:txBody>
                  <a:tcPr>
                    <a:lnT w="76200" cap="flat" cmpd="sng" algn="ctr">
                      <a:solidFill>
                        <a:srgbClr val="0078D4"/>
                      </a:solidFill>
                      <a:prstDash val="solid"/>
                      <a:round/>
                      <a:headEnd type="none" w="med" len="med"/>
                      <a:tailEnd type="none" w="med" len="med"/>
                    </a:lnT>
                    <a:solidFill>
                      <a:srgbClr val="71AFE5"/>
                    </a:solidFill>
                  </a:tcPr>
                </a:tc>
                <a:tc>
                  <a:txBody>
                    <a:bodyPr/>
                    <a:lstStyle/>
                    <a:p>
                      <a:r>
                        <a:rPr lang="en-US" dirty="0"/>
                        <a:t>background-color, padding, color, border-top</a:t>
                      </a:r>
                    </a:p>
                  </a:txBody>
                  <a:tcPr/>
                </a:tc>
                <a:extLst>
                  <a:ext uri="{0D108BD9-81ED-4DB2-BD59-A6C34878D82A}">
                    <a16:rowId xmlns:a16="http://schemas.microsoft.com/office/drawing/2014/main" val="5858164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a:t>
                      </a:r>
                      <a:r>
                        <a:rPr lang="en-US" dirty="0"/>
                        <a:t>-field-trending--up</a:t>
                      </a:r>
                    </a:p>
                  </a:txBody>
                  <a:tcPr/>
                </a:tc>
                <a:tc>
                  <a:txBody>
                    <a:bodyPr/>
                    <a:lstStyle/>
                    <a:p>
                      <a:r>
                        <a:rPr lang="en-US" dirty="0">
                          <a:solidFill>
                            <a:srgbClr val="107C10"/>
                          </a:solidFill>
                        </a:rPr>
                        <a:t>text</a:t>
                      </a:r>
                    </a:p>
                  </a:txBody>
                  <a:tcPr/>
                </a:tc>
                <a:tc>
                  <a:txBody>
                    <a:bodyPr/>
                    <a:lstStyle/>
                    <a:p>
                      <a:r>
                        <a:rPr lang="en-US" dirty="0"/>
                        <a:t>color</a:t>
                      </a:r>
                    </a:p>
                  </a:txBody>
                  <a:tcPr/>
                </a:tc>
                <a:extLst>
                  <a:ext uri="{0D108BD9-81ED-4DB2-BD59-A6C34878D82A}">
                    <a16:rowId xmlns:a16="http://schemas.microsoft.com/office/drawing/2014/main" val="17900041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sp</a:t>
                      </a:r>
                      <a:r>
                        <a:rPr lang="en-US" dirty="0"/>
                        <a:t>-field-trending--down</a:t>
                      </a:r>
                    </a:p>
                  </a:txBody>
                  <a:tcPr/>
                </a:tc>
                <a:tc>
                  <a:txBody>
                    <a:bodyPr/>
                    <a:lstStyle/>
                    <a:p>
                      <a:r>
                        <a:rPr lang="en-US" dirty="0">
                          <a:solidFill>
                            <a:srgbClr val="A80000"/>
                          </a:solidFill>
                        </a:rPr>
                        <a:t>text</a:t>
                      </a:r>
                    </a:p>
                  </a:txBody>
                  <a:tcPr/>
                </a:tc>
                <a:tc>
                  <a:txBody>
                    <a:bodyPr/>
                    <a:lstStyle/>
                    <a:p>
                      <a:r>
                        <a:rPr lang="en-US" dirty="0"/>
                        <a:t>color</a:t>
                      </a:r>
                    </a:p>
                  </a:txBody>
                  <a:tcPr/>
                </a:tc>
                <a:extLst>
                  <a:ext uri="{0D108BD9-81ED-4DB2-BD59-A6C34878D82A}">
                    <a16:rowId xmlns:a16="http://schemas.microsoft.com/office/drawing/2014/main" val="1990401514"/>
                  </a:ext>
                </a:extLst>
              </a:tr>
              <a:tr h="370840">
                <a:tc>
                  <a:txBody>
                    <a:bodyPr/>
                    <a:lstStyle/>
                    <a:p>
                      <a:r>
                        <a:rPr lang="en-US" dirty="0" err="1"/>
                        <a:t>sp</a:t>
                      </a:r>
                      <a:r>
                        <a:rPr lang="en-US" dirty="0"/>
                        <a:t>-field-</a:t>
                      </a:r>
                      <a:r>
                        <a:rPr lang="en-US" dirty="0" err="1"/>
                        <a:t>quickActions</a:t>
                      </a:r>
                      <a:endParaRPr lang="en-US" dirty="0"/>
                    </a:p>
                  </a:txBody>
                  <a:tcPr/>
                </a:tc>
                <a:tc>
                  <a:txBody>
                    <a:bodyPr/>
                    <a:lstStyle/>
                    <a:p>
                      <a:endParaRPr lang="en-US"/>
                    </a:p>
                  </a:txBody>
                  <a:tcPr/>
                </a:tc>
                <a:tc>
                  <a:txBody>
                    <a:bodyPr/>
                    <a:lstStyle/>
                    <a:p>
                      <a:r>
                        <a:rPr lang="en-US" dirty="0"/>
                        <a:t>font, padding (used with icons)</a:t>
                      </a:r>
                    </a:p>
                  </a:txBody>
                  <a:tcPr/>
                </a:tc>
                <a:extLst>
                  <a:ext uri="{0D108BD9-81ED-4DB2-BD59-A6C34878D82A}">
                    <a16:rowId xmlns:a16="http://schemas.microsoft.com/office/drawing/2014/main" val="3596361471"/>
                  </a:ext>
                </a:extLst>
              </a:tr>
            </a:tbl>
          </a:graphicData>
        </a:graphic>
      </p:graphicFrame>
      <p:pic>
        <p:nvPicPr>
          <p:cNvPr id="7" name="Graphic 6" descr="Robot">
            <a:extLst>
              <a:ext uri="{FF2B5EF4-FFF2-40B4-BE49-F238E27FC236}">
                <a16:creationId xmlns:a16="http://schemas.microsoft.com/office/drawing/2014/main" id="{66ED580B-F720-43D6-BD2A-2400355530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9643" y="5429091"/>
            <a:ext cx="914400" cy="914400"/>
          </a:xfrm>
          <a:prstGeom prst="rect">
            <a:avLst/>
          </a:prstGeom>
        </p:spPr>
      </p:pic>
      <p:sp>
        <p:nvSpPr>
          <p:cNvPr id="8" name="Speech Bubble: Rectangle with Corners Rounded 7">
            <a:extLst>
              <a:ext uri="{FF2B5EF4-FFF2-40B4-BE49-F238E27FC236}">
                <a16:creationId xmlns:a16="http://schemas.microsoft.com/office/drawing/2014/main" id="{B625650D-5F67-439B-956C-25D4D203F805}"/>
              </a:ext>
            </a:extLst>
          </p:cNvPr>
          <p:cNvSpPr/>
          <p:nvPr/>
        </p:nvSpPr>
        <p:spPr>
          <a:xfrm>
            <a:off x="1923585" y="5052713"/>
            <a:ext cx="8547381" cy="1114629"/>
          </a:xfrm>
          <a:prstGeom prst="wedgeRoundRectCallout">
            <a:avLst>
              <a:gd name="adj1" fmla="val 52789"/>
              <a:gd name="adj2" fmla="val 2825"/>
              <a:gd name="adj3" fmla="val 16667"/>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OCRATTRegular" pitchFamily="2" charset="0"/>
              </a:rPr>
              <a:t>Use UIFabric.io color &amp; typography classes to match theme</a:t>
            </a:r>
          </a:p>
        </p:txBody>
      </p:sp>
    </p:spTree>
    <p:extLst>
      <p:ext uri="{BB962C8B-B14F-4D97-AF65-F5344CB8AC3E}">
        <p14:creationId xmlns:p14="http://schemas.microsoft.com/office/powerpoint/2010/main" val="2257611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D95275-1F37-44D7-9B62-E33D753F9656}"/>
              </a:ext>
            </a:extLst>
          </p:cNvPr>
          <p:cNvSpPr/>
          <p:nvPr/>
        </p:nvSpPr>
        <p:spPr>
          <a:xfrm>
            <a:off x="0" y="985520"/>
            <a:ext cx="12192000" cy="54302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A2BB4DB-6D0F-4A30-8D85-7E9D284120FC}"/>
              </a:ext>
            </a:extLst>
          </p:cNvPr>
          <p:cNvSpPr>
            <a:spLocks noGrp="1"/>
          </p:cNvSpPr>
          <p:nvPr>
            <p:ph type="title"/>
          </p:nvPr>
        </p:nvSpPr>
        <p:spPr/>
        <p:txBody>
          <a:bodyPr>
            <a:normAutofit/>
          </a:bodyPr>
          <a:lstStyle/>
          <a:p>
            <a:r>
              <a:rPr lang="en-US" dirty="0"/>
              <a:t>“attributes”: { “</a:t>
            </a:r>
            <a:r>
              <a:rPr lang="en-US" dirty="0" err="1"/>
              <a:t>iconName</a:t>
            </a:r>
            <a:r>
              <a:rPr lang="en-US" dirty="0"/>
              <a:t>”: “Cat” }</a:t>
            </a:r>
          </a:p>
        </p:txBody>
      </p:sp>
      <p:pic>
        <p:nvPicPr>
          <p:cNvPr id="5" name="Picture 4">
            <a:extLst>
              <a:ext uri="{FF2B5EF4-FFF2-40B4-BE49-F238E27FC236}">
                <a16:creationId xmlns:a16="http://schemas.microsoft.com/office/drawing/2014/main" id="{1FBC14F2-A843-457C-AD8A-F42BF980A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6112" y="985520"/>
            <a:ext cx="8299777" cy="5430270"/>
          </a:xfrm>
          <a:prstGeom prst="rect">
            <a:avLst/>
          </a:prstGeom>
        </p:spPr>
      </p:pic>
      <p:sp>
        <p:nvSpPr>
          <p:cNvPr id="2" name="Content Placeholder 1">
            <a:extLst>
              <a:ext uri="{FF2B5EF4-FFF2-40B4-BE49-F238E27FC236}">
                <a16:creationId xmlns:a16="http://schemas.microsoft.com/office/drawing/2014/main" id="{D56AA2A1-10D0-4918-90BC-418007E0D772}"/>
              </a:ext>
            </a:extLst>
          </p:cNvPr>
          <p:cNvSpPr>
            <a:spLocks noGrp="1"/>
          </p:cNvSpPr>
          <p:nvPr>
            <p:ph idx="1"/>
          </p:nvPr>
        </p:nvSpPr>
        <p:spPr>
          <a:xfrm>
            <a:off x="1" y="5680344"/>
            <a:ext cx="12192000" cy="735446"/>
          </a:xfrm>
        </p:spPr>
        <p:txBody>
          <a:bodyPr/>
          <a:lstStyle/>
          <a:p>
            <a:pPr marL="0" indent="0" algn="ctr">
              <a:buNone/>
            </a:pPr>
            <a:r>
              <a:rPr lang="en-US" dirty="0">
                <a:solidFill>
                  <a:schemeClr val="accent1">
                    <a:lumMod val="75000"/>
                  </a:schemeClr>
                </a:solidFill>
                <a:latin typeface="+mj-lt"/>
              </a:rPr>
              <a:t>uifabricicons.azurewebsites.net</a:t>
            </a:r>
          </a:p>
        </p:txBody>
      </p:sp>
    </p:spTree>
    <p:extLst>
      <p:ext uri="{BB962C8B-B14F-4D97-AF65-F5344CB8AC3E}">
        <p14:creationId xmlns:p14="http://schemas.microsoft.com/office/powerpoint/2010/main" val="3412103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10A05-CE88-43A6-A38C-0AA14E70BAA5}"/>
              </a:ext>
            </a:extLst>
          </p:cNvPr>
          <p:cNvSpPr>
            <a:spLocks noGrp="1"/>
          </p:cNvSpPr>
          <p:nvPr>
            <p:ph type="title"/>
          </p:nvPr>
        </p:nvSpPr>
        <p:spPr/>
        <p:txBody>
          <a:bodyPr/>
          <a:lstStyle/>
          <a:p>
            <a:r>
              <a:rPr lang="en-US" dirty="0"/>
              <a:t>Design Mode Classes</a:t>
            </a:r>
          </a:p>
        </p:txBody>
      </p:sp>
      <p:sp>
        <p:nvSpPr>
          <p:cNvPr id="3" name="Content Placeholder 2">
            <a:extLst>
              <a:ext uri="{FF2B5EF4-FFF2-40B4-BE49-F238E27FC236}">
                <a16:creationId xmlns:a16="http://schemas.microsoft.com/office/drawing/2014/main" id="{778D3087-D9C3-40ED-BDDE-BB2C837D4DF5}"/>
              </a:ext>
            </a:extLst>
          </p:cNvPr>
          <p:cNvSpPr>
            <a:spLocks noGrp="1"/>
          </p:cNvSpPr>
          <p:nvPr>
            <p:ph idx="1"/>
          </p:nvPr>
        </p:nvSpPr>
        <p:spPr>
          <a:xfrm>
            <a:off x="3933825" y="1213989"/>
            <a:ext cx="7955280" cy="5044122"/>
          </a:xfrm>
        </p:spPr>
        <p:txBody>
          <a:bodyPr>
            <a:normAutofit lnSpcReduction="10000"/>
          </a:bodyPr>
          <a:lstStyle/>
          <a:p>
            <a:pPr marL="0" indent="0">
              <a:buNone/>
            </a:pPr>
            <a:r>
              <a:rPr lang="en-US" sz="4800" b="1" dirty="0" err="1"/>
              <a:t>sp-css-backgroundColor</a:t>
            </a:r>
            <a:r>
              <a:rPr lang="en-US" sz="4800" b="1" dirty="0"/>
              <a:t>-</a:t>
            </a:r>
          </a:p>
          <a:p>
            <a:r>
              <a:rPr lang="en-US" b="1" dirty="0" err="1"/>
              <a:t>neutralBackground</a:t>
            </a:r>
            <a:r>
              <a:rPr lang="en-US" dirty="0"/>
              <a:t> (50,40,30)</a:t>
            </a:r>
          </a:p>
          <a:p>
            <a:pPr>
              <a:lnSpc>
                <a:spcPct val="110000"/>
              </a:lnSpc>
            </a:pPr>
            <a:r>
              <a:rPr lang="en-US" b="1" dirty="0"/>
              <a:t>blueBackground07</a:t>
            </a:r>
            <a:r>
              <a:rPr lang="en-US" dirty="0"/>
              <a:t> (17,27,37)</a:t>
            </a:r>
          </a:p>
          <a:p>
            <a:pPr>
              <a:lnSpc>
                <a:spcPct val="110000"/>
              </a:lnSpc>
            </a:pPr>
            <a:r>
              <a:rPr lang="en-US" b="1" dirty="0" err="1"/>
              <a:t>successBackground</a:t>
            </a:r>
            <a:r>
              <a:rPr lang="en-US" dirty="0"/>
              <a:t> (50,40,30)</a:t>
            </a:r>
          </a:p>
          <a:p>
            <a:pPr>
              <a:lnSpc>
                <a:spcPct val="110000"/>
              </a:lnSpc>
            </a:pPr>
            <a:r>
              <a:rPr lang="en-US" b="1" dirty="0" err="1"/>
              <a:t>warningBackground</a:t>
            </a:r>
            <a:r>
              <a:rPr lang="en-US" dirty="0"/>
              <a:t> (50,40,30)</a:t>
            </a:r>
          </a:p>
          <a:p>
            <a:pPr>
              <a:lnSpc>
                <a:spcPct val="110000"/>
              </a:lnSpc>
            </a:pPr>
            <a:r>
              <a:rPr lang="en-US" b="1" dirty="0" err="1"/>
              <a:t>blockingBackground</a:t>
            </a:r>
            <a:r>
              <a:rPr lang="en-US" dirty="0"/>
              <a:t> (50,40,30)</a:t>
            </a:r>
          </a:p>
          <a:p>
            <a:pPr>
              <a:lnSpc>
                <a:spcPct val="110000"/>
              </a:lnSpc>
            </a:pPr>
            <a:r>
              <a:rPr lang="en-US" b="1" dirty="0" err="1"/>
              <a:t>errorBackground</a:t>
            </a:r>
            <a:r>
              <a:rPr lang="en-US" dirty="0"/>
              <a:t> (50,40,30)</a:t>
            </a:r>
          </a:p>
        </p:txBody>
      </p:sp>
      <p:pic>
        <p:nvPicPr>
          <p:cNvPr id="4" name="Picture 3">
            <a:extLst>
              <a:ext uri="{FF2B5EF4-FFF2-40B4-BE49-F238E27FC236}">
                <a16:creationId xmlns:a16="http://schemas.microsoft.com/office/drawing/2014/main" id="{A9E54E21-B575-4DD6-A1A6-46E1C8E0FFC3}"/>
              </a:ext>
            </a:extLst>
          </p:cNvPr>
          <p:cNvPicPr>
            <a:picLocks noChangeAspect="1"/>
          </p:cNvPicPr>
          <p:nvPr/>
        </p:nvPicPr>
        <p:blipFill rotWithShape="1">
          <a:blip r:embed="rId2"/>
          <a:srcRect l="39665" t="46185" r="6686" b="16585"/>
          <a:stretch/>
        </p:blipFill>
        <p:spPr>
          <a:xfrm>
            <a:off x="542651" y="1812968"/>
            <a:ext cx="2886693" cy="42919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306601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D770C0-FA20-4971-92EA-566BEEADCCF4}"/>
              </a:ext>
            </a:extLst>
          </p:cNvPr>
          <p:cNvSpPr>
            <a:spLocks noGrp="1"/>
          </p:cNvSpPr>
          <p:nvPr>
            <p:ph type="title"/>
          </p:nvPr>
        </p:nvSpPr>
        <p:spPr/>
        <p:txBody>
          <a:bodyPr>
            <a:normAutofit/>
          </a:bodyPr>
          <a:lstStyle/>
          <a:p>
            <a:r>
              <a:rPr lang="en-US" sz="4400" dirty="0">
                <a:solidFill>
                  <a:srgbClr val="016A70"/>
                </a:solidFill>
              </a:rPr>
              <a:t>Don’t Use </a:t>
            </a:r>
            <a:r>
              <a:rPr lang="en-US" sz="4400" b="1" dirty="0">
                <a:solidFill>
                  <a:srgbClr val="016A70"/>
                </a:solidFill>
              </a:rPr>
              <a:t>Rich Text</a:t>
            </a:r>
          </a:p>
        </p:txBody>
      </p:sp>
      <p:sp>
        <p:nvSpPr>
          <p:cNvPr id="5" name="Content Placeholder 4">
            <a:extLst>
              <a:ext uri="{FF2B5EF4-FFF2-40B4-BE49-F238E27FC236}">
                <a16:creationId xmlns:a16="http://schemas.microsoft.com/office/drawing/2014/main" id="{CA2E6ACE-AA85-4968-87F9-58E3EDE7178F}"/>
              </a:ext>
            </a:extLst>
          </p:cNvPr>
          <p:cNvSpPr>
            <a:spLocks noGrp="1"/>
          </p:cNvSpPr>
          <p:nvPr>
            <p:ph sz="half" idx="1"/>
          </p:nvPr>
        </p:nvSpPr>
        <p:spPr/>
        <p:txBody>
          <a:bodyPr/>
          <a:lstStyle/>
          <a:p>
            <a:r>
              <a:rPr lang="en-US" dirty="0">
                <a:solidFill>
                  <a:srgbClr val="24BCC5"/>
                </a:solidFill>
              </a:rPr>
              <a:t>List Formatting </a:t>
            </a:r>
            <a:r>
              <a:rPr lang="en-US" b="1" dirty="0">
                <a:solidFill>
                  <a:srgbClr val="24BCC5"/>
                </a:solidFill>
              </a:rPr>
              <a:t>encodes</a:t>
            </a:r>
            <a:r>
              <a:rPr lang="en-US" dirty="0">
                <a:solidFill>
                  <a:srgbClr val="24BCC5"/>
                </a:solidFill>
              </a:rPr>
              <a:t> values</a:t>
            </a:r>
          </a:p>
          <a:p>
            <a:r>
              <a:rPr lang="en-US" dirty="0">
                <a:solidFill>
                  <a:srgbClr val="24BCC5"/>
                </a:solidFill>
              </a:rPr>
              <a:t>Rich text values contain </a:t>
            </a:r>
            <a:r>
              <a:rPr lang="en-US" b="1" dirty="0">
                <a:solidFill>
                  <a:srgbClr val="24BCC5"/>
                </a:solidFill>
              </a:rPr>
              <a:t>HTML</a:t>
            </a:r>
          </a:p>
          <a:p>
            <a:r>
              <a:rPr lang="en-US" dirty="0">
                <a:solidFill>
                  <a:srgbClr val="24BCC5"/>
                </a:solidFill>
              </a:rPr>
              <a:t>HTML will be </a:t>
            </a:r>
            <a:r>
              <a:rPr lang="en-US" b="1" dirty="0">
                <a:solidFill>
                  <a:srgbClr val="24BCC5"/>
                </a:solidFill>
              </a:rPr>
              <a:t>encoded</a:t>
            </a:r>
            <a:r>
              <a:rPr lang="en-US" dirty="0">
                <a:solidFill>
                  <a:srgbClr val="24BCC5"/>
                </a:solidFill>
              </a:rPr>
              <a:t> and </a:t>
            </a:r>
            <a:r>
              <a:rPr lang="en-US" b="1" dirty="0">
                <a:solidFill>
                  <a:srgbClr val="24BCC5"/>
                </a:solidFill>
              </a:rPr>
              <a:t>displayed</a:t>
            </a:r>
          </a:p>
        </p:txBody>
      </p:sp>
      <p:pic>
        <p:nvPicPr>
          <p:cNvPr id="10" name="Graphic 9" descr="Robot">
            <a:extLst>
              <a:ext uri="{FF2B5EF4-FFF2-40B4-BE49-F238E27FC236}">
                <a16:creationId xmlns:a16="http://schemas.microsoft.com/office/drawing/2014/main" id="{792E1B50-EDDF-4803-A939-360A97DC99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5051" y="2147776"/>
            <a:ext cx="4374469" cy="4374469"/>
          </a:xfrm>
          <a:prstGeom prst="rect">
            <a:avLst/>
          </a:prstGeom>
        </p:spPr>
      </p:pic>
      <p:sp>
        <p:nvSpPr>
          <p:cNvPr id="13" name="Speech Bubble: Oval 12">
            <a:extLst>
              <a:ext uri="{FF2B5EF4-FFF2-40B4-BE49-F238E27FC236}">
                <a16:creationId xmlns:a16="http://schemas.microsoft.com/office/drawing/2014/main" id="{2B41C7B3-F7EF-4BBC-B2B9-A7C07CA60135}"/>
              </a:ext>
            </a:extLst>
          </p:cNvPr>
          <p:cNvSpPr/>
          <p:nvPr/>
        </p:nvSpPr>
        <p:spPr>
          <a:xfrm>
            <a:off x="6601259" y="281710"/>
            <a:ext cx="2658701" cy="2018923"/>
          </a:xfrm>
          <a:prstGeom prst="wedgeEllipseCallout">
            <a:avLst>
              <a:gd name="adj1" fmla="val 29223"/>
              <a:gd name="adj2" fmla="val 687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Crying Face with Solid Fill">
            <a:extLst>
              <a:ext uri="{FF2B5EF4-FFF2-40B4-BE49-F238E27FC236}">
                <a16:creationId xmlns:a16="http://schemas.microsoft.com/office/drawing/2014/main" id="{B8E4A7B0-72F8-4B5B-B103-D8B73E5FF5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45010" y="582572"/>
            <a:ext cx="1483848" cy="1483848"/>
          </a:xfrm>
          <a:prstGeom prst="rect">
            <a:avLst/>
          </a:prstGeom>
        </p:spPr>
      </p:pic>
    </p:spTree>
    <p:extLst>
      <p:ext uri="{BB962C8B-B14F-4D97-AF65-F5344CB8AC3E}">
        <p14:creationId xmlns:p14="http://schemas.microsoft.com/office/powerpoint/2010/main" val="465924467"/>
      </p:ext>
    </p:extLst>
  </p:cSld>
  <p:clrMapOvr>
    <a:masterClrMapping/>
  </p:clrMapOvr>
  <p:transition spd="slow">
    <p:wheel spokes="1"/>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250E52-6448-490C-A028-4AA7A8F92B01}"/>
              </a:ext>
            </a:extLst>
          </p:cNvPr>
          <p:cNvSpPr>
            <a:spLocks noGrp="1"/>
          </p:cNvSpPr>
          <p:nvPr>
            <p:ph type="title"/>
          </p:nvPr>
        </p:nvSpPr>
        <p:spPr/>
        <p:txBody>
          <a:bodyPr/>
          <a:lstStyle/>
          <a:p>
            <a:r>
              <a:rPr lang="en-US" dirty="0"/>
              <a:t>forEach</a:t>
            </a:r>
          </a:p>
        </p:txBody>
      </p:sp>
      <p:sp>
        <p:nvSpPr>
          <p:cNvPr id="7" name="Content Placeholder 6">
            <a:extLst>
              <a:ext uri="{FF2B5EF4-FFF2-40B4-BE49-F238E27FC236}">
                <a16:creationId xmlns:a16="http://schemas.microsoft.com/office/drawing/2014/main" id="{1A8A028A-E320-449A-9B50-B5979C469209}"/>
              </a:ext>
            </a:extLst>
          </p:cNvPr>
          <p:cNvSpPr>
            <a:spLocks noGrp="1"/>
          </p:cNvSpPr>
          <p:nvPr>
            <p:ph idx="1"/>
          </p:nvPr>
        </p:nvSpPr>
        <p:spPr/>
        <p:txBody>
          <a:bodyPr/>
          <a:lstStyle/>
          <a:p>
            <a:r>
              <a:rPr lang="en-US" dirty="0"/>
              <a:t>Cannot add to Root Element</a:t>
            </a:r>
          </a:p>
          <a:p>
            <a:r>
              <a:rPr lang="en-US" dirty="0"/>
              <a:t>Turns element into a template</a:t>
            </a:r>
          </a:p>
          <a:p>
            <a:pPr lvl="1"/>
            <a:r>
              <a:rPr lang="en-US" dirty="0"/>
              <a:t>Repeated for each item in the array</a:t>
            </a:r>
          </a:p>
          <a:p>
            <a:r>
              <a:rPr lang="en-US" dirty="0"/>
              <a:t>Creates Virtual Field</a:t>
            </a:r>
          </a:p>
          <a:p>
            <a:pPr lvl="1"/>
            <a:r>
              <a:rPr lang="en-US" dirty="0"/>
              <a:t>Access using Field Syntax </a:t>
            </a:r>
            <a:r>
              <a:rPr lang="en-US" b="1" dirty="0"/>
              <a:t>[$personIterator]</a:t>
            </a:r>
          </a:p>
          <a:p>
            <a:pPr lvl="1"/>
            <a:r>
              <a:rPr lang="en-US" dirty="0"/>
              <a:t>Name appropriately (don’t clobber your fields)</a:t>
            </a:r>
          </a:p>
          <a:p>
            <a:r>
              <a:rPr lang="en-US" dirty="0"/>
              <a:t>Can be nested</a:t>
            </a:r>
          </a:p>
        </p:txBody>
      </p:sp>
      <p:sp>
        <p:nvSpPr>
          <p:cNvPr id="8" name="TextBox 7">
            <a:extLst>
              <a:ext uri="{FF2B5EF4-FFF2-40B4-BE49-F238E27FC236}">
                <a16:creationId xmlns:a16="http://schemas.microsoft.com/office/drawing/2014/main" id="{1028E780-7515-4A30-A15E-E078A05BB4F8}"/>
              </a:ext>
            </a:extLst>
          </p:cNvPr>
          <p:cNvSpPr txBox="1"/>
          <p:nvPr/>
        </p:nvSpPr>
        <p:spPr>
          <a:xfrm>
            <a:off x="4169499" y="479014"/>
            <a:ext cx="7846423" cy="584775"/>
          </a:xfrm>
          <a:prstGeom prst="rect">
            <a:avLst/>
          </a:prstGeom>
          <a:noFill/>
        </p:spPr>
        <p:txBody>
          <a:bodyPr wrap="square" rtlCol="0">
            <a:spAutoFit/>
          </a:bodyPr>
          <a:lstStyle/>
          <a:p>
            <a:r>
              <a:rPr lang="en-US" sz="3200" dirty="0">
                <a:solidFill>
                  <a:schemeClr val="bg1"/>
                </a:solidFill>
                <a:latin typeface="Gadugi" panose="020B0502040204020203" pitchFamily="34" charset="0"/>
                <a:ea typeface="Gadugi" panose="020B0502040204020203" pitchFamily="34" charset="0"/>
              </a:rPr>
              <a:t>“</a:t>
            </a:r>
            <a:r>
              <a:rPr lang="en-US" sz="3200" dirty="0">
                <a:solidFill>
                  <a:schemeClr val="bg1"/>
                </a:solidFill>
                <a:latin typeface="Consolas" panose="020B0609020204030204" pitchFamily="49" charset="0"/>
              </a:rPr>
              <a:t>VirtualFieldName in ArrayField</a:t>
            </a:r>
            <a:r>
              <a:rPr lang="en-US" sz="3200" dirty="0">
                <a:solidFill>
                  <a:schemeClr val="bg1"/>
                </a:solidFill>
                <a:latin typeface="Gadugi" panose="020B0502040204020203" pitchFamily="34" charset="0"/>
                <a:ea typeface="Gadugi" panose="020B0502040204020203" pitchFamily="34" charset="0"/>
              </a:rPr>
              <a:t>”</a:t>
            </a:r>
          </a:p>
        </p:txBody>
      </p:sp>
      <p:pic>
        <p:nvPicPr>
          <p:cNvPr id="10" name="Graphic 9" descr="Arrow: Clockwise curve">
            <a:extLst>
              <a:ext uri="{FF2B5EF4-FFF2-40B4-BE49-F238E27FC236}">
                <a16:creationId xmlns:a16="http://schemas.microsoft.com/office/drawing/2014/main" id="{0403D009-CA98-4D5F-82E7-D6506872D4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989813">
            <a:off x="9392193" y="1017607"/>
            <a:ext cx="801388" cy="801388"/>
          </a:xfrm>
          <a:prstGeom prst="rect">
            <a:avLst/>
          </a:prstGeom>
        </p:spPr>
      </p:pic>
      <p:sp>
        <p:nvSpPr>
          <p:cNvPr id="11" name="TextBox 10">
            <a:extLst>
              <a:ext uri="{FF2B5EF4-FFF2-40B4-BE49-F238E27FC236}">
                <a16:creationId xmlns:a16="http://schemas.microsoft.com/office/drawing/2014/main" id="{C13889C0-E732-4ACD-ABB2-51C38DE7A285}"/>
              </a:ext>
            </a:extLst>
          </p:cNvPr>
          <p:cNvSpPr txBox="1"/>
          <p:nvPr/>
        </p:nvSpPr>
        <p:spPr>
          <a:xfrm>
            <a:off x="9803693" y="1334924"/>
            <a:ext cx="1933965" cy="861774"/>
          </a:xfrm>
          <a:prstGeom prst="rect">
            <a:avLst/>
          </a:prstGeom>
          <a:noFill/>
        </p:spPr>
        <p:txBody>
          <a:bodyPr wrap="square" rtlCol="0">
            <a:spAutoFit/>
          </a:bodyPr>
          <a:lstStyle/>
          <a:p>
            <a:pPr algn="ctr"/>
            <a:r>
              <a:rPr lang="en-US" sz="1600" dirty="0">
                <a:solidFill>
                  <a:schemeClr val="bg1"/>
                </a:solidFill>
                <a:latin typeface="Gadugi" panose="020B0502040204020203" pitchFamily="34" charset="0"/>
                <a:ea typeface="Gadugi" panose="020B0502040204020203" pitchFamily="34" charset="0"/>
              </a:rPr>
              <a:t>@currentField</a:t>
            </a:r>
          </a:p>
          <a:p>
            <a:pPr algn="ctr"/>
            <a:r>
              <a:rPr lang="en-US" sz="1600" dirty="0">
                <a:solidFill>
                  <a:schemeClr val="bg1"/>
                </a:solidFill>
                <a:latin typeface="Gadugi" panose="020B0502040204020203" pitchFamily="34" charset="0"/>
                <a:ea typeface="Gadugi" panose="020B0502040204020203" pitchFamily="34" charset="0"/>
              </a:rPr>
              <a:t>or</a:t>
            </a:r>
          </a:p>
          <a:p>
            <a:pPr algn="ctr"/>
            <a:r>
              <a:rPr lang="en-US" sz="1600" dirty="0">
                <a:solidFill>
                  <a:schemeClr val="bg1"/>
                </a:solidFill>
                <a:latin typeface="Gadugi" panose="020B0502040204020203" pitchFamily="34" charset="0"/>
                <a:ea typeface="Gadugi" panose="020B0502040204020203" pitchFamily="34" charset="0"/>
              </a:rPr>
              <a:t>[$SomeOtherField]</a:t>
            </a:r>
          </a:p>
        </p:txBody>
      </p:sp>
      <p:pic>
        <p:nvPicPr>
          <p:cNvPr id="13" name="Graphic 12" descr="Group of people">
            <a:extLst>
              <a:ext uri="{FF2B5EF4-FFF2-40B4-BE49-F238E27FC236}">
                <a16:creationId xmlns:a16="http://schemas.microsoft.com/office/drawing/2014/main" id="{2DFD5150-D512-43B5-85B2-4E4E691323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8035" y="4578237"/>
            <a:ext cx="1866813" cy="1866813"/>
          </a:xfrm>
          <a:prstGeom prst="rect">
            <a:avLst/>
          </a:prstGeom>
        </p:spPr>
      </p:pic>
      <p:pic>
        <p:nvPicPr>
          <p:cNvPr id="15" name="Graphic 14" descr="Horse">
            <a:extLst>
              <a:ext uri="{FF2B5EF4-FFF2-40B4-BE49-F238E27FC236}">
                <a16:creationId xmlns:a16="http://schemas.microsoft.com/office/drawing/2014/main" id="{10DA3F01-1395-4467-9EA5-D61856D35E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10679525" y="3886067"/>
            <a:ext cx="866538" cy="866538"/>
          </a:xfrm>
          <a:prstGeom prst="rect">
            <a:avLst/>
          </a:prstGeom>
        </p:spPr>
      </p:pic>
    </p:spTree>
    <p:extLst>
      <p:ext uri="{BB962C8B-B14F-4D97-AF65-F5344CB8AC3E}">
        <p14:creationId xmlns:p14="http://schemas.microsoft.com/office/powerpoint/2010/main" val="8669801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40D8-D394-4BC6-B841-93C62275F593}"/>
              </a:ext>
            </a:extLst>
          </p:cNvPr>
          <p:cNvSpPr>
            <a:spLocks noGrp="1"/>
          </p:cNvSpPr>
          <p:nvPr>
            <p:ph type="title"/>
          </p:nvPr>
        </p:nvSpPr>
        <p:spPr/>
        <p:txBody>
          <a:bodyPr/>
          <a:lstStyle/>
          <a:p>
            <a:r>
              <a:rPr lang="en-US" dirty="0"/>
              <a:t>loopIndex</a:t>
            </a:r>
          </a:p>
        </p:txBody>
      </p:sp>
      <p:sp>
        <p:nvSpPr>
          <p:cNvPr id="3" name="Content Placeholder 2">
            <a:extLst>
              <a:ext uri="{FF2B5EF4-FFF2-40B4-BE49-F238E27FC236}">
                <a16:creationId xmlns:a16="http://schemas.microsoft.com/office/drawing/2014/main" id="{3C966415-B399-4E5A-A787-CA43343EC539}"/>
              </a:ext>
            </a:extLst>
          </p:cNvPr>
          <p:cNvSpPr>
            <a:spLocks noGrp="1"/>
          </p:cNvSpPr>
          <p:nvPr>
            <p:ph idx="1"/>
          </p:nvPr>
        </p:nvSpPr>
        <p:spPr/>
        <p:txBody>
          <a:bodyPr/>
          <a:lstStyle/>
          <a:p>
            <a:r>
              <a:rPr lang="en-US" dirty="0"/>
              <a:t>Zero-Based</a:t>
            </a:r>
          </a:p>
          <a:p>
            <a:endParaRPr lang="en-US" sz="500" dirty="0"/>
          </a:p>
          <a:p>
            <a:r>
              <a:rPr lang="en-US" dirty="0"/>
              <a:t>Position in forEach loop</a:t>
            </a:r>
          </a:p>
          <a:p>
            <a:pPr lvl="1"/>
            <a:r>
              <a:rPr lang="en-US" dirty="0"/>
              <a:t>Meaningless outside of loop</a:t>
            </a:r>
          </a:p>
          <a:p>
            <a:pPr lvl="1"/>
            <a:endParaRPr lang="en-US" sz="500" dirty="0"/>
          </a:p>
          <a:p>
            <a:r>
              <a:rPr lang="en-US" dirty="0"/>
              <a:t>Specify the iterator name</a:t>
            </a:r>
          </a:p>
          <a:p>
            <a:pPr lvl="1"/>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=loopIndex(</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personIterator</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a:t>
            </a:r>
            <a:r>
              <a:rPr lang="en-US" dirty="0">
                <a:latin typeface="Gadugi" panose="020B0502040204020203" pitchFamily="34" charset="0"/>
                <a:ea typeface="Gadugi" panose="020B0502040204020203" pitchFamily="34" charset="0"/>
              </a:rPr>
              <a:t>”</a:t>
            </a:r>
          </a:p>
          <a:p>
            <a:pPr lvl="1"/>
            <a:endParaRPr lang="en-US" sz="500" dirty="0">
              <a:latin typeface="Gadugi" panose="020B0502040204020203" pitchFamily="34" charset="0"/>
              <a:ea typeface="Gadugi" panose="020B0502040204020203" pitchFamily="34" charset="0"/>
            </a:endParaRPr>
          </a:p>
          <a:p>
            <a:r>
              <a:rPr lang="en-US" dirty="0">
                <a:latin typeface="Gadugi" panose="020B0502040204020203" pitchFamily="34" charset="0"/>
                <a:ea typeface="Gadugi" panose="020B0502040204020203" pitchFamily="34" charset="0"/>
              </a:rPr>
              <a:t>Rhymes with PoopWindex</a:t>
            </a:r>
          </a:p>
        </p:txBody>
      </p:sp>
      <p:pic>
        <p:nvPicPr>
          <p:cNvPr id="5" name="Graphic 4" descr="Hamster">
            <a:extLst>
              <a:ext uri="{FF2B5EF4-FFF2-40B4-BE49-F238E27FC236}">
                <a16:creationId xmlns:a16="http://schemas.microsoft.com/office/drawing/2014/main" id="{775ECDB2-DCBD-4C47-B7BC-0064D2CE5C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6858" y="599890"/>
            <a:ext cx="3444948" cy="3444948"/>
          </a:xfrm>
          <a:prstGeom prst="rect">
            <a:avLst/>
          </a:prstGeom>
        </p:spPr>
      </p:pic>
    </p:spTree>
    <p:extLst>
      <p:ext uri="{BB962C8B-B14F-4D97-AF65-F5344CB8AC3E}">
        <p14:creationId xmlns:p14="http://schemas.microsoft.com/office/powerpoint/2010/main" val="37017027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16A7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807EE-F275-4729-88FB-E73497B1C214}"/>
              </a:ext>
            </a:extLst>
          </p:cNvPr>
          <p:cNvSpPr>
            <a:spLocks noGrp="1"/>
          </p:cNvSpPr>
          <p:nvPr>
            <p:ph type="title"/>
          </p:nvPr>
        </p:nvSpPr>
        <p:spPr/>
        <p:txBody>
          <a:bodyPr/>
          <a:lstStyle/>
          <a:p>
            <a:r>
              <a:rPr lang="en-US" dirty="0"/>
              <a:t>Scalable Vector Graphics (SVGs)</a:t>
            </a:r>
          </a:p>
        </p:txBody>
      </p:sp>
      <p:sp>
        <p:nvSpPr>
          <p:cNvPr id="3" name="Content Placeholder 2">
            <a:extLst>
              <a:ext uri="{FF2B5EF4-FFF2-40B4-BE49-F238E27FC236}">
                <a16:creationId xmlns:a16="http://schemas.microsoft.com/office/drawing/2014/main" id="{7276A79B-D460-4F0D-9653-24A71E21F640}"/>
              </a:ext>
            </a:extLst>
          </p:cNvPr>
          <p:cNvSpPr>
            <a:spLocks noGrp="1"/>
          </p:cNvSpPr>
          <p:nvPr>
            <p:ph idx="1"/>
          </p:nvPr>
        </p:nvSpPr>
        <p:spPr/>
        <p:txBody>
          <a:bodyPr>
            <a:normAutofit/>
          </a:bodyPr>
          <a:lstStyle/>
          <a:p>
            <a:r>
              <a:rPr lang="en-US" dirty="0"/>
              <a:t>“</a:t>
            </a:r>
            <a:r>
              <a:rPr lang="en-US" dirty="0" err="1"/>
              <a:t>elmType</a:t>
            </a:r>
            <a:r>
              <a:rPr lang="en-US" dirty="0"/>
              <a:t>”: “</a:t>
            </a:r>
            <a:r>
              <a:rPr lang="en-US" dirty="0" err="1"/>
              <a:t>svg</a:t>
            </a:r>
            <a:r>
              <a:rPr lang="en-US" dirty="0"/>
              <a:t>”</a:t>
            </a:r>
          </a:p>
          <a:p>
            <a:pPr lvl="1"/>
            <a:r>
              <a:rPr lang="en-US" dirty="0"/>
              <a:t>“</a:t>
            </a:r>
            <a:r>
              <a:rPr lang="en-US" dirty="0" err="1"/>
              <a:t>elmType</a:t>
            </a:r>
            <a:r>
              <a:rPr lang="en-US" dirty="0"/>
              <a:t>”: “path”</a:t>
            </a:r>
          </a:p>
          <a:p>
            <a:r>
              <a:rPr lang="en-US" dirty="0"/>
              <a:t>No </a:t>
            </a:r>
            <a:r>
              <a:rPr lang="en-US" b="1" dirty="0" err="1">
                <a:solidFill>
                  <a:srgbClr val="24BCC5"/>
                </a:solidFill>
              </a:rPr>
              <a:t>viewbox</a:t>
            </a:r>
            <a:r>
              <a:rPr lang="en-US" dirty="0"/>
              <a:t> attribute</a:t>
            </a:r>
          </a:p>
          <a:p>
            <a:pPr lvl="1"/>
            <a:r>
              <a:rPr lang="en-US" dirty="0"/>
              <a:t>Makes them just VGs</a:t>
            </a:r>
          </a:p>
          <a:p>
            <a:r>
              <a:rPr lang="en-US" dirty="0"/>
              <a:t>Provides lots of options, but can get confusing</a:t>
            </a:r>
          </a:p>
          <a:p>
            <a:pPr lvl="1"/>
            <a:r>
              <a:rPr lang="en-US" dirty="0"/>
              <a:t>Use with care</a:t>
            </a:r>
          </a:p>
          <a:p>
            <a:r>
              <a:rPr lang="en-US" dirty="0"/>
              <a:t>Dynamic SVGs using expressions in </a:t>
            </a:r>
            <a:r>
              <a:rPr lang="en-US" b="1" dirty="0">
                <a:solidFill>
                  <a:srgbClr val="24BCC5"/>
                </a:solidFill>
              </a:rPr>
              <a:t>d</a:t>
            </a:r>
            <a:r>
              <a:rPr lang="en-US" dirty="0"/>
              <a:t> attribute!</a:t>
            </a:r>
          </a:p>
        </p:txBody>
      </p:sp>
      <p:pic>
        <p:nvPicPr>
          <p:cNvPr id="8" name="Graphic 7" descr="Easel">
            <a:extLst>
              <a:ext uri="{FF2B5EF4-FFF2-40B4-BE49-F238E27FC236}">
                <a16:creationId xmlns:a16="http://schemas.microsoft.com/office/drawing/2014/main" id="{7661289F-E951-424D-BCE9-2E86C6D6E1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69930" y="832948"/>
            <a:ext cx="2657598" cy="2657598"/>
          </a:xfrm>
          <a:prstGeom prst="rect">
            <a:avLst/>
          </a:prstGeom>
        </p:spPr>
      </p:pic>
      <p:pic>
        <p:nvPicPr>
          <p:cNvPr id="5" name="Graphic 4" descr="Horse">
            <a:extLst>
              <a:ext uri="{FF2B5EF4-FFF2-40B4-BE49-F238E27FC236}">
                <a16:creationId xmlns:a16="http://schemas.microsoft.com/office/drawing/2014/main" id="{83FCDAFC-DC10-423D-875E-A73881F2034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41529" y="1519015"/>
            <a:ext cx="914400" cy="914400"/>
          </a:xfrm>
          <a:prstGeom prst="rect">
            <a:avLst/>
          </a:prstGeom>
        </p:spPr>
      </p:pic>
    </p:spTree>
    <p:extLst>
      <p:ext uri="{BB962C8B-B14F-4D97-AF65-F5344CB8AC3E}">
        <p14:creationId xmlns:p14="http://schemas.microsoft.com/office/powerpoint/2010/main" val="42603738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4DE22-BE8C-4B57-84EE-E127E4BA97FB}"/>
              </a:ext>
            </a:extLst>
          </p:cNvPr>
          <p:cNvSpPr/>
          <p:nvPr/>
        </p:nvSpPr>
        <p:spPr>
          <a:xfrm>
            <a:off x="0" y="0"/>
            <a:ext cx="12192000" cy="6417892"/>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67360"/>
            <a:ext cx="12191999" cy="2854960"/>
          </a:xfrm>
        </p:spPr>
        <p:txBody>
          <a:bodyPr anchor="ctr"/>
          <a:lstStyle/>
          <a:p>
            <a:r>
              <a:rPr lang="en-US" sz="14400" dirty="0">
                <a:ln w="28575">
                  <a:solidFill>
                    <a:schemeClr val="tx1"/>
                  </a:solidFill>
                </a:ln>
                <a:solidFill>
                  <a:schemeClr val="tx2"/>
                </a:solidFill>
              </a:rPr>
              <a:t>aka.ms/sppnp</a:t>
            </a:r>
          </a:p>
        </p:txBody>
      </p:sp>
    </p:spTree>
    <p:extLst>
      <p:ext uri="{BB962C8B-B14F-4D97-AF65-F5344CB8AC3E}">
        <p14:creationId xmlns:p14="http://schemas.microsoft.com/office/powerpoint/2010/main" val="376193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rain, nature&#10;&#10;Description generated with very high confidence">
            <a:extLst>
              <a:ext uri="{FF2B5EF4-FFF2-40B4-BE49-F238E27FC236}">
                <a16:creationId xmlns:a16="http://schemas.microsoft.com/office/drawing/2014/main" id="{BDB428AB-0D44-4081-8DCB-88DA3A68B25B}"/>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2683895579"/>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2C6A43"/>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p:txBody>
          <a:bodyPr>
            <a:normAutofit fontScale="4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lnSpc>
                <a:spcPct val="120000"/>
              </a:lnSpc>
            </a:pPr>
            <a:r>
              <a:rPr lang="en-US" sz="3300" dirty="0">
                <a:solidFill>
                  <a:schemeClr val="bg1"/>
                </a:solidFill>
                <a:latin typeface="+mn-lt"/>
              </a:rPr>
              <a:t>List Formatting, PowerApps, CSOM, PowerShell, Provisioning, Flow</a:t>
            </a:r>
          </a:p>
          <a:p>
            <a:pPr marL="914400" lvl="1"/>
            <a:r>
              <a:rPr lang="en-US" sz="3300" dirty="0">
                <a:solidFill>
                  <a:schemeClr val="bg1"/>
                </a:solidFill>
                <a:latin typeface="+mn-lt"/>
              </a:rPr>
              <a:t>Next Call: Thursday, 2/21</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2/14</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3/12</a:t>
            </a:r>
          </a:p>
        </p:txBody>
      </p:sp>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129689">
            <a:off x="11026542" y="-9478"/>
            <a:ext cx="914400" cy="914400"/>
          </a:xfrm>
          <a:prstGeom prst="rect">
            <a:avLst/>
          </a:prstGeom>
        </p:spPr>
      </p:pic>
      <p:sp>
        <p:nvSpPr>
          <p:cNvPr id="6" name="Shape 687">
            <a:extLst>
              <a:ext uri="{FF2B5EF4-FFF2-40B4-BE49-F238E27FC236}">
                <a16:creationId xmlns:a16="http://schemas.microsoft.com/office/drawing/2014/main" id="{4CC9A1D3-546A-4188-A574-AF2266C06C32}"/>
              </a:ext>
            </a:extLst>
          </p:cNvPr>
          <p:cNvSpPr/>
          <p:nvPr/>
        </p:nvSpPr>
        <p:spPr>
          <a:xfrm>
            <a:off x="0" y="0"/>
            <a:ext cx="6172200" cy="6421120"/>
          </a:xfrm>
          <a:prstGeom prst="homePlate">
            <a:avLst>
              <a:gd name="adj" fmla="val 12698"/>
            </a:avLst>
          </a:prstGeom>
          <a:blipFill dpi="0" rotWithShape="1">
            <a:blip r:embed="rId4"/>
            <a:srcRect/>
            <a:stretch>
              <a:fillRect t="-18000" r="-12000" b="-36000"/>
            </a:stretch>
          </a:blipFill>
          <a:ln>
            <a:noFill/>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62626"/>
              </a:solidFill>
              <a:effectLst/>
              <a:uLnTx/>
              <a:uFillTx/>
              <a:latin typeface="Segoe UI"/>
              <a:ea typeface="+mn-ea"/>
              <a:cs typeface="+mn-cs"/>
            </a:endParaRPr>
          </a:p>
        </p:txBody>
      </p:sp>
      <p:sp>
        <p:nvSpPr>
          <p:cNvPr id="8" name="Content Placeholder 4">
            <a:extLst>
              <a:ext uri="{FF2B5EF4-FFF2-40B4-BE49-F238E27FC236}">
                <a16:creationId xmlns:a16="http://schemas.microsoft.com/office/drawing/2014/main" id="{13CB8EDB-49D7-44D6-B37F-090A59147314}"/>
              </a:ext>
            </a:extLst>
          </p:cNvPr>
          <p:cNvSpPr txBox="1">
            <a:spLocks/>
          </p:cNvSpPr>
          <p:nvPr/>
        </p:nvSpPr>
        <p:spPr>
          <a:xfrm>
            <a:off x="6293848" y="203200"/>
            <a:ext cx="5898152" cy="6154867"/>
          </a:xfrm>
          <a:prstGeom prst="rect">
            <a:avLst/>
          </a:prstGeom>
        </p:spPr>
        <p:txBody>
          <a:bodyPr vert="horz" lIns="91440" tIns="45720" rIns="91440" bIns="45720" rtlCol="0">
            <a:normAutofit fontScale="70000" lnSpcReduction="2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600" dirty="0">
                <a:solidFill>
                  <a:schemeClr val="bg1"/>
                </a:solidFill>
                <a:latin typeface="+mn-lt"/>
              </a:rPr>
              <a:t>Bi-Weekly</a:t>
            </a:r>
          </a:p>
          <a:p>
            <a:pPr marL="457200" lvl="1" indent="0">
              <a:buFont typeface="Arial" panose="020B0604020202020204" pitchFamily="34" charse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lnSpc>
                <a:spcPct val="120000"/>
              </a:lnSpc>
            </a:pPr>
            <a:r>
              <a:rPr lang="en-US" sz="3300" dirty="0">
                <a:solidFill>
                  <a:schemeClr val="bg1"/>
                </a:solidFill>
                <a:latin typeface="+mn-lt"/>
              </a:rPr>
              <a:t>List Formatting, PowerApps, CSOM, PowerShell, Provisioning, Flow</a:t>
            </a:r>
          </a:p>
          <a:p>
            <a:pPr marL="914400" lvl="1"/>
            <a:r>
              <a:rPr lang="en-US" sz="3300" dirty="0">
                <a:solidFill>
                  <a:schemeClr val="bg1"/>
                </a:solidFill>
                <a:latin typeface="+mn-lt"/>
              </a:rPr>
              <a:t>Next Call: Thursday, 5/30</a:t>
            </a:r>
          </a:p>
          <a:p>
            <a:pPr marL="457200" lvl="1" indent="0">
              <a:buFont typeface="Arial" panose="020B0604020202020204" pitchFamily="34" charset="0"/>
              <a:buNone/>
            </a:pPr>
            <a:endParaRPr lang="en-US" sz="2800" dirty="0">
              <a:solidFill>
                <a:schemeClr val="bg1"/>
              </a:solidFill>
              <a:latin typeface="+mn-lt"/>
            </a:endParaRPr>
          </a:p>
          <a:p>
            <a:pPr marL="457200" lvl="1" indent="0">
              <a:buFont typeface="Arial" panose="020B0604020202020204" pitchFamily="34" charset="0"/>
              <a:buNone/>
            </a:pPr>
            <a:r>
              <a:rPr lang="en-US" sz="2600" dirty="0">
                <a:solidFill>
                  <a:schemeClr val="bg1"/>
                </a:solidFill>
                <a:latin typeface="+mn-lt"/>
              </a:rPr>
              <a:t>Bi-Weekly</a:t>
            </a:r>
          </a:p>
          <a:p>
            <a:pPr marL="457200" lvl="1" indent="0">
              <a:buFont typeface="Arial" panose="020B0604020202020204" pitchFamily="34" charse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err="1">
                <a:solidFill>
                  <a:schemeClr val="bg1"/>
                </a:solidFill>
                <a:latin typeface="+mn-lt"/>
              </a:rPr>
              <a:t>SPFx</a:t>
            </a:r>
            <a:r>
              <a:rPr lang="en-US" sz="3400" dirty="0">
                <a:solidFill>
                  <a:schemeClr val="bg1"/>
                </a:solidFill>
                <a:latin typeface="+mn-lt"/>
              </a:rPr>
              <a:t>, PnP JS Core</a:t>
            </a:r>
          </a:p>
          <a:p>
            <a:pPr marL="914400" lvl="1"/>
            <a:r>
              <a:rPr lang="en-US" sz="3400" dirty="0">
                <a:solidFill>
                  <a:schemeClr val="bg1"/>
                </a:solidFill>
                <a:latin typeface="+mn-lt"/>
              </a:rPr>
              <a:t>Next Call: Thursday, 5/23</a:t>
            </a:r>
          </a:p>
          <a:p>
            <a:pPr marL="457200" lvl="1" indent="0">
              <a:buFont typeface="Arial" panose="020B0604020202020204" pitchFamily="34" charset="0"/>
              <a:buNone/>
            </a:pPr>
            <a:endParaRPr lang="en-US" sz="2800" dirty="0">
              <a:solidFill>
                <a:schemeClr val="bg1"/>
              </a:solidFill>
            </a:endParaRPr>
          </a:p>
          <a:p>
            <a:pPr marL="457200" lvl="1" indent="0">
              <a:buFont typeface="Arial" panose="020B0604020202020204" pitchFamily="34" charset="0"/>
              <a:buNone/>
            </a:pPr>
            <a:r>
              <a:rPr lang="en-US" sz="2600" dirty="0">
                <a:solidFill>
                  <a:schemeClr val="bg1"/>
                </a:solidFill>
                <a:latin typeface="+mn-lt"/>
              </a:rPr>
              <a:t>Monthly</a:t>
            </a:r>
          </a:p>
          <a:p>
            <a:pPr marL="457200" lvl="1" indent="0">
              <a:buFont typeface="Arial" panose="020B0604020202020204" pitchFamily="34" charse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6/11</a:t>
            </a:r>
          </a:p>
        </p:txBody>
      </p:sp>
    </p:spTree>
    <p:extLst>
      <p:ext uri="{BB962C8B-B14F-4D97-AF65-F5344CB8AC3E}">
        <p14:creationId xmlns:p14="http://schemas.microsoft.com/office/powerpoint/2010/main" val="69124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3" dur="500"/>
                                        <p:tgtEl>
                                          <p:spTgt spid="5">
                                            <p:txEl>
                                              <p:pRg st="6" end="6"/>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6" dur="500"/>
                                        <p:tgtEl>
                                          <p:spTgt spid="5">
                                            <p:txEl>
                                              <p:pRg st="7" end="7"/>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randombar(horizontal)">
                                      <p:cBhvr>
                                        <p:cTn id="29" dur="500"/>
                                        <p:tgtEl>
                                          <p:spTgt spid="5">
                                            <p:txEl>
                                              <p:pRg st="8" end="8"/>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2" dur="500"/>
                                        <p:tgtEl>
                                          <p:spTgt spid="5">
                                            <p:txEl>
                                              <p:pRg st="9" end="9"/>
                                            </p:txEl>
                                          </p:spTgt>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5" dur="500"/>
                                        <p:tgtEl>
                                          <p:spTgt spid="5">
                                            <p:txEl>
                                              <p:pRg st="10" end="10"/>
                                            </p:txEl>
                                          </p:spTgt>
                                        </p:tgtEl>
                                      </p:cBhvr>
                                    </p:animEffect>
                                  </p:childTnLst>
                                </p:cTn>
                              </p:par>
                            </p:childTnLst>
                          </p:cTn>
                        </p:par>
                        <p:par>
                          <p:cTn id="36" fill="hold">
                            <p:stCondLst>
                              <p:cond delay="1000"/>
                            </p:stCondLst>
                            <p:childTnLst>
                              <p:par>
                                <p:cTn id="37" presetID="14" presetClass="entr" presetSubtype="10" fill="hold" grpId="0" nodeType="after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39" dur="500"/>
                                        <p:tgtEl>
                                          <p:spTgt spid="5">
                                            <p:txEl>
                                              <p:pRg st="12" end="12"/>
                                            </p:tx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2" dur="500"/>
                                        <p:tgtEl>
                                          <p:spTgt spid="5">
                                            <p:txEl>
                                              <p:pRg st="13" end="13"/>
                                            </p:txEl>
                                          </p:spTgt>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5" dur="500"/>
                                        <p:tgtEl>
                                          <p:spTgt spid="5">
                                            <p:txEl>
                                              <p:pRg st="14" end="14"/>
                                            </p:txEl>
                                          </p:spTgt>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48" dur="500"/>
                                        <p:tgtEl>
                                          <p:spTgt spid="5">
                                            <p:txEl>
                                              <p:pRg st="15" end="15"/>
                                            </p:txEl>
                                          </p:spTgt>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1" dur="500"/>
                                        <p:tgtEl>
                                          <p:spTgt spid="5">
                                            <p:txEl>
                                              <p:pRg st="16" end="16"/>
                                            </p:txEl>
                                          </p:spTgt>
                                        </p:tgtEl>
                                      </p:cBhvr>
                                    </p:animEffect>
                                  </p:childTnLst>
                                </p:cTn>
                              </p:par>
                            </p:childTnLst>
                          </p:cTn>
                        </p:par>
                        <p:par>
                          <p:cTn id="52" fill="hold">
                            <p:stCondLst>
                              <p:cond delay="1500"/>
                            </p:stCondLst>
                            <p:childTnLst>
                              <p:par>
                                <p:cTn id="53" presetID="53" presetClass="entr" presetSubtype="16"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2000"/>
                            </p:stCondLst>
                            <p:childTnLst>
                              <p:par>
                                <p:cTn id="59" presetID="14" presetClass="entr" presetSubtype="10" fill="hold" grpId="0" nodeType="afterEffect">
                                  <p:stCondLst>
                                    <p:cond delay="0"/>
                                  </p:stCondLst>
                                  <p:childTnLst>
                                    <p:set>
                                      <p:cBhvr>
                                        <p:cTn id="60" dur="1" fill="hold">
                                          <p:stCondLst>
                                            <p:cond delay="0"/>
                                          </p:stCondLst>
                                        </p:cTn>
                                        <p:tgtEl>
                                          <p:spTgt spid="8">
                                            <p:txEl>
                                              <p:pRg st="0" end="0"/>
                                            </p:txEl>
                                          </p:spTgt>
                                        </p:tgtEl>
                                        <p:attrNameLst>
                                          <p:attrName>style.visibility</p:attrName>
                                        </p:attrNameLst>
                                      </p:cBhvr>
                                      <p:to>
                                        <p:strVal val="visible"/>
                                      </p:to>
                                    </p:set>
                                    <p:animEffect transition="in" filter="randombar(horizontal)">
                                      <p:cBhvr>
                                        <p:cTn id="61" dur="500"/>
                                        <p:tgtEl>
                                          <p:spTgt spid="8">
                                            <p:txEl>
                                              <p:pRg st="0" end="0"/>
                                            </p:txEl>
                                          </p:spTgt>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8">
                                            <p:txEl>
                                              <p:pRg st="1" end="1"/>
                                            </p:txEl>
                                          </p:spTgt>
                                        </p:tgtEl>
                                        <p:attrNameLst>
                                          <p:attrName>style.visibility</p:attrName>
                                        </p:attrNameLst>
                                      </p:cBhvr>
                                      <p:to>
                                        <p:strVal val="visible"/>
                                      </p:to>
                                    </p:set>
                                    <p:animEffect transition="in" filter="randombar(horizontal)">
                                      <p:cBhvr>
                                        <p:cTn id="64" dur="500"/>
                                        <p:tgtEl>
                                          <p:spTgt spid="8">
                                            <p:txEl>
                                              <p:pRg st="1" end="1"/>
                                            </p:txEl>
                                          </p:spTgt>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67" dur="500"/>
                                        <p:tgtEl>
                                          <p:spTgt spid="8">
                                            <p:txEl>
                                              <p:pRg st="2" end="2"/>
                                            </p:txEl>
                                          </p:spTgt>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8">
                                            <p:txEl>
                                              <p:pRg st="3" end="3"/>
                                            </p:txEl>
                                          </p:spTgt>
                                        </p:tgtEl>
                                        <p:attrNameLst>
                                          <p:attrName>style.visibility</p:attrName>
                                        </p:attrNameLst>
                                      </p:cBhvr>
                                      <p:to>
                                        <p:strVal val="visible"/>
                                      </p:to>
                                    </p:set>
                                    <p:animEffect transition="in" filter="randombar(horizontal)">
                                      <p:cBhvr>
                                        <p:cTn id="70" dur="500"/>
                                        <p:tgtEl>
                                          <p:spTgt spid="8">
                                            <p:txEl>
                                              <p:pRg st="3" end="3"/>
                                            </p:txEl>
                                          </p:spTgt>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8">
                                            <p:txEl>
                                              <p:pRg st="4" end="4"/>
                                            </p:txEl>
                                          </p:spTgt>
                                        </p:tgtEl>
                                        <p:attrNameLst>
                                          <p:attrName>style.visibility</p:attrName>
                                        </p:attrNameLst>
                                      </p:cBhvr>
                                      <p:to>
                                        <p:strVal val="visible"/>
                                      </p:to>
                                    </p:set>
                                    <p:animEffect transition="in" filter="randombar(horizontal)">
                                      <p:cBhvr>
                                        <p:cTn id="73" dur="500"/>
                                        <p:tgtEl>
                                          <p:spTgt spid="8">
                                            <p:txEl>
                                              <p:pRg st="4" end="4"/>
                                            </p:txEl>
                                          </p:spTgt>
                                        </p:tgtEl>
                                      </p:cBhvr>
                                    </p:animEffect>
                                  </p:childTnLst>
                                </p:cTn>
                              </p:par>
                            </p:childTnLst>
                          </p:cTn>
                        </p:par>
                        <p:par>
                          <p:cTn id="74" fill="hold">
                            <p:stCondLst>
                              <p:cond delay="2500"/>
                            </p:stCondLst>
                            <p:childTnLst>
                              <p:par>
                                <p:cTn id="75" presetID="14" presetClass="entr" presetSubtype="10" fill="hold" grpId="0" nodeType="afterEffect">
                                  <p:stCondLst>
                                    <p:cond delay="0"/>
                                  </p:stCondLst>
                                  <p:childTnLst>
                                    <p:set>
                                      <p:cBhvr>
                                        <p:cTn id="76" dur="1" fill="hold">
                                          <p:stCondLst>
                                            <p:cond delay="0"/>
                                          </p:stCondLst>
                                        </p:cTn>
                                        <p:tgtEl>
                                          <p:spTgt spid="8">
                                            <p:txEl>
                                              <p:pRg st="6" end="6"/>
                                            </p:txEl>
                                          </p:spTgt>
                                        </p:tgtEl>
                                        <p:attrNameLst>
                                          <p:attrName>style.visibility</p:attrName>
                                        </p:attrNameLst>
                                      </p:cBhvr>
                                      <p:to>
                                        <p:strVal val="visible"/>
                                      </p:to>
                                    </p:set>
                                    <p:animEffect transition="in" filter="randombar(horizontal)">
                                      <p:cBhvr>
                                        <p:cTn id="77" dur="500"/>
                                        <p:tgtEl>
                                          <p:spTgt spid="8">
                                            <p:txEl>
                                              <p:pRg st="6" end="6"/>
                                            </p:txEl>
                                          </p:spTgt>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8">
                                            <p:txEl>
                                              <p:pRg st="7" end="7"/>
                                            </p:txEl>
                                          </p:spTgt>
                                        </p:tgtEl>
                                        <p:attrNameLst>
                                          <p:attrName>style.visibility</p:attrName>
                                        </p:attrNameLst>
                                      </p:cBhvr>
                                      <p:to>
                                        <p:strVal val="visible"/>
                                      </p:to>
                                    </p:set>
                                    <p:animEffect transition="in" filter="randombar(horizontal)">
                                      <p:cBhvr>
                                        <p:cTn id="80" dur="500"/>
                                        <p:tgtEl>
                                          <p:spTgt spid="8">
                                            <p:txEl>
                                              <p:pRg st="7" end="7"/>
                                            </p:txEl>
                                          </p:spTgt>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8">
                                            <p:txEl>
                                              <p:pRg st="8" end="8"/>
                                            </p:txEl>
                                          </p:spTgt>
                                        </p:tgtEl>
                                        <p:attrNameLst>
                                          <p:attrName>style.visibility</p:attrName>
                                        </p:attrNameLst>
                                      </p:cBhvr>
                                      <p:to>
                                        <p:strVal val="visible"/>
                                      </p:to>
                                    </p:set>
                                    <p:animEffect transition="in" filter="randombar(horizontal)">
                                      <p:cBhvr>
                                        <p:cTn id="83" dur="500"/>
                                        <p:tgtEl>
                                          <p:spTgt spid="8">
                                            <p:txEl>
                                              <p:pRg st="8" end="8"/>
                                            </p:txEl>
                                          </p:spTgt>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8">
                                            <p:txEl>
                                              <p:pRg st="9" end="9"/>
                                            </p:txEl>
                                          </p:spTgt>
                                        </p:tgtEl>
                                        <p:attrNameLst>
                                          <p:attrName>style.visibility</p:attrName>
                                        </p:attrNameLst>
                                      </p:cBhvr>
                                      <p:to>
                                        <p:strVal val="visible"/>
                                      </p:to>
                                    </p:set>
                                    <p:animEffect transition="in" filter="randombar(horizontal)">
                                      <p:cBhvr>
                                        <p:cTn id="86" dur="500"/>
                                        <p:tgtEl>
                                          <p:spTgt spid="8">
                                            <p:txEl>
                                              <p:pRg st="9" end="9"/>
                                            </p:txEl>
                                          </p:spTgt>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8">
                                            <p:txEl>
                                              <p:pRg st="10" end="10"/>
                                            </p:txEl>
                                          </p:spTgt>
                                        </p:tgtEl>
                                        <p:attrNameLst>
                                          <p:attrName>style.visibility</p:attrName>
                                        </p:attrNameLst>
                                      </p:cBhvr>
                                      <p:to>
                                        <p:strVal val="visible"/>
                                      </p:to>
                                    </p:set>
                                    <p:animEffect transition="in" filter="randombar(horizontal)">
                                      <p:cBhvr>
                                        <p:cTn id="89" dur="500"/>
                                        <p:tgtEl>
                                          <p:spTgt spid="8">
                                            <p:txEl>
                                              <p:pRg st="10" end="10"/>
                                            </p:txEl>
                                          </p:spTgt>
                                        </p:tgtEl>
                                      </p:cBhvr>
                                    </p:animEffect>
                                  </p:childTnLst>
                                </p:cTn>
                              </p:par>
                            </p:childTnLst>
                          </p:cTn>
                        </p:par>
                        <p:par>
                          <p:cTn id="90" fill="hold">
                            <p:stCondLst>
                              <p:cond delay="3000"/>
                            </p:stCondLst>
                            <p:childTnLst>
                              <p:par>
                                <p:cTn id="91" presetID="14" presetClass="entr" presetSubtype="10" fill="hold" grpId="0" nodeType="afterEffect">
                                  <p:stCondLst>
                                    <p:cond delay="0"/>
                                  </p:stCondLst>
                                  <p:childTnLst>
                                    <p:set>
                                      <p:cBhvr>
                                        <p:cTn id="92" dur="1" fill="hold">
                                          <p:stCondLst>
                                            <p:cond delay="0"/>
                                          </p:stCondLst>
                                        </p:cTn>
                                        <p:tgtEl>
                                          <p:spTgt spid="8">
                                            <p:txEl>
                                              <p:pRg st="12" end="12"/>
                                            </p:txEl>
                                          </p:spTgt>
                                        </p:tgtEl>
                                        <p:attrNameLst>
                                          <p:attrName>style.visibility</p:attrName>
                                        </p:attrNameLst>
                                      </p:cBhvr>
                                      <p:to>
                                        <p:strVal val="visible"/>
                                      </p:to>
                                    </p:set>
                                    <p:animEffect transition="in" filter="randombar(horizontal)">
                                      <p:cBhvr>
                                        <p:cTn id="93" dur="500"/>
                                        <p:tgtEl>
                                          <p:spTgt spid="8">
                                            <p:txEl>
                                              <p:pRg st="12" end="12"/>
                                            </p:txEl>
                                          </p:spTgt>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8">
                                            <p:txEl>
                                              <p:pRg st="13" end="13"/>
                                            </p:txEl>
                                          </p:spTgt>
                                        </p:tgtEl>
                                        <p:attrNameLst>
                                          <p:attrName>style.visibility</p:attrName>
                                        </p:attrNameLst>
                                      </p:cBhvr>
                                      <p:to>
                                        <p:strVal val="visible"/>
                                      </p:to>
                                    </p:set>
                                    <p:animEffect transition="in" filter="randombar(horizontal)">
                                      <p:cBhvr>
                                        <p:cTn id="96" dur="500"/>
                                        <p:tgtEl>
                                          <p:spTgt spid="8">
                                            <p:txEl>
                                              <p:pRg st="13" end="13"/>
                                            </p:txEl>
                                          </p:spTgt>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8">
                                            <p:txEl>
                                              <p:pRg st="14" end="14"/>
                                            </p:txEl>
                                          </p:spTgt>
                                        </p:tgtEl>
                                        <p:attrNameLst>
                                          <p:attrName>style.visibility</p:attrName>
                                        </p:attrNameLst>
                                      </p:cBhvr>
                                      <p:to>
                                        <p:strVal val="visible"/>
                                      </p:to>
                                    </p:set>
                                    <p:animEffect transition="in" filter="randombar(horizontal)">
                                      <p:cBhvr>
                                        <p:cTn id="99" dur="500"/>
                                        <p:tgtEl>
                                          <p:spTgt spid="8">
                                            <p:txEl>
                                              <p:pRg st="14" end="14"/>
                                            </p:txEl>
                                          </p:spTgt>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8">
                                            <p:txEl>
                                              <p:pRg st="15" end="15"/>
                                            </p:txEl>
                                          </p:spTgt>
                                        </p:tgtEl>
                                        <p:attrNameLst>
                                          <p:attrName>style.visibility</p:attrName>
                                        </p:attrNameLst>
                                      </p:cBhvr>
                                      <p:to>
                                        <p:strVal val="visible"/>
                                      </p:to>
                                    </p:set>
                                    <p:animEffect transition="in" filter="randombar(horizontal)">
                                      <p:cBhvr>
                                        <p:cTn id="102" dur="500"/>
                                        <p:tgtEl>
                                          <p:spTgt spid="8">
                                            <p:txEl>
                                              <p:pRg st="15" end="15"/>
                                            </p:txEl>
                                          </p:spTgt>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8">
                                            <p:txEl>
                                              <p:pRg st="16" end="16"/>
                                            </p:txEl>
                                          </p:spTgt>
                                        </p:tgtEl>
                                        <p:attrNameLst>
                                          <p:attrName>style.visibility</p:attrName>
                                        </p:attrNameLst>
                                      </p:cBhvr>
                                      <p:to>
                                        <p:strVal val="visible"/>
                                      </p:to>
                                    </p:set>
                                    <p:animEffect transition="in" filter="randombar(horizontal)">
                                      <p:cBhvr>
                                        <p:cTn id="105" dur="500"/>
                                        <p:tgtEl>
                                          <p:spTgt spid="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9863" y="989253"/>
            <a:ext cx="2651760" cy="2651760"/>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5530" y="1172133"/>
            <a:ext cx="2286000" cy="2286000"/>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27373" t="20029" r="30686" b="18018"/>
          <a:stretch/>
        </p:blipFill>
        <p:spPr bwMode="auto">
          <a:xfrm>
            <a:off x="4905959" y="1446453"/>
            <a:ext cx="2352354" cy="173736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spTree>
    <p:extLst>
      <p:ext uri="{BB962C8B-B14F-4D97-AF65-F5344CB8AC3E}">
        <p14:creationId xmlns:p14="http://schemas.microsoft.com/office/powerpoint/2010/main" val="399859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Iman, Egg, Egg Box, Face, Chicken Eggs, Food, Easter">
            <a:extLst>
              <a:ext uri="{FF2B5EF4-FFF2-40B4-BE49-F238E27FC236}">
                <a16:creationId xmlns:a16="http://schemas.microsoft.com/office/drawing/2014/main" id="{1320623C-4CCC-499E-956A-611730C044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24" b="474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650598"/>
      </p:ext>
    </p:extLst>
  </p:cSld>
  <p:clrMapOvr>
    <a:masterClrMapping/>
  </p:clrMapOvr>
</p:sld>
</file>

<file path=ppt/theme/theme1.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thingness">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OYS 2019">
  <a:themeElements>
    <a:clrScheme name="SOY 2019 Template Colors">
      <a:dk1>
        <a:srgbClr val="000000"/>
      </a:dk1>
      <a:lt1>
        <a:srgbClr val="FFFFFF"/>
      </a:lt1>
      <a:dk2>
        <a:srgbClr val="282828"/>
      </a:dk2>
      <a:lt2>
        <a:srgbClr val="E6E6E6"/>
      </a:lt2>
      <a:accent1>
        <a:srgbClr val="0078D4"/>
      </a:accent1>
      <a:accent2>
        <a:srgbClr val="00BCF2"/>
      </a:accent2>
      <a:accent3>
        <a:srgbClr val="282828"/>
      </a:accent3>
      <a:accent4>
        <a:srgbClr val="505050"/>
      </a:accent4>
      <a:accent5>
        <a:srgbClr val="737373"/>
      </a:accent5>
      <a:accent6>
        <a:srgbClr val="D2D2D2"/>
      </a:accent6>
      <a:hlink>
        <a:srgbClr val="0078D4"/>
      </a:hlink>
      <a:folHlink>
        <a:srgbClr val="0078D4"/>
      </a:folHlink>
    </a:clrScheme>
    <a:fontScheme name="M365 2019 Heavy">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0" tIns="0" rIns="0" bIns="0" numCol="1" spcCol="0" rtlCol="0" fromWordArt="0" anchor="ctr" anchorCtr="1" forceAA="0" compatLnSpc="1">
        <a:prstTxWarp prst="textNoShape">
          <a:avLst/>
        </a:prstTxWarp>
        <a:noAutofit/>
      </a:bodyPr>
      <a:lstStyle>
        <a:defPPr algn="ctr" defTabSz="932472" fontAlgn="base">
          <a:lnSpc>
            <a:spcPct val="90000"/>
          </a:lnSpc>
          <a:spcBef>
            <a:spcPct val="0"/>
          </a:spcBef>
          <a:spcAft>
            <a:spcPct val="0"/>
          </a:spcAft>
          <a:defRPr sz="24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OYS Template 2019.potx" id="{62FFED96-2D9C-42AF-BC7A-D1700D20612F}" vid="{77266086-8133-486C-99F4-55457BEB09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2071</TotalTime>
  <Words>4175</Words>
  <Application>Microsoft Office PowerPoint</Application>
  <PresentationFormat>Widescreen</PresentationFormat>
  <Paragraphs>1129</Paragraphs>
  <Slides>98</Slides>
  <Notes>15</Notes>
  <HiddenSlides>1</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98</vt:i4>
      </vt:variant>
    </vt:vector>
  </HeadingPairs>
  <TitlesOfParts>
    <vt:vector size="119" baseType="lpstr">
      <vt:lpstr>Arial</vt:lpstr>
      <vt:lpstr>Arial Black</vt:lpstr>
      <vt:lpstr>Calibri</vt:lpstr>
      <vt:lpstr>Consolas</vt:lpstr>
      <vt:lpstr>Edwardian Script ITC</vt:lpstr>
      <vt:lpstr>Gadugi</vt:lpstr>
      <vt:lpstr>Lucida Console</vt:lpstr>
      <vt:lpstr>Lucida Grande</vt:lpstr>
      <vt:lpstr>OCRATTRegular</vt:lpstr>
      <vt:lpstr>Raleway</vt:lpstr>
      <vt:lpstr>Segoe Print</vt:lpstr>
      <vt:lpstr>Segoe UI</vt:lpstr>
      <vt:lpstr>Segoe UI Black</vt:lpstr>
      <vt:lpstr>Segoe UI Light</vt:lpstr>
      <vt:lpstr>Segoe UI Semibold</vt:lpstr>
      <vt:lpstr>Segoe UI Semilight</vt:lpstr>
      <vt:lpstr>Stencil</vt:lpstr>
      <vt:lpstr>Wingdings</vt:lpstr>
      <vt:lpstr>Link</vt:lpstr>
      <vt:lpstr>Nothingness</vt:lpstr>
      <vt:lpstr>SOYS 2019</vt:lpstr>
      <vt:lpstr>PowerPoint Presentation</vt:lpstr>
      <vt:lpstr>List Formatting in O365 (and SharePoint 2019)</vt:lpstr>
      <vt:lpstr>BRK064</vt:lpstr>
      <vt:lpstr>PowerPoint Presentation</vt:lpstr>
      <vt:lpstr>“Me”</vt:lpstr>
      <vt:lpstr>PowerPoint Presentation</vt:lpstr>
      <vt:lpstr>Column Formatting</vt:lpstr>
      <vt:lpstr>PowerPoint Presentation</vt:lpstr>
      <vt:lpstr>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Column Formatting</vt:lpstr>
      <vt:lpstr>PowerPoint Presentation</vt:lpstr>
      <vt:lpstr>PowerPoint Presentation</vt:lpstr>
      <vt:lpstr>SP-Dev-List-Formatting Samples</vt:lpstr>
      <vt:lpstr>PowerPoint Presentation</vt:lpstr>
      <vt:lpstr>View Formatting</vt:lpstr>
      <vt:lpstr>View Formatting Flavors</vt:lpstr>
      <vt:lpstr>PowerPoint Presentation</vt:lpstr>
      <vt:lpstr>Supported Column Types</vt:lpstr>
      <vt:lpstr>JSON Syntax Crash Course</vt:lpstr>
      <vt:lpstr>JSON Syntax Crash Course</vt:lpstr>
      <vt:lpstr>JSON Syntax Crash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View Formatting Syntax</vt:lpstr>
      <vt:lpstr>“elmType”: “”</vt:lpstr>
      <vt:lpstr>Element Content</vt:lpstr>
      <vt:lpstr>“attributes”: { }</vt:lpstr>
      <vt:lpstr>“style”: { }</vt:lpstr>
      <vt:lpstr>“customRowAction”: { “action”: “”}</vt:lpstr>
      <vt:lpstr>“customRowAction”: { “actionParams”: “”}</vt:lpstr>
      <vt:lpstr>Live List Updates</vt:lpstr>
      <vt:lpstr>PowerPoint Presentation</vt:lpstr>
      <vt:lpstr>Placeholder Tokens</vt:lpstr>
      <vt:lpstr>Placeholder Tokens</vt:lpstr>
      <vt:lpstr>Placeholder Tokens</vt:lpstr>
      <vt:lpstr>Placeholder Tokens</vt:lpstr>
      <vt:lpstr>Placeholder Tokens</vt:lpstr>
      <vt:lpstr>Placeholder Tokens</vt:lpstr>
      <vt:lpstr>Placeholder Tokens</vt:lpstr>
      <vt:lpstr>Placeholder Tokens</vt:lpstr>
      <vt:lpstr>Placeholder Tokens</vt:lpstr>
      <vt:lpstr>Placeholder Tokens</vt:lpstr>
      <vt:lpstr>Expressions</vt:lpstr>
      <vt:lpstr>Expressions</vt:lpstr>
      <vt:lpstr>Expressions</vt:lpstr>
      <vt:lpstr>Expressions</vt:lpstr>
      <vt:lpstr>Arithmetic Operators</vt:lpstr>
      <vt:lpstr>Conditional &amp; Logical Operators</vt:lpstr>
      <vt:lpstr>Conversion Operators</vt:lpstr>
      <vt:lpstr>Mulit-Value &amp; Loop Operators</vt:lpstr>
      <vt:lpstr>PowerPoint Presentation</vt:lpstr>
      <vt:lpstr>Column Formatting vs Field Customizer</vt:lpstr>
      <vt:lpstr>Column Formatting vs Field Customizer</vt:lpstr>
      <vt:lpstr>Column Formatting vs Field Customizer</vt:lpstr>
      <vt:lpstr>Column Formatting vs Field Customizer</vt:lpstr>
      <vt:lpstr>Column Formatting vs Field Customizer</vt:lpstr>
      <vt:lpstr>Column Formatting vs Field Customizer</vt:lpstr>
      <vt:lpstr>Column Formatting vs Field Customizer</vt:lpstr>
      <vt:lpstr>PowerPoint Presentation</vt:lpstr>
      <vt:lpstr>PowerPoint Presentation</vt:lpstr>
      <vt:lpstr>PowerPoint Presentation</vt:lpstr>
      <vt:lpstr>PowerPoint Presentation</vt:lpstr>
      <vt:lpstr>PowerPoint Presentation</vt:lpstr>
      <vt:lpstr>Final Tips &amp; Tricks</vt:lpstr>
      <vt:lpstr>PnP SIG SharePoint General Development Call</vt:lpstr>
      <vt:lpstr>Action plan</vt:lpstr>
      <vt:lpstr>Thank you</vt:lpstr>
      <vt:lpstr>Thank you</vt:lpstr>
      <vt:lpstr>PowerPoint Presentation</vt:lpstr>
      <vt:lpstr>Extra stuff just for you!</vt:lpstr>
      <vt:lpstr>Predefined Classes</vt:lpstr>
      <vt:lpstr>“attributes”: { “iconName”: “Cat” }</vt:lpstr>
      <vt:lpstr>Design Mode Classes</vt:lpstr>
      <vt:lpstr>Don’t Use Rich Text</vt:lpstr>
      <vt:lpstr>forEach</vt:lpstr>
      <vt:lpstr>loopIndex</vt:lpstr>
      <vt:lpstr>Scalable Vector Graphics (SVGs)</vt:lpstr>
      <vt:lpstr>aka.ms/sppnp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1</cp:revision>
  <dcterms:created xsi:type="dcterms:W3CDTF">2019-05-19T12:51:53Z</dcterms:created>
  <dcterms:modified xsi:type="dcterms:W3CDTF">2019-05-20T23:26:51Z</dcterms:modified>
</cp:coreProperties>
</file>