
<file path=[Content_Types].xml><?xml version="1.0" encoding="utf-8"?>
<Types xmlns="http://schemas.openxmlformats.org/package/2006/content-types">
  <Default Extension="emf" ContentType="image/x-emf"/>
  <Default Extension="glb" ContentType="model/gltf.binary"/>
  <Default Extension="jpeg" ContentType="image/jpeg"/>
  <Default Extension="jpg" ContentType="image/jpeg"/>
  <Default Extension="jpg&amp;ehk=m502al9xyAo341dNklQRpw&amp;r=0&amp;pid=OfficeInsert"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727" r:id="rId2"/>
    <p:sldMasterId id="2147483877" r:id="rId3"/>
  </p:sldMasterIdLst>
  <p:notesMasterIdLst>
    <p:notesMasterId r:id="rId57"/>
  </p:notesMasterIdLst>
  <p:sldIdLst>
    <p:sldId id="1532" r:id="rId4"/>
    <p:sldId id="1513" r:id="rId5"/>
    <p:sldId id="4220" r:id="rId6"/>
    <p:sldId id="348" r:id="rId7"/>
    <p:sldId id="453" r:id="rId8"/>
    <p:sldId id="354" r:id="rId9"/>
    <p:sldId id="356" r:id="rId10"/>
    <p:sldId id="2021" r:id="rId11"/>
    <p:sldId id="355" r:id="rId12"/>
    <p:sldId id="1998" r:id="rId13"/>
    <p:sldId id="316" r:id="rId14"/>
    <p:sldId id="11633" r:id="rId15"/>
    <p:sldId id="11634" r:id="rId16"/>
    <p:sldId id="1579" r:id="rId17"/>
    <p:sldId id="4256" r:id="rId18"/>
    <p:sldId id="11635" r:id="rId19"/>
    <p:sldId id="312" r:id="rId20"/>
    <p:sldId id="2055" r:id="rId21"/>
    <p:sldId id="466" r:id="rId22"/>
    <p:sldId id="4267" r:id="rId23"/>
    <p:sldId id="4268" r:id="rId24"/>
    <p:sldId id="4269" r:id="rId25"/>
    <p:sldId id="4257" r:id="rId26"/>
    <p:sldId id="4263" r:id="rId27"/>
    <p:sldId id="4262" r:id="rId28"/>
    <p:sldId id="4261" r:id="rId29"/>
    <p:sldId id="4260" r:id="rId30"/>
    <p:sldId id="4259" r:id="rId31"/>
    <p:sldId id="4258" r:id="rId32"/>
    <p:sldId id="467" r:id="rId33"/>
    <p:sldId id="366" r:id="rId34"/>
    <p:sldId id="468" r:id="rId35"/>
    <p:sldId id="4270" r:id="rId36"/>
    <p:sldId id="4271" r:id="rId37"/>
    <p:sldId id="4272" r:id="rId38"/>
    <p:sldId id="4273" r:id="rId39"/>
    <p:sldId id="4274" r:id="rId40"/>
    <p:sldId id="4275" r:id="rId41"/>
    <p:sldId id="2017" r:id="rId42"/>
    <p:sldId id="3332" r:id="rId43"/>
    <p:sldId id="4278" r:id="rId44"/>
    <p:sldId id="4276" r:id="rId45"/>
    <p:sldId id="2018" r:id="rId46"/>
    <p:sldId id="4224" r:id="rId47"/>
    <p:sldId id="4280" r:id="rId48"/>
    <p:sldId id="1982" r:id="rId49"/>
    <p:sldId id="1882" r:id="rId50"/>
    <p:sldId id="1326" r:id="rId51"/>
    <p:sldId id="4228" r:id="rId52"/>
    <p:sldId id="1995" r:id="rId53"/>
    <p:sldId id="1990" r:id="rId54"/>
    <p:sldId id="4222" r:id="rId55"/>
    <p:sldId id="422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1532"/>
            <p14:sldId id="1513"/>
            <p14:sldId id="4220"/>
            <p14:sldId id="348"/>
            <p14:sldId id="453"/>
          </p14:sldIdLst>
        </p14:section>
        <p14:section name="Goals" id="{9F51D491-D9C1-4CBD-B6FB-F5BD6A6D02A5}">
          <p14:sldIdLst>
            <p14:sldId id="354"/>
            <p14:sldId id="356"/>
            <p14:sldId id="2021"/>
            <p14:sldId id="355"/>
            <p14:sldId id="1998"/>
          </p14:sldIdLst>
        </p14:section>
        <p14:section name="Introduction" id="{135F4477-1773-4A42-8B0D-38D79B49CB30}">
          <p14:sldIdLst>
            <p14:sldId id="316"/>
            <p14:sldId id="11633"/>
            <p14:sldId id="11634"/>
            <p14:sldId id="1579"/>
            <p14:sldId id="4256"/>
            <p14:sldId id="11635"/>
            <p14:sldId id="312"/>
            <p14:sldId id="2055"/>
            <p14:sldId id="466"/>
            <p14:sldId id="4267"/>
            <p14:sldId id="4268"/>
            <p14:sldId id="4269"/>
          </p14:sldIdLst>
        </p14:section>
        <p14:section name="Vs Column Formatting" id="{A711466D-2FDB-4B5C-98A5-BFEEEDACDAEB}">
          <p14:sldIdLst>
            <p14:sldId id="4257"/>
            <p14:sldId id="4263"/>
            <p14:sldId id="4262"/>
            <p14:sldId id="4261"/>
            <p14:sldId id="4260"/>
            <p14:sldId id="4259"/>
            <p14:sldId id="4258"/>
          </p14:sldIdLst>
        </p14:section>
        <p14:section name="Development" id="{342D2ADB-A19B-44E8-813F-63D683391EA8}">
          <p14:sldIdLst>
            <p14:sldId id="467"/>
            <p14:sldId id="366"/>
            <p14:sldId id="468"/>
            <p14:sldId id="4270"/>
            <p14:sldId id="4271"/>
            <p14:sldId id="4272"/>
            <p14:sldId id="4273"/>
            <p14:sldId id="4274"/>
            <p14:sldId id="4275"/>
          </p14:sldIdLst>
        </p14:section>
        <p14:section name="Management" id="{4AFFA9B3-E40A-4721-9B77-547ADB63D9C9}">
          <p14:sldIdLst>
            <p14:sldId id="2017"/>
            <p14:sldId id="3332"/>
            <p14:sldId id="4278"/>
            <p14:sldId id="4276"/>
          </p14:sldIdLst>
        </p14:section>
        <p14:section name="Wrap-up" id="{F21D1681-715C-429C-8D51-28F8022F698E}">
          <p14:sldIdLst>
            <p14:sldId id="2018"/>
            <p14:sldId id="4224"/>
            <p14:sldId id="4280"/>
            <p14:sldId id="1982"/>
            <p14:sldId id="1882"/>
            <p14:sldId id="1326"/>
          </p14:sldIdLst>
        </p14:section>
        <p14:section name="Appendix" id="{DAE29CE7-8770-42C8-B4EF-DA94809EA81F}">
          <p14:sldIdLst>
            <p14:sldId id="4228"/>
            <p14:sldId id="1995"/>
            <p14:sldId id="1990"/>
            <p14:sldId id="4222"/>
            <p14:sldId id="422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Kent" initials="CK" lastIdx="1" clrIdx="0">
    <p:extLst>
      <p:ext uri="{19B8F6BF-5375-455C-9EA6-DF929625EA0E}">
        <p15:presenceInfo xmlns:p15="http://schemas.microsoft.com/office/powerpoint/2012/main" userId="S-1-5-21-2025429265-1767777339-725345543-156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4BCC5"/>
    <a:srgbClr val="016A70"/>
    <a:srgbClr val="01777D"/>
    <a:srgbClr val="F93851"/>
    <a:srgbClr val="D6A78B"/>
    <a:srgbClr val="006C9A"/>
    <a:srgbClr val="C00B05"/>
    <a:srgbClr val="521A31"/>
    <a:srgbClr val="271817"/>
    <a:srgbClr val="D978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5379F2-D338-4AFE-9213-E2ACD3C1A7FA}" v="1098" dt="2019-05-23T18:13:12.2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89895" autoAdjust="0"/>
  </p:normalViewPr>
  <p:slideViewPr>
    <p:cSldViewPr snapToGrid="0">
      <p:cViewPr>
        <p:scale>
          <a:sx n="130" d="100"/>
          <a:sy n="130" d="100"/>
        </p:scale>
        <p:origin x="-1950" y="-49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microsoft.com/office/2015/10/relationships/revisionInfo" Target="revisionInfo.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Kent" userId="74e20128-0355-4bb4-b2af-7f486a39a378" providerId="ADAL" clId="{A67310B2-C94F-46CE-B798-F4D13789798F}"/>
    <pc:docChg chg="undo custSel mod addSld delSld modSld sldOrd delSection modSection">
      <pc:chgData name="Chris Kent" userId="74e20128-0355-4bb4-b2af-7f486a39a378" providerId="ADAL" clId="{A67310B2-C94F-46CE-B798-F4D13789798F}" dt="2019-05-23T18:13:12.280" v="6162"/>
      <pc:docMkLst>
        <pc:docMk/>
      </pc:docMkLst>
      <pc:sldChg chg="addSp delSp modSp del ord modTransition setBg delAnim modAnim">
        <pc:chgData name="Chris Kent" userId="74e20128-0355-4bb4-b2af-7f486a39a378" providerId="ADAL" clId="{A67310B2-C94F-46CE-B798-F4D13789798F}" dt="2019-05-23T16:34:34.797" v="4301"/>
        <pc:sldMkLst>
          <pc:docMk/>
          <pc:sldMk cId="3712874396" sldId="312"/>
        </pc:sldMkLst>
        <pc:spChg chg="mod">
          <ac:chgData name="Chris Kent" userId="74e20128-0355-4bb4-b2af-7f486a39a378" providerId="ADAL" clId="{A67310B2-C94F-46CE-B798-F4D13789798F}" dt="2019-05-23T00:03:51.407" v="1100" actId="20577"/>
          <ac:spMkLst>
            <pc:docMk/>
            <pc:sldMk cId="3712874396" sldId="312"/>
            <ac:spMk id="3" creationId="{BE184170-C2AF-4C26-915E-A8E0B3CC4701}"/>
          </ac:spMkLst>
        </pc:spChg>
        <pc:spChg chg="add del mod ord">
          <ac:chgData name="Chris Kent" userId="74e20128-0355-4bb4-b2af-7f486a39a378" providerId="ADAL" clId="{A67310B2-C94F-46CE-B798-F4D13789798F}" dt="2019-05-23T00:02:37.702" v="1032" actId="478"/>
          <ac:spMkLst>
            <pc:docMk/>
            <pc:sldMk cId="3712874396" sldId="312"/>
            <ac:spMk id="4" creationId="{4F566B22-0265-4BBD-B515-35A1A22B7647}"/>
          </ac:spMkLst>
        </pc:spChg>
        <pc:spChg chg="add del mod">
          <ac:chgData name="Chris Kent" userId="74e20128-0355-4bb4-b2af-7f486a39a378" providerId="ADAL" clId="{A67310B2-C94F-46CE-B798-F4D13789798F}" dt="2019-05-22T23:51:05.390" v="683"/>
          <ac:spMkLst>
            <pc:docMk/>
            <pc:sldMk cId="3712874396" sldId="312"/>
            <ac:spMk id="5" creationId="{CD87EE0A-1ECA-415D-B1B7-9B7A6FA84F3A}"/>
          </ac:spMkLst>
        </pc:spChg>
        <pc:spChg chg="mod">
          <ac:chgData name="Chris Kent" userId="74e20128-0355-4bb4-b2af-7f486a39a378" providerId="ADAL" clId="{A67310B2-C94F-46CE-B798-F4D13789798F}" dt="2019-05-23T00:13:33.376" v="1286" actId="1035"/>
          <ac:spMkLst>
            <pc:docMk/>
            <pc:sldMk cId="3712874396" sldId="312"/>
            <ac:spMk id="7" creationId="{007FCA4C-7195-464F-9B76-3C37F469F07F}"/>
          </ac:spMkLst>
        </pc:spChg>
        <pc:spChg chg="mod">
          <ac:chgData name="Chris Kent" userId="74e20128-0355-4bb4-b2af-7f486a39a378" providerId="ADAL" clId="{A67310B2-C94F-46CE-B798-F4D13789798F}" dt="2019-05-23T00:14:29.110" v="1294" actId="1076"/>
          <ac:spMkLst>
            <pc:docMk/>
            <pc:sldMk cId="3712874396" sldId="312"/>
            <ac:spMk id="8" creationId="{BA128EBF-CF17-42F7-AC99-C79D54650A28}"/>
          </ac:spMkLst>
        </pc:spChg>
        <pc:spChg chg="add del mod ord">
          <ac:chgData name="Chris Kent" userId="74e20128-0355-4bb4-b2af-7f486a39a378" providerId="ADAL" clId="{A67310B2-C94F-46CE-B798-F4D13789798F}" dt="2019-05-23T00:02:37.702" v="1032" actId="478"/>
          <ac:spMkLst>
            <pc:docMk/>
            <pc:sldMk cId="3712874396" sldId="312"/>
            <ac:spMk id="9" creationId="{A07CAAE2-D06A-48F3-800B-DB4C0E48D0C3}"/>
          </ac:spMkLst>
        </pc:spChg>
        <pc:spChg chg="mod">
          <ac:chgData name="Chris Kent" userId="74e20128-0355-4bb4-b2af-7f486a39a378" providerId="ADAL" clId="{A67310B2-C94F-46CE-B798-F4D13789798F}" dt="2019-05-22T23:47:24.935" v="655" actId="14100"/>
          <ac:spMkLst>
            <pc:docMk/>
            <pc:sldMk cId="3712874396" sldId="312"/>
            <ac:spMk id="16" creationId="{8E34039F-31B9-498D-9502-64B087EF5461}"/>
          </ac:spMkLst>
        </pc:spChg>
        <pc:grpChg chg="add del mod">
          <ac:chgData name="Chris Kent" userId="74e20128-0355-4bb4-b2af-7f486a39a378" providerId="ADAL" clId="{A67310B2-C94F-46CE-B798-F4D13789798F}" dt="2019-05-23T00:02:29.348" v="1028" actId="164"/>
          <ac:grpSpMkLst>
            <pc:docMk/>
            <pc:sldMk cId="3712874396" sldId="312"/>
            <ac:grpSpMk id="12" creationId="{4CAC90BB-5550-4AAC-B5F1-C5B50078B885}"/>
          </ac:grpSpMkLst>
        </pc:grpChg>
        <pc:grpChg chg="mod">
          <ac:chgData name="Chris Kent" userId="74e20128-0355-4bb4-b2af-7f486a39a378" providerId="ADAL" clId="{A67310B2-C94F-46CE-B798-F4D13789798F}" dt="2019-05-23T00:02:18.174" v="1018" actId="1037"/>
          <ac:grpSpMkLst>
            <pc:docMk/>
            <pc:sldMk cId="3712874396" sldId="312"/>
            <ac:grpSpMk id="14" creationId="{0139DEC0-445D-42CC-B217-54C715E12CAE}"/>
          </ac:grpSpMkLst>
        </pc:grpChg>
        <pc:grpChg chg="mod">
          <ac:chgData name="Chris Kent" userId="74e20128-0355-4bb4-b2af-7f486a39a378" providerId="ADAL" clId="{A67310B2-C94F-46CE-B798-F4D13789798F}" dt="2019-05-23T00:02:18.174" v="1018" actId="1037"/>
          <ac:grpSpMkLst>
            <pc:docMk/>
            <pc:sldMk cId="3712874396" sldId="312"/>
            <ac:grpSpMk id="15" creationId="{C1B2C877-8B8F-48EF-9438-963B2CEB3A33}"/>
          </ac:grpSpMkLst>
        </pc:grpChg>
        <pc:picChg chg="mod">
          <ac:chgData name="Chris Kent" userId="74e20128-0355-4bb4-b2af-7f486a39a378" providerId="ADAL" clId="{A67310B2-C94F-46CE-B798-F4D13789798F}" dt="2019-05-23T00:02:18.174" v="1018" actId="1037"/>
          <ac:picMkLst>
            <pc:docMk/>
            <pc:sldMk cId="3712874396" sldId="312"/>
            <ac:picMk id="6" creationId="{E896592D-6908-416D-B344-68AAA4A7F4BC}"/>
          </ac:picMkLst>
        </pc:picChg>
        <pc:picChg chg="mod">
          <ac:chgData name="Chris Kent" userId="74e20128-0355-4bb4-b2af-7f486a39a378" providerId="ADAL" clId="{A67310B2-C94F-46CE-B798-F4D13789798F}" dt="2019-05-23T00:13:52.947" v="1289" actId="207"/>
          <ac:picMkLst>
            <pc:docMk/>
            <pc:sldMk cId="3712874396" sldId="312"/>
            <ac:picMk id="10" creationId="{303BD5ED-4F22-4C1B-9C5D-FF9A1B4D8B93}"/>
          </ac:picMkLst>
        </pc:picChg>
        <pc:picChg chg="mod">
          <ac:chgData name="Chris Kent" userId="74e20128-0355-4bb4-b2af-7f486a39a378" providerId="ADAL" clId="{A67310B2-C94F-46CE-B798-F4D13789798F}" dt="2019-05-23T00:13:46.601" v="1288" actId="207"/>
          <ac:picMkLst>
            <pc:docMk/>
            <pc:sldMk cId="3712874396" sldId="312"/>
            <ac:picMk id="11" creationId="{66343579-8DA7-4954-950F-55688BE7BEA8}"/>
          </ac:picMkLst>
        </pc:picChg>
        <pc:picChg chg="del">
          <ac:chgData name="Chris Kent" userId="74e20128-0355-4bb4-b2af-7f486a39a378" providerId="ADAL" clId="{A67310B2-C94F-46CE-B798-F4D13789798F}" dt="2019-05-22T23:49:42.507" v="656" actId="478"/>
          <ac:picMkLst>
            <pc:docMk/>
            <pc:sldMk cId="3712874396" sldId="312"/>
            <ac:picMk id="13" creationId="{A2200386-1DB0-445C-AEA2-7464F53588F8}"/>
          </ac:picMkLst>
        </pc:picChg>
        <pc:picChg chg="add mod">
          <ac:chgData name="Chris Kent" userId="74e20128-0355-4bb4-b2af-7f486a39a378" providerId="ADAL" clId="{A67310B2-C94F-46CE-B798-F4D13789798F}" dt="2019-05-23T00:15:32.387" v="1338" actId="1037"/>
          <ac:picMkLst>
            <pc:docMk/>
            <pc:sldMk cId="3712874396" sldId="312"/>
            <ac:picMk id="19" creationId="{9970408D-A83A-43A8-BBB1-81A57B42302B}"/>
          </ac:picMkLst>
        </pc:picChg>
        <pc:picChg chg="add del mod">
          <ac:chgData name="Chris Kent" userId="74e20128-0355-4bb4-b2af-7f486a39a378" providerId="ADAL" clId="{A67310B2-C94F-46CE-B798-F4D13789798F}" dt="2019-05-22T23:55:57.088" v="870" actId="478"/>
          <ac:picMkLst>
            <pc:docMk/>
            <pc:sldMk cId="3712874396" sldId="312"/>
            <ac:picMk id="1026" creationId="{F6DAC42B-7DCC-488F-A55B-FA8D9B288DE3}"/>
          </ac:picMkLst>
        </pc:picChg>
        <pc:picChg chg="add del mod">
          <ac:chgData name="Chris Kent" userId="74e20128-0355-4bb4-b2af-7f486a39a378" providerId="ADAL" clId="{A67310B2-C94F-46CE-B798-F4D13789798F}" dt="2019-05-23T00:02:37.702" v="1032" actId="478"/>
          <ac:picMkLst>
            <pc:docMk/>
            <pc:sldMk cId="3712874396" sldId="312"/>
            <ac:picMk id="1028" creationId="{522DDBC1-F287-4A52-AE73-EEDC0D4863FE}"/>
          </ac:picMkLst>
        </pc:picChg>
      </pc:sldChg>
      <pc:sldChg chg="addSp delSp modSp setBg modAnim">
        <pc:chgData name="Chris Kent" userId="74e20128-0355-4bb4-b2af-7f486a39a378" providerId="ADAL" clId="{A67310B2-C94F-46CE-B798-F4D13789798F}" dt="2019-05-23T15:56:29.034" v="3594" actId="207"/>
        <pc:sldMkLst>
          <pc:docMk/>
          <pc:sldMk cId="3230830247" sldId="316"/>
        </pc:sldMkLst>
        <pc:spChg chg="mod">
          <ac:chgData name="Chris Kent" userId="74e20128-0355-4bb4-b2af-7f486a39a378" providerId="ADAL" clId="{A67310B2-C94F-46CE-B798-F4D13789798F}" dt="2019-05-23T15:54:10.581" v="3544" actId="207"/>
          <ac:spMkLst>
            <pc:docMk/>
            <pc:sldMk cId="3230830247" sldId="316"/>
            <ac:spMk id="3" creationId="{279A9D05-526E-4727-AE61-990EC23E2AD1}"/>
          </ac:spMkLst>
        </pc:spChg>
        <pc:spChg chg="add mod">
          <ac:chgData name="Chris Kent" userId="74e20128-0355-4bb4-b2af-7f486a39a378" providerId="ADAL" clId="{A67310B2-C94F-46CE-B798-F4D13789798F}" dt="2019-05-23T15:56:29.034" v="3594" actId="207"/>
          <ac:spMkLst>
            <pc:docMk/>
            <pc:sldMk cId="3230830247" sldId="316"/>
            <ac:spMk id="4" creationId="{FCE2F62F-D16A-45E1-909D-D077B2D91428}"/>
          </ac:spMkLst>
        </pc:spChg>
        <pc:spChg chg="add mod">
          <ac:chgData name="Chris Kent" userId="74e20128-0355-4bb4-b2af-7f486a39a378" providerId="ADAL" clId="{A67310B2-C94F-46CE-B798-F4D13789798F}" dt="2019-05-23T15:55:21.730" v="3554" actId="207"/>
          <ac:spMkLst>
            <pc:docMk/>
            <pc:sldMk cId="3230830247" sldId="316"/>
            <ac:spMk id="13" creationId="{7DAAF257-8095-4963-9913-7E3C34D33526}"/>
          </ac:spMkLst>
        </pc:spChg>
        <pc:spChg chg="add mod">
          <ac:chgData name="Chris Kent" userId="74e20128-0355-4bb4-b2af-7f486a39a378" providerId="ADAL" clId="{A67310B2-C94F-46CE-B798-F4D13789798F}" dt="2019-05-23T15:54:52.166" v="3549" actId="208"/>
          <ac:spMkLst>
            <pc:docMk/>
            <pc:sldMk cId="3230830247" sldId="316"/>
            <ac:spMk id="14" creationId="{85792FBF-1BB4-4696-B5F9-1BE759E6500F}"/>
          </ac:spMkLst>
        </pc:spChg>
        <pc:spChg chg="add mod">
          <ac:chgData name="Chris Kent" userId="74e20128-0355-4bb4-b2af-7f486a39a378" providerId="ADAL" clId="{A67310B2-C94F-46CE-B798-F4D13789798F}" dt="2019-05-23T15:54:52.838" v="3550" actId="208"/>
          <ac:spMkLst>
            <pc:docMk/>
            <pc:sldMk cId="3230830247" sldId="316"/>
            <ac:spMk id="15" creationId="{DEB0BDEC-A363-4F93-9965-BB2C66832BCF}"/>
          </ac:spMkLst>
        </pc:spChg>
        <pc:spChg chg="add mod">
          <ac:chgData name="Chris Kent" userId="74e20128-0355-4bb4-b2af-7f486a39a378" providerId="ADAL" clId="{A67310B2-C94F-46CE-B798-F4D13789798F}" dt="2019-05-23T15:55:03.363" v="3552" actId="207"/>
          <ac:spMkLst>
            <pc:docMk/>
            <pc:sldMk cId="3230830247" sldId="316"/>
            <ac:spMk id="16" creationId="{37D2C9C2-BBC3-4A04-B226-4DA3BD4076D9}"/>
          </ac:spMkLst>
        </pc:spChg>
        <pc:spChg chg="add mod">
          <ac:chgData name="Chris Kent" userId="74e20128-0355-4bb4-b2af-7f486a39a378" providerId="ADAL" clId="{A67310B2-C94F-46CE-B798-F4D13789798F}" dt="2019-05-23T15:54:59.061" v="3551" actId="207"/>
          <ac:spMkLst>
            <pc:docMk/>
            <pc:sldMk cId="3230830247" sldId="316"/>
            <ac:spMk id="17" creationId="{809BCA03-E85E-4E38-A7D7-8AFBC2CBAB08}"/>
          </ac:spMkLst>
        </pc:spChg>
        <pc:spChg chg="del">
          <ac:chgData name="Chris Kent" userId="74e20128-0355-4bb4-b2af-7f486a39a378" providerId="ADAL" clId="{A67310B2-C94F-46CE-B798-F4D13789798F}" dt="2019-05-23T15:52:11.479" v="3514" actId="478"/>
          <ac:spMkLst>
            <pc:docMk/>
            <pc:sldMk cId="3230830247" sldId="316"/>
            <ac:spMk id="30" creationId="{00000000-0000-0000-0000-000000000000}"/>
          </ac:spMkLst>
        </pc:spChg>
        <pc:spChg chg="del">
          <ac:chgData name="Chris Kent" userId="74e20128-0355-4bb4-b2af-7f486a39a378" providerId="ADAL" clId="{A67310B2-C94F-46CE-B798-F4D13789798F}" dt="2019-05-23T15:52:16.088" v="3516" actId="478"/>
          <ac:spMkLst>
            <pc:docMk/>
            <pc:sldMk cId="3230830247" sldId="316"/>
            <ac:spMk id="31" creationId="{00000000-0000-0000-0000-000000000000}"/>
          </ac:spMkLst>
        </pc:spChg>
        <pc:spChg chg="del">
          <ac:chgData name="Chris Kent" userId="74e20128-0355-4bb4-b2af-7f486a39a378" providerId="ADAL" clId="{A67310B2-C94F-46CE-B798-F4D13789798F}" dt="2019-05-23T15:52:21.294" v="3519" actId="478"/>
          <ac:spMkLst>
            <pc:docMk/>
            <pc:sldMk cId="3230830247" sldId="316"/>
            <ac:spMk id="32" creationId="{00000000-0000-0000-0000-000000000000}"/>
          </ac:spMkLst>
        </pc:spChg>
        <pc:spChg chg="del">
          <ac:chgData name="Chris Kent" userId="74e20128-0355-4bb4-b2af-7f486a39a378" providerId="ADAL" clId="{A67310B2-C94F-46CE-B798-F4D13789798F}" dt="2019-05-23T15:52:17.707" v="3517" actId="478"/>
          <ac:spMkLst>
            <pc:docMk/>
            <pc:sldMk cId="3230830247" sldId="316"/>
            <ac:spMk id="33" creationId="{00000000-0000-0000-0000-000000000000}"/>
          </ac:spMkLst>
        </pc:spChg>
        <pc:spChg chg="del">
          <ac:chgData name="Chris Kent" userId="74e20128-0355-4bb4-b2af-7f486a39a378" providerId="ADAL" clId="{A67310B2-C94F-46CE-B798-F4D13789798F}" dt="2019-05-23T15:52:19.133" v="3518" actId="478"/>
          <ac:spMkLst>
            <pc:docMk/>
            <pc:sldMk cId="3230830247" sldId="316"/>
            <ac:spMk id="34" creationId="{00000000-0000-0000-0000-000000000000}"/>
          </ac:spMkLst>
        </pc:spChg>
        <pc:spChg chg="del">
          <ac:chgData name="Chris Kent" userId="74e20128-0355-4bb4-b2af-7f486a39a378" providerId="ADAL" clId="{A67310B2-C94F-46CE-B798-F4D13789798F}" dt="2019-05-23T15:52:22.699" v="3520" actId="478"/>
          <ac:spMkLst>
            <pc:docMk/>
            <pc:sldMk cId="3230830247" sldId="316"/>
            <ac:spMk id="35" creationId="{00000000-0000-0000-0000-000000000000}"/>
          </ac:spMkLst>
        </pc:spChg>
        <pc:spChg chg="del">
          <ac:chgData name="Chris Kent" userId="74e20128-0355-4bb4-b2af-7f486a39a378" providerId="ADAL" clId="{A67310B2-C94F-46CE-B798-F4D13789798F}" dt="2019-05-23T15:52:13.094" v="3515" actId="478"/>
          <ac:spMkLst>
            <pc:docMk/>
            <pc:sldMk cId="3230830247" sldId="316"/>
            <ac:spMk id="37" creationId="{00000000-0000-0000-0000-000000000000}"/>
          </ac:spMkLst>
        </pc:spChg>
        <pc:picChg chg="add mod modCrop">
          <ac:chgData name="Chris Kent" userId="74e20128-0355-4bb4-b2af-7f486a39a378" providerId="ADAL" clId="{A67310B2-C94F-46CE-B798-F4D13789798F}" dt="2019-05-23T15:53:16.086" v="3538" actId="732"/>
          <ac:picMkLst>
            <pc:docMk/>
            <pc:sldMk cId="3230830247" sldId="316"/>
            <ac:picMk id="18" creationId="{F008FC06-EDFF-4CD9-A2A4-2A20C67B20FE}"/>
          </ac:picMkLst>
        </pc:picChg>
        <pc:picChg chg="del">
          <ac:chgData name="Chris Kent" userId="74e20128-0355-4bb4-b2af-7f486a39a378" providerId="ADAL" clId="{A67310B2-C94F-46CE-B798-F4D13789798F}" dt="2019-05-23T15:52:09.409" v="3512" actId="478"/>
          <ac:picMkLst>
            <pc:docMk/>
            <pc:sldMk cId="3230830247" sldId="316"/>
            <ac:picMk id="29" creationId="{00000000-0000-0000-0000-000000000000}"/>
          </ac:picMkLst>
        </pc:picChg>
        <pc:picChg chg="del">
          <ac:chgData name="Chris Kent" userId="74e20128-0355-4bb4-b2af-7f486a39a378" providerId="ADAL" clId="{A67310B2-C94F-46CE-B798-F4D13789798F}" dt="2019-05-23T15:52:10.197" v="3513" actId="478"/>
          <ac:picMkLst>
            <pc:docMk/>
            <pc:sldMk cId="3230830247" sldId="316"/>
            <ac:picMk id="36" creationId="{00000000-0000-0000-0000-000000000000}"/>
          </ac:picMkLst>
        </pc:picChg>
      </pc:sldChg>
      <pc:sldChg chg="del">
        <pc:chgData name="Chris Kent" userId="74e20128-0355-4bb4-b2af-7f486a39a378" providerId="ADAL" clId="{A67310B2-C94F-46CE-B798-F4D13789798F}" dt="2019-05-22T23:31:50.073" v="380" actId="2696"/>
        <pc:sldMkLst>
          <pc:docMk/>
          <pc:sldMk cId="3038134103" sldId="320"/>
        </pc:sldMkLst>
      </pc:sldChg>
      <pc:sldChg chg="del">
        <pc:chgData name="Chris Kent" userId="74e20128-0355-4bb4-b2af-7f486a39a378" providerId="ADAL" clId="{A67310B2-C94F-46CE-B798-F4D13789798F}" dt="2019-05-22T23:31:49.972" v="379" actId="2696"/>
        <pc:sldMkLst>
          <pc:docMk/>
          <pc:sldMk cId="3429185325" sldId="321"/>
        </pc:sldMkLst>
      </pc:sldChg>
      <pc:sldChg chg="del">
        <pc:chgData name="Chris Kent" userId="74e20128-0355-4bb4-b2af-7f486a39a378" providerId="ADAL" clId="{A67310B2-C94F-46CE-B798-F4D13789798F}" dt="2019-05-22T23:30:38.997" v="316" actId="2696"/>
        <pc:sldMkLst>
          <pc:docMk/>
          <pc:sldMk cId="2131843687" sldId="327"/>
        </pc:sldMkLst>
      </pc:sldChg>
      <pc:sldChg chg="del">
        <pc:chgData name="Chris Kent" userId="74e20128-0355-4bb4-b2af-7f486a39a378" providerId="ADAL" clId="{A67310B2-C94F-46CE-B798-F4D13789798F}" dt="2019-05-22T23:30:38.958" v="313" actId="2696"/>
        <pc:sldMkLst>
          <pc:docMk/>
          <pc:sldMk cId="623398935" sldId="332"/>
        </pc:sldMkLst>
      </pc:sldChg>
      <pc:sldChg chg="del">
        <pc:chgData name="Chris Kent" userId="74e20128-0355-4bb4-b2af-7f486a39a378" providerId="ADAL" clId="{A67310B2-C94F-46CE-B798-F4D13789798F}" dt="2019-05-22T23:30:38.985" v="315" actId="2696"/>
        <pc:sldMkLst>
          <pc:docMk/>
          <pc:sldMk cId="122618712" sldId="333"/>
        </pc:sldMkLst>
      </pc:sldChg>
      <pc:sldChg chg="del">
        <pc:chgData name="Chris Kent" userId="74e20128-0355-4bb4-b2af-7f486a39a378" providerId="ADAL" clId="{A67310B2-C94F-46CE-B798-F4D13789798F}" dt="2019-05-22T23:30:38.972" v="314" actId="2696"/>
        <pc:sldMkLst>
          <pc:docMk/>
          <pc:sldMk cId="2416250557" sldId="334"/>
        </pc:sldMkLst>
      </pc:sldChg>
      <pc:sldChg chg="del">
        <pc:chgData name="Chris Kent" userId="74e20128-0355-4bb4-b2af-7f486a39a378" providerId="ADAL" clId="{A67310B2-C94F-46CE-B798-F4D13789798F}" dt="2019-05-22T23:30:43.059" v="325" actId="2696"/>
        <pc:sldMkLst>
          <pc:docMk/>
          <pc:sldMk cId="3585316913" sldId="345"/>
        </pc:sldMkLst>
      </pc:sldChg>
      <pc:sldChg chg="modSp modNotesTx">
        <pc:chgData name="Chris Kent" userId="74e20128-0355-4bb4-b2af-7f486a39a378" providerId="ADAL" clId="{A67310B2-C94F-46CE-B798-F4D13789798F}" dt="2019-05-22T23:30:19.154" v="312" actId="20577"/>
        <pc:sldMkLst>
          <pc:docMk/>
          <pc:sldMk cId="643448749" sldId="355"/>
        </pc:sldMkLst>
        <pc:spChg chg="mod">
          <ac:chgData name="Chris Kent" userId="74e20128-0355-4bb4-b2af-7f486a39a378" providerId="ADAL" clId="{A67310B2-C94F-46CE-B798-F4D13789798F}" dt="2019-05-22T23:30:08.388" v="311" actId="20577"/>
          <ac:spMkLst>
            <pc:docMk/>
            <pc:sldMk cId="643448749" sldId="355"/>
            <ac:spMk id="6" creationId="{2C734695-1686-40C4-8C42-CDD476DA7665}"/>
          </ac:spMkLst>
        </pc:spChg>
      </pc:sldChg>
      <pc:sldChg chg="modSp">
        <pc:chgData name="Chris Kent" userId="74e20128-0355-4bb4-b2af-7f486a39a378" providerId="ADAL" clId="{A67310B2-C94F-46CE-B798-F4D13789798F}" dt="2019-05-22T23:26:31.421" v="200" actId="20577"/>
        <pc:sldMkLst>
          <pc:docMk/>
          <pc:sldMk cId="2573621777" sldId="356"/>
        </pc:sldMkLst>
        <pc:spChg chg="mod">
          <ac:chgData name="Chris Kent" userId="74e20128-0355-4bb4-b2af-7f486a39a378" providerId="ADAL" clId="{A67310B2-C94F-46CE-B798-F4D13789798F}" dt="2019-05-22T23:26:14.004" v="173" actId="20577"/>
          <ac:spMkLst>
            <pc:docMk/>
            <pc:sldMk cId="2573621777" sldId="356"/>
            <ac:spMk id="4" creationId="{7B65C9DC-1B23-4A84-BD5E-9AF081FC7893}"/>
          </ac:spMkLst>
        </pc:spChg>
        <pc:spChg chg="mod">
          <ac:chgData name="Chris Kent" userId="74e20128-0355-4bb4-b2af-7f486a39a378" providerId="ADAL" clId="{A67310B2-C94F-46CE-B798-F4D13789798F}" dt="2019-05-22T23:26:31.421" v="200" actId="20577"/>
          <ac:spMkLst>
            <pc:docMk/>
            <pc:sldMk cId="2573621777" sldId="356"/>
            <ac:spMk id="6" creationId="{2C734695-1686-40C4-8C42-CDD476DA7665}"/>
          </ac:spMkLst>
        </pc:spChg>
      </pc:sldChg>
      <pc:sldChg chg="addSp modSp setBg modAnim">
        <pc:chgData name="Chris Kent" userId="74e20128-0355-4bb4-b2af-7f486a39a378" providerId="ADAL" clId="{A67310B2-C94F-46CE-B798-F4D13789798F}" dt="2019-05-23T00:53:25.467" v="2048"/>
        <pc:sldMkLst>
          <pc:docMk/>
          <pc:sldMk cId="3182188886" sldId="366"/>
        </pc:sldMkLst>
        <pc:spChg chg="mod">
          <ac:chgData name="Chris Kent" userId="74e20128-0355-4bb4-b2af-7f486a39a378" providerId="ADAL" clId="{A67310B2-C94F-46CE-B798-F4D13789798F}" dt="2019-05-23T00:52:47.153" v="2046" actId="6549"/>
          <ac:spMkLst>
            <pc:docMk/>
            <pc:sldMk cId="3182188886" sldId="366"/>
            <ac:spMk id="8" creationId="{00000000-0000-0000-0000-000000000000}"/>
          </ac:spMkLst>
        </pc:spChg>
        <pc:spChg chg="add mod">
          <ac:chgData name="Chris Kent" userId="74e20128-0355-4bb4-b2af-7f486a39a378" providerId="ADAL" clId="{A67310B2-C94F-46CE-B798-F4D13789798F}" dt="2019-05-23T00:52:54.381" v="2047" actId="207"/>
          <ac:spMkLst>
            <pc:docMk/>
            <pc:sldMk cId="3182188886" sldId="366"/>
            <ac:spMk id="13" creationId="{005482A9-EF09-4CC2-984F-0A9AE0C2D254}"/>
          </ac:spMkLst>
        </pc:spChg>
      </pc:sldChg>
      <pc:sldChg chg="del">
        <pc:chgData name="Chris Kent" userId="74e20128-0355-4bb4-b2af-7f486a39a378" providerId="ADAL" clId="{A67310B2-C94F-46CE-B798-F4D13789798F}" dt="2019-05-22T23:32:48.591" v="385" actId="2696"/>
        <pc:sldMkLst>
          <pc:docMk/>
          <pc:sldMk cId="465924467" sldId="459"/>
        </pc:sldMkLst>
      </pc:sldChg>
      <pc:sldChg chg="del">
        <pc:chgData name="Chris Kent" userId="74e20128-0355-4bb4-b2af-7f486a39a378" providerId="ADAL" clId="{A67310B2-C94F-46CE-B798-F4D13789798F}" dt="2019-05-22T23:32:48.607" v="386" actId="2696"/>
        <pc:sldMkLst>
          <pc:docMk/>
          <pc:sldMk cId="866980143" sldId="463"/>
        </pc:sldMkLst>
      </pc:sldChg>
      <pc:sldChg chg="del">
        <pc:chgData name="Chris Kent" userId="74e20128-0355-4bb4-b2af-7f486a39a378" providerId="ADAL" clId="{A67310B2-C94F-46CE-B798-F4D13789798F}" dt="2019-05-22T23:32:48.622" v="387" actId="2696"/>
        <pc:sldMkLst>
          <pc:docMk/>
          <pc:sldMk cId="3701702747" sldId="464"/>
        </pc:sldMkLst>
      </pc:sldChg>
      <pc:sldChg chg="del">
        <pc:chgData name="Chris Kent" userId="74e20128-0355-4bb4-b2af-7f486a39a378" providerId="ADAL" clId="{A67310B2-C94F-46CE-B798-F4D13789798F}" dt="2019-05-22T23:32:48.637" v="388" actId="2696"/>
        <pc:sldMkLst>
          <pc:docMk/>
          <pc:sldMk cId="4260373825" sldId="465"/>
        </pc:sldMkLst>
      </pc:sldChg>
      <pc:sldChg chg="addSp modSp ord setBg">
        <pc:chgData name="Chris Kent" userId="74e20128-0355-4bb4-b2af-7f486a39a378" providerId="ADAL" clId="{A67310B2-C94F-46CE-B798-F4D13789798F}" dt="2019-05-23T00:20:00.050" v="1382"/>
        <pc:sldMkLst>
          <pc:docMk/>
          <pc:sldMk cId="1088705084" sldId="466"/>
        </pc:sldMkLst>
        <pc:spChg chg="mod">
          <ac:chgData name="Chris Kent" userId="74e20128-0355-4bb4-b2af-7f486a39a378" providerId="ADAL" clId="{A67310B2-C94F-46CE-B798-F4D13789798F}" dt="2019-05-23T00:17:40.597" v="1350" actId="20577"/>
          <ac:spMkLst>
            <pc:docMk/>
            <pc:sldMk cId="1088705084" sldId="466"/>
            <ac:spMk id="2" creationId="{8B3C2034-9A65-4384-8552-4048D4ED096D}"/>
          </ac:spMkLst>
        </pc:spChg>
        <pc:spChg chg="mod">
          <ac:chgData name="Chris Kent" userId="74e20128-0355-4bb4-b2af-7f486a39a378" providerId="ADAL" clId="{A67310B2-C94F-46CE-B798-F4D13789798F}" dt="2019-05-23T00:18:21.275" v="1355" actId="207"/>
          <ac:spMkLst>
            <pc:docMk/>
            <pc:sldMk cId="1088705084" sldId="466"/>
            <ac:spMk id="3" creationId="{BE184170-C2AF-4C26-915E-A8E0B3CC4701}"/>
          </ac:spMkLst>
        </pc:spChg>
        <pc:picChg chg="add mod">
          <ac:chgData name="Chris Kent" userId="74e20128-0355-4bb4-b2af-7f486a39a378" providerId="ADAL" clId="{A67310B2-C94F-46CE-B798-F4D13789798F}" dt="2019-05-23T00:19:46.974" v="1380" actId="14100"/>
          <ac:picMkLst>
            <pc:docMk/>
            <pc:sldMk cId="1088705084" sldId="466"/>
            <ac:picMk id="11" creationId="{F57170AF-6001-4619-BC01-3E34645E9B8F}"/>
          </ac:picMkLst>
        </pc:picChg>
      </pc:sldChg>
      <pc:sldChg chg="modSp">
        <pc:chgData name="Chris Kent" userId="74e20128-0355-4bb4-b2af-7f486a39a378" providerId="ADAL" clId="{A67310B2-C94F-46CE-B798-F4D13789798F}" dt="2019-05-23T18:05:36.561" v="6159" actId="1036"/>
        <pc:sldMkLst>
          <pc:docMk/>
          <pc:sldMk cId="233245501" sldId="467"/>
        </pc:sldMkLst>
        <pc:spChg chg="mod">
          <ac:chgData name="Chris Kent" userId="74e20128-0355-4bb4-b2af-7f486a39a378" providerId="ADAL" clId="{A67310B2-C94F-46CE-B798-F4D13789798F}" dt="2019-05-23T18:05:36.561" v="6159" actId="1036"/>
          <ac:spMkLst>
            <pc:docMk/>
            <pc:sldMk cId="233245501" sldId="467"/>
            <ac:spMk id="6" creationId="{8E869A06-5B1B-4124-8CFE-118D0592FC03}"/>
          </ac:spMkLst>
        </pc:spChg>
        <pc:spChg chg="mod">
          <ac:chgData name="Chris Kent" userId="74e20128-0355-4bb4-b2af-7f486a39a378" providerId="ADAL" clId="{A67310B2-C94F-46CE-B798-F4D13789798F}" dt="2019-05-23T00:46:34.342" v="1913" actId="1036"/>
          <ac:spMkLst>
            <pc:docMk/>
            <pc:sldMk cId="233245501" sldId="467"/>
            <ac:spMk id="7" creationId="{2076E238-A7BB-4E91-BD9F-BB8C34498FA6}"/>
          </ac:spMkLst>
        </pc:spChg>
        <pc:picChg chg="mod">
          <ac:chgData name="Chris Kent" userId="74e20128-0355-4bb4-b2af-7f486a39a378" providerId="ADAL" clId="{A67310B2-C94F-46CE-B798-F4D13789798F}" dt="2019-05-23T00:46:53.708" v="1915" actId="732"/>
          <ac:picMkLst>
            <pc:docMk/>
            <pc:sldMk cId="233245501" sldId="467"/>
            <ac:picMk id="4098" creationId="{FC48EF23-D3D8-4333-9F57-117FE17A64F7}"/>
          </ac:picMkLst>
        </pc:picChg>
      </pc:sldChg>
      <pc:sldChg chg="del">
        <pc:chgData name="Chris Kent" userId="74e20128-0355-4bb4-b2af-7f486a39a378" providerId="ADAL" clId="{A67310B2-C94F-46CE-B798-F4D13789798F}" dt="2019-05-22T23:31:17.453" v="354" actId="2696"/>
        <pc:sldMkLst>
          <pc:docMk/>
          <pc:sldMk cId="3029219528" sldId="467"/>
        </pc:sldMkLst>
      </pc:sldChg>
      <pc:sldChg chg="addSp delSp modSp setBg">
        <pc:chgData name="Chris Kent" userId="74e20128-0355-4bb4-b2af-7f486a39a378" providerId="ADAL" clId="{A67310B2-C94F-46CE-B798-F4D13789798F}" dt="2019-05-23T00:49:19.036" v="1978" actId="14100"/>
        <pc:sldMkLst>
          <pc:docMk/>
          <pc:sldMk cId="386805212" sldId="468"/>
        </pc:sldMkLst>
        <pc:spChg chg="del">
          <ac:chgData name="Chris Kent" userId="74e20128-0355-4bb4-b2af-7f486a39a378" providerId="ADAL" clId="{A67310B2-C94F-46CE-B798-F4D13789798F}" dt="2019-05-23T00:49:11.304" v="1975" actId="478"/>
          <ac:spMkLst>
            <pc:docMk/>
            <pc:sldMk cId="386805212" sldId="468"/>
            <ac:spMk id="8" creationId="{00000000-0000-0000-0000-000000000000}"/>
          </ac:spMkLst>
        </pc:spChg>
        <pc:spChg chg="add del mod">
          <ac:chgData name="Chris Kent" userId="74e20128-0355-4bb4-b2af-7f486a39a378" providerId="ADAL" clId="{A67310B2-C94F-46CE-B798-F4D13789798F}" dt="2019-05-23T00:49:13.662" v="1976" actId="478"/>
          <ac:spMkLst>
            <pc:docMk/>
            <pc:sldMk cId="386805212" sldId="468"/>
            <ac:spMk id="16" creationId="{6A36960C-9AF0-4B6A-AD28-827253E55DCB}"/>
          </ac:spMkLst>
        </pc:spChg>
        <pc:spChg chg="mod">
          <ac:chgData name="Chris Kent" userId="74e20128-0355-4bb4-b2af-7f486a39a378" providerId="ADAL" clId="{A67310B2-C94F-46CE-B798-F4D13789798F}" dt="2019-05-23T00:49:19.036" v="1978" actId="14100"/>
          <ac:spMkLst>
            <pc:docMk/>
            <pc:sldMk cId="386805212" sldId="468"/>
            <ac:spMk id="44" creationId="{A1C944B2-A444-4FAB-B9E2-C04DE4FE57BB}"/>
          </ac:spMkLst>
        </pc:spChg>
        <pc:spChg chg="add">
          <ac:chgData name="Chris Kent" userId="74e20128-0355-4bb4-b2af-7f486a39a378" providerId="ADAL" clId="{A67310B2-C94F-46CE-B798-F4D13789798F}" dt="2019-05-23T00:49:14.186" v="1977"/>
          <ac:spMkLst>
            <pc:docMk/>
            <pc:sldMk cId="386805212" sldId="468"/>
            <ac:spMk id="59" creationId="{49288C0F-792C-4363-822A-131AC7DB2F25}"/>
          </ac:spMkLst>
        </pc:spChg>
      </pc:sldChg>
      <pc:sldChg chg="addSp modSp modTransition modAnim">
        <pc:chgData name="Chris Kent" userId="74e20128-0355-4bb4-b2af-7f486a39a378" providerId="ADAL" clId="{A67310B2-C94F-46CE-B798-F4D13789798F}" dt="2019-05-23T18:13:12.280" v="6162"/>
        <pc:sldMkLst>
          <pc:docMk/>
          <pc:sldMk cId="1066074585" sldId="1326"/>
        </pc:sldMkLst>
        <pc:spChg chg="add mod">
          <ac:chgData name="Chris Kent" userId="74e20128-0355-4bb4-b2af-7f486a39a378" providerId="ADAL" clId="{A67310B2-C94F-46CE-B798-F4D13789798F}" dt="2019-05-23T16:49:21.640" v="5021" actId="1076"/>
          <ac:spMkLst>
            <pc:docMk/>
            <pc:sldMk cId="1066074585" sldId="1326"/>
            <ac:spMk id="2" creationId="{57018F72-9505-4D41-A9ED-BF031101B001}"/>
          </ac:spMkLst>
        </pc:spChg>
        <pc:spChg chg="add mod">
          <ac:chgData name="Chris Kent" userId="74e20128-0355-4bb4-b2af-7f486a39a378" providerId="ADAL" clId="{A67310B2-C94F-46CE-B798-F4D13789798F}" dt="2019-05-23T17:47:24.892" v="5888" actId="20577"/>
          <ac:spMkLst>
            <pc:docMk/>
            <pc:sldMk cId="1066074585" sldId="1326"/>
            <ac:spMk id="3" creationId="{B3CE5861-1B29-4548-A004-0F8203A60303}"/>
          </ac:spMkLst>
        </pc:spChg>
        <pc:graphicFrameChg chg="add mod modGraphic">
          <ac:chgData name="Chris Kent" userId="74e20128-0355-4bb4-b2af-7f486a39a378" providerId="ADAL" clId="{A67310B2-C94F-46CE-B798-F4D13789798F}" dt="2019-05-23T16:51:23.075" v="5132" actId="1076"/>
          <ac:graphicFrameMkLst>
            <pc:docMk/>
            <pc:sldMk cId="1066074585" sldId="1326"/>
            <ac:graphicFrameMk id="4" creationId="{79FB2719-0E0C-43C4-8CB7-9E6093457211}"/>
          </ac:graphicFrameMkLst>
        </pc:graphicFrameChg>
      </pc:sldChg>
      <pc:sldChg chg="modSp">
        <pc:chgData name="Chris Kent" userId="74e20128-0355-4bb4-b2af-7f486a39a378" providerId="ADAL" clId="{A67310B2-C94F-46CE-B798-F4D13789798F}" dt="2019-05-22T23:20:13.335" v="51" actId="20577"/>
        <pc:sldMkLst>
          <pc:docMk/>
          <pc:sldMk cId="1500991954" sldId="1513"/>
        </pc:sldMkLst>
        <pc:spChg chg="mod">
          <ac:chgData name="Chris Kent" userId="74e20128-0355-4bb4-b2af-7f486a39a378" providerId="ADAL" clId="{A67310B2-C94F-46CE-B798-F4D13789798F}" dt="2019-05-22T23:20:13.335" v="51" actId="20577"/>
          <ac:spMkLst>
            <pc:docMk/>
            <pc:sldMk cId="1500991954" sldId="1513"/>
            <ac:spMk id="3" creationId="{5819BD77-F99F-4A31-B9D6-83D531B51FE4}"/>
          </ac:spMkLst>
        </pc:spChg>
      </pc:sldChg>
      <pc:sldChg chg="addSp modSp ord modTransition">
        <pc:chgData name="Chris Kent" userId="74e20128-0355-4bb4-b2af-7f486a39a378" providerId="ADAL" clId="{A67310B2-C94F-46CE-B798-F4D13789798F}" dt="2019-05-23T16:19:12.402" v="4071" actId="1038"/>
        <pc:sldMkLst>
          <pc:docMk/>
          <pc:sldMk cId="281667834" sldId="1579"/>
        </pc:sldMkLst>
        <pc:spChg chg="mod">
          <ac:chgData name="Chris Kent" userId="74e20128-0355-4bb4-b2af-7f486a39a378" providerId="ADAL" clId="{A67310B2-C94F-46CE-B798-F4D13789798F}" dt="2019-05-23T16:19:12.402" v="4071" actId="1038"/>
          <ac:spMkLst>
            <pc:docMk/>
            <pc:sldMk cId="281667834" sldId="1579"/>
            <ac:spMk id="4" creationId="{C0C76130-3073-4636-8FB2-FF79B94ABC96}"/>
          </ac:spMkLst>
        </pc:spChg>
        <pc:spChg chg="mod">
          <ac:chgData name="Chris Kent" userId="74e20128-0355-4bb4-b2af-7f486a39a378" providerId="ADAL" clId="{A67310B2-C94F-46CE-B798-F4D13789798F}" dt="2019-05-23T16:17:06.944" v="4026" actId="207"/>
          <ac:spMkLst>
            <pc:docMk/>
            <pc:sldMk cId="281667834" sldId="1579"/>
            <ac:spMk id="7" creationId="{6383C601-DCDB-4222-A3FF-E5EC21298B02}"/>
          </ac:spMkLst>
        </pc:spChg>
        <pc:spChg chg="mod">
          <ac:chgData name="Chris Kent" userId="74e20128-0355-4bb4-b2af-7f486a39a378" providerId="ADAL" clId="{A67310B2-C94F-46CE-B798-F4D13789798F}" dt="2019-05-23T16:17:10.514" v="4027" actId="207"/>
          <ac:spMkLst>
            <pc:docMk/>
            <pc:sldMk cId="281667834" sldId="1579"/>
            <ac:spMk id="8" creationId="{BC8263B7-4F8A-4A89-A930-C2E9567D95D1}"/>
          </ac:spMkLst>
        </pc:spChg>
        <pc:spChg chg="mod">
          <ac:chgData name="Chris Kent" userId="74e20128-0355-4bb4-b2af-7f486a39a378" providerId="ADAL" clId="{A67310B2-C94F-46CE-B798-F4D13789798F}" dt="2019-05-23T16:17:13.886" v="4028" actId="207"/>
          <ac:spMkLst>
            <pc:docMk/>
            <pc:sldMk cId="281667834" sldId="1579"/>
            <ac:spMk id="9" creationId="{626E8B21-0547-499B-898A-0253B97BE98D}"/>
          </ac:spMkLst>
        </pc:spChg>
        <pc:spChg chg="add">
          <ac:chgData name="Chris Kent" userId="74e20128-0355-4bb4-b2af-7f486a39a378" providerId="ADAL" clId="{A67310B2-C94F-46CE-B798-F4D13789798F}" dt="2019-05-23T16:17:43.125" v="4032"/>
          <ac:spMkLst>
            <pc:docMk/>
            <pc:sldMk cId="281667834" sldId="1579"/>
            <ac:spMk id="17" creationId="{ECF108A4-CDF7-41B0-9407-FB23BAA044E6}"/>
          </ac:spMkLst>
        </pc:spChg>
        <pc:spChg chg="mod">
          <ac:chgData name="Chris Kent" userId="74e20128-0355-4bb4-b2af-7f486a39a378" providerId="ADAL" clId="{A67310B2-C94F-46CE-B798-F4D13789798F}" dt="2019-05-23T16:18:01.469" v="4061" actId="1035"/>
          <ac:spMkLst>
            <pc:docMk/>
            <pc:sldMk cId="281667834" sldId="1579"/>
            <ac:spMk id="19" creationId="{752C4331-AC80-4228-8A27-C54025DA9203}"/>
          </ac:spMkLst>
        </pc:spChg>
        <pc:grpChg chg="mod">
          <ac:chgData name="Chris Kent" userId="74e20128-0355-4bb4-b2af-7f486a39a378" providerId="ADAL" clId="{A67310B2-C94F-46CE-B798-F4D13789798F}" dt="2019-05-23T16:17:54.836" v="4053" actId="1035"/>
          <ac:grpSpMkLst>
            <pc:docMk/>
            <pc:sldMk cId="281667834" sldId="1579"/>
            <ac:grpSpMk id="6" creationId="{094F1D8B-BF2E-4E8A-ABEA-7A1457298BE0}"/>
          </ac:grpSpMkLst>
        </pc:grpChg>
        <pc:grpChg chg="mod">
          <ac:chgData name="Chris Kent" userId="74e20128-0355-4bb4-b2af-7f486a39a378" providerId="ADAL" clId="{A67310B2-C94F-46CE-B798-F4D13789798F}" dt="2019-05-23T16:17:54.836" v="4053" actId="1035"/>
          <ac:grpSpMkLst>
            <pc:docMk/>
            <pc:sldMk cId="281667834" sldId="1579"/>
            <ac:grpSpMk id="10" creationId="{C21D4B8F-1634-4088-AABE-A37ADAF8EDC2}"/>
          </ac:grpSpMkLst>
        </pc:grpChg>
        <pc:grpChg chg="mod">
          <ac:chgData name="Chris Kent" userId="74e20128-0355-4bb4-b2af-7f486a39a378" providerId="ADAL" clId="{A67310B2-C94F-46CE-B798-F4D13789798F}" dt="2019-05-23T16:17:54.836" v="4053" actId="1035"/>
          <ac:grpSpMkLst>
            <pc:docMk/>
            <pc:sldMk cId="281667834" sldId="1579"/>
            <ac:grpSpMk id="11" creationId="{B188A06F-CCC3-4600-AD77-69979257503E}"/>
          </ac:grpSpMkLst>
        </pc:grpChg>
      </pc:sldChg>
      <pc:sldChg chg="del">
        <pc:chgData name="Chris Kent" userId="74e20128-0355-4bb4-b2af-7f486a39a378" providerId="ADAL" clId="{A67310B2-C94F-46CE-B798-F4D13789798F}" dt="2019-05-23T16:49:02.013" v="5015" actId="2696"/>
        <pc:sldMkLst>
          <pc:docMk/>
          <pc:sldMk cId="3558499901" sldId="1981"/>
        </pc:sldMkLst>
      </pc:sldChg>
      <pc:sldChg chg="modSp">
        <pc:chgData name="Chris Kent" userId="74e20128-0355-4bb4-b2af-7f486a39a378" providerId="ADAL" clId="{A67310B2-C94F-46CE-B798-F4D13789798F}" dt="2019-05-23T16:48:46.635" v="5014" actId="20577"/>
        <pc:sldMkLst>
          <pc:docMk/>
          <pc:sldMk cId="1100414844" sldId="1982"/>
        </pc:sldMkLst>
        <pc:spChg chg="mod">
          <ac:chgData name="Chris Kent" userId="74e20128-0355-4bb4-b2af-7f486a39a378" providerId="ADAL" clId="{A67310B2-C94F-46CE-B798-F4D13789798F}" dt="2019-05-23T16:48:12.603" v="4972" actId="20577"/>
          <ac:spMkLst>
            <pc:docMk/>
            <pc:sldMk cId="1100414844" sldId="1982"/>
            <ac:spMk id="10" creationId="{9DAEF484-59D7-402C-BC87-9CC6043336EC}"/>
          </ac:spMkLst>
        </pc:spChg>
        <pc:spChg chg="mod">
          <ac:chgData name="Chris Kent" userId="74e20128-0355-4bb4-b2af-7f486a39a378" providerId="ADAL" clId="{A67310B2-C94F-46CE-B798-F4D13789798F}" dt="2019-05-23T16:46:49.178" v="4946" actId="20577"/>
          <ac:spMkLst>
            <pc:docMk/>
            <pc:sldMk cId="1100414844" sldId="1982"/>
            <ac:spMk id="11" creationId="{BFA805F6-E2BD-4166-989C-CD0D96FA1A29}"/>
          </ac:spMkLst>
        </pc:spChg>
        <pc:spChg chg="mod">
          <ac:chgData name="Chris Kent" userId="74e20128-0355-4bb4-b2af-7f486a39a378" providerId="ADAL" clId="{A67310B2-C94F-46CE-B798-F4D13789798F}" dt="2019-05-23T16:48:46.635" v="5014" actId="20577"/>
          <ac:spMkLst>
            <pc:docMk/>
            <pc:sldMk cId="1100414844" sldId="1982"/>
            <ac:spMk id="12" creationId="{CC5950D0-AEEB-4862-937D-72DB85A7B9B9}"/>
          </ac:spMkLst>
        </pc:spChg>
      </pc:sldChg>
      <pc:sldChg chg="del">
        <pc:chgData name="Chris Kent" userId="74e20128-0355-4bb4-b2af-7f486a39a378" providerId="ADAL" clId="{A67310B2-C94F-46CE-B798-F4D13789798F}" dt="2019-05-22T23:30:43.024" v="321" actId="2696"/>
        <pc:sldMkLst>
          <pc:docMk/>
          <pc:sldMk cId="3732385881" sldId="2016"/>
        </pc:sldMkLst>
      </pc:sldChg>
      <pc:sldChg chg="modSp setBg">
        <pc:chgData name="Chris Kent" userId="74e20128-0355-4bb4-b2af-7f486a39a378" providerId="ADAL" clId="{A67310B2-C94F-46CE-B798-F4D13789798F}" dt="2019-05-23T09:12:16.926" v="3489" actId="207"/>
        <pc:sldMkLst>
          <pc:docMk/>
          <pc:sldMk cId="1424936458" sldId="2017"/>
        </pc:sldMkLst>
        <pc:grpChg chg="mod">
          <ac:chgData name="Chris Kent" userId="74e20128-0355-4bb4-b2af-7f486a39a378" providerId="ADAL" clId="{A67310B2-C94F-46CE-B798-F4D13789798F}" dt="2019-05-23T09:12:16.926" v="3489" actId="207"/>
          <ac:grpSpMkLst>
            <pc:docMk/>
            <pc:sldMk cId="1424936458" sldId="2017"/>
            <ac:grpSpMk id="19" creationId="{5D65A6D6-2DCF-4FEF-B9F8-8571EC541CE7}"/>
          </ac:grpSpMkLst>
        </pc:grpChg>
        <pc:picChg chg="mod">
          <ac:chgData name="Chris Kent" userId="74e20128-0355-4bb4-b2af-7f486a39a378" providerId="ADAL" clId="{A67310B2-C94F-46CE-B798-F4D13789798F}" dt="2019-05-23T09:12:16.926" v="3489" actId="207"/>
          <ac:picMkLst>
            <pc:docMk/>
            <pc:sldMk cId="1424936458" sldId="2017"/>
            <ac:picMk id="9" creationId="{643A0D71-2ED9-4609-8ABF-F6E2AD63FB24}"/>
          </ac:picMkLst>
        </pc:picChg>
        <pc:picChg chg="mod">
          <ac:chgData name="Chris Kent" userId="74e20128-0355-4bb4-b2af-7f486a39a378" providerId="ADAL" clId="{A67310B2-C94F-46CE-B798-F4D13789798F}" dt="2019-05-23T09:12:16.926" v="3489" actId="207"/>
          <ac:picMkLst>
            <pc:docMk/>
            <pc:sldMk cId="1424936458" sldId="2017"/>
            <ac:picMk id="11" creationId="{6DE95AFB-78A0-4148-AAE9-940BA484EA1A}"/>
          </ac:picMkLst>
        </pc:picChg>
      </pc:sldChg>
      <pc:sldChg chg="modSp">
        <pc:chgData name="Chris Kent" userId="74e20128-0355-4bb4-b2af-7f486a39a378" providerId="ADAL" clId="{A67310B2-C94F-46CE-B798-F4D13789798F}" dt="2019-05-22T23:28:55.494" v="303" actId="20577"/>
        <pc:sldMkLst>
          <pc:docMk/>
          <pc:sldMk cId="3191743605" sldId="2021"/>
        </pc:sldMkLst>
        <pc:spChg chg="mod">
          <ac:chgData name="Chris Kent" userId="74e20128-0355-4bb4-b2af-7f486a39a378" providerId="ADAL" clId="{A67310B2-C94F-46CE-B798-F4D13789798F}" dt="2019-05-22T23:26:52.028" v="217" actId="20577"/>
          <ac:spMkLst>
            <pc:docMk/>
            <pc:sldMk cId="3191743605" sldId="2021"/>
            <ac:spMk id="5" creationId="{5E13CF57-89E3-491F-8792-A821EEB7F2D7}"/>
          </ac:spMkLst>
        </pc:spChg>
        <pc:spChg chg="mod">
          <ac:chgData name="Chris Kent" userId="74e20128-0355-4bb4-b2af-7f486a39a378" providerId="ADAL" clId="{A67310B2-C94F-46CE-B798-F4D13789798F}" dt="2019-05-22T23:28:55.494" v="303" actId="20577"/>
          <ac:spMkLst>
            <pc:docMk/>
            <pc:sldMk cId="3191743605" sldId="2021"/>
            <ac:spMk id="6" creationId="{2C734695-1686-40C4-8C42-CDD476DA7665}"/>
          </ac:spMkLst>
        </pc:spChg>
      </pc:sldChg>
      <pc:sldChg chg="del">
        <pc:chgData name="Chris Kent" userId="74e20128-0355-4bb4-b2af-7f486a39a378" providerId="ADAL" clId="{A67310B2-C94F-46CE-B798-F4D13789798F}" dt="2019-05-22T23:31:16.899" v="334" actId="2696"/>
        <pc:sldMkLst>
          <pc:docMk/>
          <pc:sldMk cId="678362808" sldId="2022"/>
        </pc:sldMkLst>
      </pc:sldChg>
      <pc:sldChg chg="del ord">
        <pc:chgData name="Chris Kent" userId="74e20128-0355-4bb4-b2af-7f486a39a378" providerId="ADAL" clId="{A67310B2-C94F-46CE-B798-F4D13789798F}" dt="2019-05-22T23:30:58.332" v="332" actId="2696"/>
        <pc:sldMkLst>
          <pc:docMk/>
          <pc:sldMk cId="655547720" sldId="2025"/>
        </pc:sldMkLst>
      </pc:sldChg>
      <pc:sldChg chg="del">
        <pc:chgData name="Chris Kent" userId="74e20128-0355-4bb4-b2af-7f486a39a378" providerId="ADAL" clId="{A67310B2-C94F-46CE-B798-F4D13789798F}" dt="2019-05-22T23:31:17.152" v="346" actId="2696"/>
        <pc:sldMkLst>
          <pc:docMk/>
          <pc:sldMk cId="2032573585" sldId="2026"/>
        </pc:sldMkLst>
      </pc:sldChg>
      <pc:sldChg chg="del">
        <pc:chgData name="Chris Kent" userId="74e20128-0355-4bb4-b2af-7f486a39a378" providerId="ADAL" clId="{A67310B2-C94F-46CE-B798-F4D13789798F}" dt="2019-05-23T00:40:17.557" v="1893" actId="2696"/>
        <pc:sldMkLst>
          <pc:docMk/>
          <pc:sldMk cId="356324382" sldId="2029"/>
        </pc:sldMkLst>
      </pc:sldChg>
      <pc:sldChg chg="del">
        <pc:chgData name="Chris Kent" userId="74e20128-0355-4bb4-b2af-7f486a39a378" providerId="ADAL" clId="{A67310B2-C94F-46CE-B798-F4D13789798F}" dt="2019-05-23T00:40:17.584" v="1894" actId="2696"/>
        <pc:sldMkLst>
          <pc:docMk/>
          <pc:sldMk cId="864982293" sldId="2030"/>
        </pc:sldMkLst>
      </pc:sldChg>
      <pc:sldChg chg="del">
        <pc:chgData name="Chris Kent" userId="74e20128-0355-4bb4-b2af-7f486a39a378" providerId="ADAL" clId="{A67310B2-C94F-46CE-B798-F4D13789798F}" dt="2019-05-22T23:30:39.011" v="317" actId="2696"/>
        <pc:sldMkLst>
          <pc:docMk/>
          <pc:sldMk cId="2223152471" sldId="2035"/>
        </pc:sldMkLst>
      </pc:sldChg>
      <pc:sldChg chg="del">
        <pc:chgData name="Chris Kent" userId="74e20128-0355-4bb4-b2af-7f486a39a378" providerId="ADAL" clId="{A67310B2-C94F-46CE-B798-F4D13789798F}" dt="2019-05-22T23:31:40.326" v="373" actId="2696"/>
        <pc:sldMkLst>
          <pc:docMk/>
          <pc:sldMk cId="595585445" sldId="2036"/>
        </pc:sldMkLst>
      </pc:sldChg>
      <pc:sldChg chg="del">
        <pc:chgData name="Chris Kent" userId="74e20128-0355-4bb4-b2af-7f486a39a378" providerId="ADAL" clId="{A67310B2-C94F-46CE-B798-F4D13789798F}" dt="2019-05-22T23:30:39.055" v="319" actId="2696"/>
        <pc:sldMkLst>
          <pc:docMk/>
          <pc:sldMk cId="149336545" sldId="2037"/>
        </pc:sldMkLst>
      </pc:sldChg>
      <pc:sldChg chg="del">
        <pc:chgData name="Chris Kent" userId="74e20128-0355-4bb4-b2af-7f486a39a378" providerId="ADAL" clId="{A67310B2-C94F-46CE-B798-F4D13789798F}" dt="2019-05-22T23:30:39.040" v="318" actId="2696"/>
        <pc:sldMkLst>
          <pc:docMk/>
          <pc:sldMk cId="649674384" sldId="2038"/>
        </pc:sldMkLst>
      </pc:sldChg>
      <pc:sldChg chg="del">
        <pc:chgData name="Chris Kent" userId="74e20128-0355-4bb4-b2af-7f486a39a378" providerId="ADAL" clId="{A67310B2-C94F-46CE-B798-F4D13789798F}" dt="2019-05-22T23:30:39.074" v="320" actId="2696"/>
        <pc:sldMkLst>
          <pc:docMk/>
          <pc:sldMk cId="2436111280" sldId="2039"/>
        </pc:sldMkLst>
      </pc:sldChg>
      <pc:sldChg chg="del">
        <pc:chgData name="Chris Kent" userId="74e20128-0355-4bb4-b2af-7f486a39a378" providerId="ADAL" clId="{A67310B2-C94F-46CE-B798-F4D13789798F}" dt="2019-05-22T23:30:43.041" v="324" actId="2696"/>
        <pc:sldMkLst>
          <pc:docMk/>
          <pc:sldMk cId="1560668994" sldId="2040"/>
        </pc:sldMkLst>
      </pc:sldChg>
      <pc:sldChg chg="del">
        <pc:chgData name="Chris Kent" userId="74e20128-0355-4bb4-b2af-7f486a39a378" providerId="ADAL" clId="{A67310B2-C94F-46CE-B798-F4D13789798F}" dt="2019-05-22T23:30:43.037" v="323" actId="2696"/>
        <pc:sldMkLst>
          <pc:docMk/>
          <pc:sldMk cId="4159867722" sldId="2041"/>
        </pc:sldMkLst>
      </pc:sldChg>
      <pc:sldChg chg="del ord">
        <pc:chgData name="Chris Kent" userId="74e20128-0355-4bb4-b2af-7f486a39a378" providerId="ADAL" clId="{A67310B2-C94F-46CE-B798-F4D13789798F}" dt="2019-05-22T23:30:58.300" v="330" actId="2696"/>
        <pc:sldMkLst>
          <pc:docMk/>
          <pc:sldMk cId="3978193757" sldId="2042"/>
        </pc:sldMkLst>
      </pc:sldChg>
      <pc:sldChg chg="del ord">
        <pc:chgData name="Chris Kent" userId="74e20128-0355-4bb4-b2af-7f486a39a378" providerId="ADAL" clId="{A67310B2-C94F-46CE-B798-F4D13789798F}" dt="2019-05-22T23:30:58.290" v="329" actId="2696"/>
        <pc:sldMkLst>
          <pc:docMk/>
          <pc:sldMk cId="899552727" sldId="2043"/>
        </pc:sldMkLst>
      </pc:sldChg>
      <pc:sldChg chg="del">
        <pc:chgData name="Chris Kent" userId="74e20128-0355-4bb4-b2af-7f486a39a378" providerId="ADAL" clId="{A67310B2-C94F-46CE-B798-F4D13789798F}" dt="2019-05-22T23:31:16.950" v="336" actId="2696"/>
        <pc:sldMkLst>
          <pc:docMk/>
          <pc:sldMk cId="3357133605" sldId="2047"/>
        </pc:sldMkLst>
      </pc:sldChg>
      <pc:sldChg chg="del">
        <pc:chgData name="Chris Kent" userId="74e20128-0355-4bb4-b2af-7f486a39a378" providerId="ADAL" clId="{A67310B2-C94F-46CE-B798-F4D13789798F}" dt="2019-05-22T23:31:16.923" v="335" actId="2696"/>
        <pc:sldMkLst>
          <pc:docMk/>
          <pc:sldMk cId="3990667834" sldId="2048"/>
        </pc:sldMkLst>
      </pc:sldChg>
      <pc:sldChg chg="del">
        <pc:chgData name="Chris Kent" userId="74e20128-0355-4bb4-b2af-7f486a39a378" providerId="ADAL" clId="{A67310B2-C94F-46CE-B798-F4D13789798F}" dt="2019-05-22T23:31:16.961" v="337" actId="2696"/>
        <pc:sldMkLst>
          <pc:docMk/>
          <pc:sldMk cId="1014134092" sldId="2049"/>
        </pc:sldMkLst>
      </pc:sldChg>
      <pc:sldChg chg="del">
        <pc:chgData name="Chris Kent" userId="74e20128-0355-4bb4-b2af-7f486a39a378" providerId="ADAL" clId="{A67310B2-C94F-46CE-B798-F4D13789798F}" dt="2019-05-22T23:31:17.197" v="348" actId="2696"/>
        <pc:sldMkLst>
          <pc:docMk/>
          <pc:sldMk cId="113338344" sldId="2050"/>
        </pc:sldMkLst>
      </pc:sldChg>
      <pc:sldChg chg="del">
        <pc:chgData name="Chris Kent" userId="74e20128-0355-4bb4-b2af-7f486a39a378" providerId="ADAL" clId="{A67310B2-C94F-46CE-B798-F4D13789798F}" dt="2019-05-22T23:31:17.240" v="349" actId="2696"/>
        <pc:sldMkLst>
          <pc:docMk/>
          <pc:sldMk cId="3773585305" sldId="2051"/>
        </pc:sldMkLst>
      </pc:sldChg>
      <pc:sldChg chg="del">
        <pc:chgData name="Chris Kent" userId="74e20128-0355-4bb4-b2af-7f486a39a378" providerId="ADAL" clId="{A67310B2-C94F-46CE-B798-F4D13789798F}" dt="2019-05-22T23:31:17.372" v="350" actId="2696"/>
        <pc:sldMkLst>
          <pc:docMk/>
          <pc:sldMk cId="122482751" sldId="2052"/>
        </pc:sldMkLst>
      </pc:sldChg>
      <pc:sldChg chg="del">
        <pc:chgData name="Chris Kent" userId="74e20128-0355-4bb4-b2af-7f486a39a378" providerId="ADAL" clId="{A67310B2-C94F-46CE-B798-F4D13789798F}" dt="2019-05-22T23:31:17.406" v="351" actId="2696"/>
        <pc:sldMkLst>
          <pc:docMk/>
          <pc:sldMk cId="945808303" sldId="2053"/>
        </pc:sldMkLst>
      </pc:sldChg>
      <pc:sldChg chg="del">
        <pc:chgData name="Chris Kent" userId="74e20128-0355-4bb4-b2af-7f486a39a378" providerId="ADAL" clId="{A67310B2-C94F-46CE-B798-F4D13789798F}" dt="2019-05-22T23:31:17.425" v="352" actId="2696"/>
        <pc:sldMkLst>
          <pc:docMk/>
          <pc:sldMk cId="670118003" sldId="2054"/>
        </pc:sldMkLst>
      </pc:sldChg>
      <pc:sldChg chg="modSp ord setBg">
        <pc:chgData name="Chris Kent" userId="74e20128-0355-4bb4-b2af-7f486a39a378" providerId="ADAL" clId="{A67310B2-C94F-46CE-B798-F4D13789798F}" dt="2019-05-23T00:11:57.710" v="1273"/>
        <pc:sldMkLst>
          <pc:docMk/>
          <pc:sldMk cId="4151508747" sldId="2055"/>
        </pc:sldMkLst>
        <pc:spChg chg="mod">
          <ac:chgData name="Chris Kent" userId="74e20128-0355-4bb4-b2af-7f486a39a378" providerId="ADAL" clId="{A67310B2-C94F-46CE-B798-F4D13789798F}" dt="2019-05-23T00:06:26.663" v="1207" actId="1036"/>
          <ac:spMkLst>
            <pc:docMk/>
            <pc:sldMk cId="4151508747" sldId="2055"/>
            <ac:spMk id="9" creationId="{34492ACE-A8B5-47A5-822A-76DAD975C78F}"/>
          </ac:spMkLst>
        </pc:spChg>
        <pc:picChg chg="mod">
          <ac:chgData name="Chris Kent" userId="74e20128-0355-4bb4-b2af-7f486a39a378" providerId="ADAL" clId="{A67310B2-C94F-46CE-B798-F4D13789798F}" dt="2019-05-23T00:11:48.536" v="1272" actId="1038"/>
          <ac:picMkLst>
            <pc:docMk/>
            <pc:sldMk cId="4151508747" sldId="2055"/>
            <ac:picMk id="5" creationId="{48B9BC77-C9A3-4FC8-9DFC-B7560CAA36C8}"/>
          </ac:picMkLst>
        </pc:picChg>
      </pc:sldChg>
      <pc:sldChg chg="del">
        <pc:chgData name="Chris Kent" userId="74e20128-0355-4bb4-b2af-7f486a39a378" providerId="ADAL" clId="{A67310B2-C94F-46CE-B798-F4D13789798F}" dt="2019-05-22T23:32:48.545" v="382" actId="2696"/>
        <pc:sldMkLst>
          <pc:docMk/>
          <pc:sldMk cId="2257611042" sldId="2056"/>
        </pc:sldMkLst>
      </pc:sldChg>
      <pc:sldChg chg="del">
        <pc:chgData name="Chris Kent" userId="74e20128-0355-4bb4-b2af-7f486a39a378" providerId="ADAL" clId="{A67310B2-C94F-46CE-B798-F4D13789798F}" dt="2019-05-22T23:32:48.573" v="384" actId="2696"/>
        <pc:sldMkLst>
          <pc:docMk/>
          <pc:sldMk cId="3130660139" sldId="2057"/>
        </pc:sldMkLst>
      </pc:sldChg>
      <pc:sldChg chg="del">
        <pc:chgData name="Chris Kent" userId="74e20128-0355-4bb4-b2af-7f486a39a378" providerId="ADAL" clId="{A67310B2-C94F-46CE-B798-F4D13789798F}" dt="2019-05-22T23:31:40.303" v="368" actId="2696"/>
        <pc:sldMkLst>
          <pc:docMk/>
          <pc:sldMk cId="1372019285" sldId="2058"/>
        </pc:sldMkLst>
      </pc:sldChg>
      <pc:sldChg chg="del">
        <pc:chgData name="Chris Kent" userId="74e20128-0355-4bb4-b2af-7f486a39a378" providerId="ADAL" clId="{A67310B2-C94F-46CE-B798-F4D13789798F}" dt="2019-05-22T23:31:40.346" v="376" actId="2696"/>
        <pc:sldMkLst>
          <pc:docMk/>
          <pc:sldMk cId="1845311662" sldId="2060"/>
        </pc:sldMkLst>
      </pc:sldChg>
      <pc:sldChg chg="del">
        <pc:chgData name="Chris Kent" userId="74e20128-0355-4bb4-b2af-7f486a39a378" providerId="ADAL" clId="{A67310B2-C94F-46CE-B798-F4D13789798F}" dt="2019-05-22T23:31:40.334" v="375" actId="2696"/>
        <pc:sldMkLst>
          <pc:docMk/>
          <pc:sldMk cId="1372015937" sldId="2061"/>
        </pc:sldMkLst>
      </pc:sldChg>
      <pc:sldChg chg="del">
        <pc:chgData name="Chris Kent" userId="74e20128-0355-4bb4-b2af-7f486a39a378" providerId="ADAL" clId="{A67310B2-C94F-46CE-B798-F4D13789798F}" dt="2019-05-22T23:31:40.329" v="374" actId="2696"/>
        <pc:sldMkLst>
          <pc:docMk/>
          <pc:sldMk cId="3540016167" sldId="2062"/>
        </pc:sldMkLst>
      </pc:sldChg>
      <pc:sldChg chg="del">
        <pc:chgData name="Chris Kent" userId="74e20128-0355-4bb4-b2af-7f486a39a378" providerId="ADAL" clId="{A67310B2-C94F-46CE-B798-F4D13789798F}" dt="2019-05-22T23:31:49.969" v="378" actId="2696"/>
        <pc:sldMkLst>
          <pc:docMk/>
          <pc:sldMk cId="2596648648" sldId="2063"/>
        </pc:sldMkLst>
      </pc:sldChg>
      <pc:sldChg chg="del">
        <pc:chgData name="Chris Kent" userId="74e20128-0355-4bb4-b2af-7f486a39a378" providerId="ADAL" clId="{A67310B2-C94F-46CE-B798-F4D13789798F}" dt="2019-05-22T23:30:43.030" v="322" actId="2696"/>
        <pc:sldMkLst>
          <pc:docMk/>
          <pc:sldMk cId="2810606065" sldId="2069"/>
        </pc:sldMkLst>
      </pc:sldChg>
      <pc:sldChg chg="modSp setBg modAnim">
        <pc:chgData name="Chris Kent" userId="74e20128-0355-4bb4-b2af-7f486a39a378" providerId="ADAL" clId="{A67310B2-C94F-46CE-B798-F4D13789798F}" dt="2019-05-23T09:14:01.570" v="3509" actId="27636"/>
        <pc:sldMkLst>
          <pc:docMk/>
          <pc:sldMk cId="1299481868" sldId="3332"/>
        </pc:sldMkLst>
        <pc:spChg chg="mod">
          <ac:chgData name="Chris Kent" userId="74e20128-0355-4bb4-b2af-7f486a39a378" providerId="ADAL" clId="{A67310B2-C94F-46CE-B798-F4D13789798F}" dt="2019-05-23T09:14:01.570" v="3509" actId="27636"/>
          <ac:spMkLst>
            <pc:docMk/>
            <pc:sldMk cId="1299481868" sldId="3332"/>
            <ac:spMk id="3" creationId="{C58FE912-6A08-4C54-81E2-61D087951B44}"/>
          </ac:spMkLst>
        </pc:spChg>
        <pc:spChg chg="mod">
          <ac:chgData name="Chris Kent" userId="74e20128-0355-4bb4-b2af-7f486a39a378" providerId="ADAL" clId="{A67310B2-C94F-46CE-B798-F4D13789798F}" dt="2019-05-23T09:13:18.660" v="3492" actId="207"/>
          <ac:spMkLst>
            <pc:docMk/>
            <pc:sldMk cId="1299481868" sldId="3332"/>
            <ac:spMk id="16" creationId="{EBF1F4A4-A3F3-421E-9430-54F1143BE180}"/>
          </ac:spMkLst>
        </pc:spChg>
        <pc:spChg chg="mod">
          <ac:chgData name="Chris Kent" userId="74e20128-0355-4bb4-b2af-7f486a39a378" providerId="ADAL" clId="{A67310B2-C94F-46CE-B798-F4D13789798F}" dt="2019-05-23T09:13:24.365" v="3493" actId="207"/>
          <ac:spMkLst>
            <pc:docMk/>
            <pc:sldMk cId="1299481868" sldId="3332"/>
            <ac:spMk id="20" creationId="{E5CC800C-247F-44E8-897E-F0155F04AEBE}"/>
          </ac:spMkLst>
        </pc:spChg>
        <pc:picChg chg="mod">
          <ac:chgData name="Chris Kent" userId="74e20128-0355-4bb4-b2af-7f486a39a378" providerId="ADAL" clId="{A67310B2-C94F-46CE-B798-F4D13789798F}" dt="2019-05-23T09:13:07.678" v="3491" actId="207"/>
          <ac:picMkLst>
            <pc:docMk/>
            <pc:sldMk cId="1299481868" sldId="3332"/>
            <ac:picMk id="8" creationId="{F61D9175-3A61-4558-886B-C7BDA00948EF}"/>
          </ac:picMkLst>
        </pc:picChg>
        <pc:picChg chg="mod">
          <ac:chgData name="Chris Kent" userId="74e20128-0355-4bb4-b2af-7f486a39a378" providerId="ADAL" clId="{A67310B2-C94F-46CE-B798-F4D13789798F}" dt="2019-05-23T09:13:07.678" v="3491" actId="207"/>
          <ac:picMkLst>
            <pc:docMk/>
            <pc:sldMk cId="1299481868" sldId="3332"/>
            <ac:picMk id="12" creationId="{7974268B-B987-48C5-A8B7-9993272C3B26}"/>
          </ac:picMkLst>
        </pc:picChg>
      </pc:sldChg>
      <pc:sldChg chg="delSp modSp">
        <pc:chgData name="Chris Kent" userId="74e20128-0355-4bb4-b2af-7f486a39a378" providerId="ADAL" clId="{A67310B2-C94F-46CE-B798-F4D13789798F}" dt="2019-05-22T23:22:59.242" v="153" actId="20577"/>
        <pc:sldMkLst>
          <pc:docMk/>
          <pc:sldMk cId="1938745408" sldId="4220"/>
        </pc:sldMkLst>
        <pc:spChg chg="mod">
          <ac:chgData name="Chris Kent" userId="74e20128-0355-4bb4-b2af-7f486a39a378" providerId="ADAL" clId="{A67310B2-C94F-46CE-B798-F4D13789798F}" dt="2019-05-22T23:20:31.188" v="58" actId="20577"/>
          <ac:spMkLst>
            <pc:docMk/>
            <pc:sldMk cId="1938745408" sldId="4220"/>
            <ac:spMk id="2" creationId="{2B20BB34-D338-4815-95F4-C58D494903BA}"/>
          </ac:spMkLst>
        </pc:spChg>
        <pc:spChg chg="mod">
          <ac:chgData name="Chris Kent" userId="74e20128-0355-4bb4-b2af-7f486a39a378" providerId="ADAL" clId="{A67310B2-C94F-46CE-B798-F4D13789798F}" dt="2019-05-22T23:22:59.242" v="153" actId="20577"/>
          <ac:spMkLst>
            <pc:docMk/>
            <pc:sldMk cId="1938745408" sldId="4220"/>
            <ac:spMk id="3" creationId="{90CF97E1-3FDE-4EC1-A279-1A794C8F5F46}"/>
          </ac:spMkLst>
        </pc:spChg>
        <pc:spChg chg="del">
          <ac:chgData name="Chris Kent" userId="74e20128-0355-4bb4-b2af-7f486a39a378" providerId="ADAL" clId="{A67310B2-C94F-46CE-B798-F4D13789798F}" dt="2019-05-22T23:20:24.612" v="52" actId="478"/>
          <ac:spMkLst>
            <pc:docMk/>
            <pc:sldMk cId="1938745408" sldId="4220"/>
            <ac:spMk id="4" creationId="{6332B3BE-58DF-4F17-BF2D-2EDA06204B60}"/>
          </ac:spMkLst>
        </pc:spChg>
      </pc:sldChg>
      <pc:sldChg chg="del">
        <pc:chgData name="Chris Kent" userId="74e20128-0355-4bb4-b2af-7f486a39a378" providerId="ADAL" clId="{A67310B2-C94F-46CE-B798-F4D13789798F}" dt="2019-05-22T23:31:17.176" v="347" actId="2696"/>
        <pc:sldMkLst>
          <pc:docMk/>
          <pc:sldMk cId="1267404257" sldId="4221"/>
        </pc:sldMkLst>
      </pc:sldChg>
      <pc:sldChg chg="modSp">
        <pc:chgData name="Chris Kent" userId="74e20128-0355-4bb4-b2af-7f486a39a378" providerId="ADAL" clId="{A67310B2-C94F-46CE-B798-F4D13789798F}" dt="2019-05-22T23:33:22.661" v="394" actId="1076"/>
        <pc:sldMkLst>
          <pc:docMk/>
          <pc:sldMk cId="691240959" sldId="4222"/>
        </pc:sldMkLst>
        <pc:spChg chg="mod">
          <ac:chgData name="Chris Kent" userId="74e20128-0355-4bb4-b2af-7f486a39a378" providerId="ADAL" clId="{A67310B2-C94F-46CE-B798-F4D13789798F}" dt="2019-05-22T23:33:14.084" v="393" actId="20577"/>
          <ac:spMkLst>
            <pc:docMk/>
            <pc:sldMk cId="691240959" sldId="4222"/>
            <ac:spMk id="8" creationId="{13CB8EDB-49D7-44D6-B37F-090A59147314}"/>
          </ac:spMkLst>
        </pc:spChg>
        <pc:picChg chg="mod">
          <ac:chgData name="Chris Kent" userId="74e20128-0355-4bb4-b2af-7f486a39a378" providerId="ADAL" clId="{A67310B2-C94F-46CE-B798-F4D13789798F}" dt="2019-05-22T23:33:22.661" v="394" actId="1076"/>
          <ac:picMkLst>
            <pc:docMk/>
            <pc:sldMk cId="691240959" sldId="4222"/>
            <ac:picMk id="7" creationId="{EEAA7C9F-1446-44EA-ABAB-8B98A75C54F2}"/>
          </ac:picMkLst>
        </pc:picChg>
      </pc:sldChg>
      <pc:sldChg chg="modSp ord">
        <pc:chgData name="Chris Kent" userId="74e20128-0355-4bb4-b2af-7f486a39a378" providerId="ADAL" clId="{A67310B2-C94F-46CE-B798-F4D13789798F}" dt="2019-05-23T17:49:40.186" v="6158" actId="20577"/>
        <pc:sldMkLst>
          <pc:docMk/>
          <pc:sldMk cId="2821321757" sldId="4224"/>
        </pc:sldMkLst>
        <pc:spChg chg="mod">
          <ac:chgData name="Chris Kent" userId="74e20128-0355-4bb4-b2af-7f486a39a378" providerId="ADAL" clId="{A67310B2-C94F-46CE-B798-F4D13789798F}" dt="2019-05-23T17:48:36.648" v="5927" actId="27636"/>
          <ac:spMkLst>
            <pc:docMk/>
            <pc:sldMk cId="2821321757" sldId="4224"/>
            <ac:spMk id="2" creationId="{B3945F4E-BF9B-42A0-A7D9-9437A6AD0DE7}"/>
          </ac:spMkLst>
        </pc:spChg>
        <pc:spChg chg="mod">
          <ac:chgData name="Chris Kent" userId="74e20128-0355-4bb4-b2af-7f486a39a378" providerId="ADAL" clId="{A67310B2-C94F-46CE-B798-F4D13789798F}" dt="2019-05-23T17:49:40.186" v="6158" actId="20577"/>
          <ac:spMkLst>
            <pc:docMk/>
            <pc:sldMk cId="2821321757" sldId="4224"/>
            <ac:spMk id="3" creationId="{888F56B1-6C7E-4F66-B274-79CF8D07138F}"/>
          </ac:spMkLst>
        </pc:spChg>
        <pc:spChg chg="mod">
          <ac:chgData name="Chris Kent" userId="74e20128-0355-4bb4-b2af-7f486a39a378" providerId="ADAL" clId="{A67310B2-C94F-46CE-B798-F4D13789798F}" dt="2019-05-23T17:48:30.363" v="5925" actId="20577"/>
          <ac:spMkLst>
            <pc:docMk/>
            <pc:sldMk cId="2821321757" sldId="4224"/>
            <ac:spMk id="4" creationId="{B6D79E82-1B76-4768-91DA-7E7DCB54D845}"/>
          </ac:spMkLst>
        </pc:spChg>
        <pc:spChg chg="mod">
          <ac:chgData name="Chris Kent" userId="74e20128-0355-4bb4-b2af-7f486a39a378" providerId="ADAL" clId="{A67310B2-C94F-46CE-B798-F4D13789798F}" dt="2019-05-23T17:47:51.377" v="5899" actId="20577"/>
          <ac:spMkLst>
            <pc:docMk/>
            <pc:sldMk cId="2821321757" sldId="4224"/>
            <ac:spMk id="5" creationId="{328CC601-BA71-4583-802A-DDD66C4891B2}"/>
          </ac:spMkLst>
        </pc:spChg>
      </pc:sldChg>
      <pc:sldChg chg="del">
        <pc:chgData name="Chris Kent" userId="74e20128-0355-4bb4-b2af-7f486a39a378" providerId="ADAL" clId="{A67310B2-C94F-46CE-B798-F4D13789798F}" dt="2019-05-23T00:40:17.539" v="1892" actId="2696"/>
        <pc:sldMkLst>
          <pc:docMk/>
          <pc:sldMk cId="4133842457" sldId="4225"/>
        </pc:sldMkLst>
      </pc:sldChg>
      <pc:sldChg chg="del">
        <pc:chgData name="Chris Kent" userId="74e20128-0355-4bb4-b2af-7f486a39a378" providerId="ADAL" clId="{A67310B2-C94F-46CE-B798-F4D13789798F}" dt="2019-05-22T23:32:48.560" v="383" actId="2696"/>
        <pc:sldMkLst>
          <pc:docMk/>
          <pc:sldMk cId="3412103565" sldId="4227"/>
        </pc:sldMkLst>
      </pc:sldChg>
      <pc:sldChg chg="del">
        <pc:chgData name="Chris Kent" userId="74e20128-0355-4bb4-b2af-7f486a39a378" providerId="ADAL" clId="{A67310B2-C94F-46CE-B798-F4D13789798F}" dt="2019-05-22T23:31:16.977" v="338" actId="2696"/>
        <pc:sldMkLst>
          <pc:docMk/>
          <pc:sldMk cId="3385401553" sldId="4230"/>
        </pc:sldMkLst>
      </pc:sldChg>
      <pc:sldChg chg="del">
        <pc:chgData name="Chris Kent" userId="74e20128-0355-4bb4-b2af-7f486a39a378" providerId="ADAL" clId="{A67310B2-C94F-46CE-B798-F4D13789798F}" dt="2019-05-22T23:31:17.033" v="341" actId="2696"/>
        <pc:sldMkLst>
          <pc:docMk/>
          <pc:sldMk cId="2985391584" sldId="4232"/>
        </pc:sldMkLst>
      </pc:sldChg>
      <pc:sldChg chg="del">
        <pc:chgData name="Chris Kent" userId="74e20128-0355-4bb4-b2af-7f486a39a378" providerId="ADAL" clId="{A67310B2-C94F-46CE-B798-F4D13789798F}" dt="2019-05-22T23:31:16.997" v="339" actId="2696"/>
        <pc:sldMkLst>
          <pc:docMk/>
          <pc:sldMk cId="2394302693" sldId="4233"/>
        </pc:sldMkLst>
      </pc:sldChg>
      <pc:sldChg chg="del">
        <pc:chgData name="Chris Kent" userId="74e20128-0355-4bb4-b2af-7f486a39a378" providerId="ADAL" clId="{A67310B2-C94F-46CE-B798-F4D13789798F}" dt="2019-05-22T23:31:17.052" v="342" actId="2696"/>
        <pc:sldMkLst>
          <pc:docMk/>
          <pc:sldMk cId="4091792276" sldId="4234"/>
        </pc:sldMkLst>
      </pc:sldChg>
      <pc:sldChg chg="del">
        <pc:chgData name="Chris Kent" userId="74e20128-0355-4bb4-b2af-7f486a39a378" providerId="ADAL" clId="{A67310B2-C94F-46CE-B798-F4D13789798F}" dt="2019-05-22T23:31:17.071" v="343" actId="2696"/>
        <pc:sldMkLst>
          <pc:docMk/>
          <pc:sldMk cId="1212204480" sldId="4235"/>
        </pc:sldMkLst>
      </pc:sldChg>
      <pc:sldChg chg="del">
        <pc:chgData name="Chris Kent" userId="74e20128-0355-4bb4-b2af-7f486a39a378" providerId="ADAL" clId="{A67310B2-C94F-46CE-B798-F4D13789798F}" dt="2019-05-22T23:31:17.095" v="344" actId="2696"/>
        <pc:sldMkLst>
          <pc:docMk/>
          <pc:sldMk cId="3186277184" sldId="4236"/>
        </pc:sldMkLst>
      </pc:sldChg>
      <pc:sldChg chg="del">
        <pc:chgData name="Chris Kent" userId="74e20128-0355-4bb4-b2af-7f486a39a378" providerId="ADAL" clId="{A67310B2-C94F-46CE-B798-F4D13789798F}" dt="2019-05-22T23:31:17.120" v="345" actId="2696"/>
        <pc:sldMkLst>
          <pc:docMk/>
          <pc:sldMk cId="159639303" sldId="4237"/>
        </pc:sldMkLst>
      </pc:sldChg>
      <pc:sldChg chg="del">
        <pc:chgData name="Chris Kent" userId="74e20128-0355-4bb4-b2af-7f486a39a378" providerId="ADAL" clId="{A67310B2-C94F-46CE-B798-F4D13789798F}" dt="2019-05-22T23:31:17.015" v="340" actId="2696"/>
        <pc:sldMkLst>
          <pc:docMk/>
          <pc:sldMk cId="1992777465" sldId="4238"/>
        </pc:sldMkLst>
      </pc:sldChg>
      <pc:sldChg chg="del">
        <pc:chgData name="Chris Kent" userId="74e20128-0355-4bb4-b2af-7f486a39a378" providerId="ADAL" clId="{A67310B2-C94F-46CE-B798-F4D13789798F}" dt="2019-05-22T23:31:17.440" v="353" actId="2696"/>
        <pc:sldMkLst>
          <pc:docMk/>
          <pc:sldMk cId="2696775598" sldId="4239"/>
        </pc:sldMkLst>
      </pc:sldChg>
      <pc:sldChg chg="del">
        <pc:chgData name="Chris Kent" userId="74e20128-0355-4bb4-b2af-7f486a39a378" providerId="ADAL" clId="{A67310B2-C94F-46CE-B798-F4D13789798F}" dt="2019-05-22T23:31:32.885" v="366" actId="2696"/>
        <pc:sldMkLst>
          <pc:docMk/>
          <pc:sldMk cId="2042727130" sldId="4241"/>
        </pc:sldMkLst>
      </pc:sldChg>
      <pc:sldChg chg="del">
        <pc:chgData name="Chris Kent" userId="74e20128-0355-4bb4-b2af-7f486a39a378" providerId="ADAL" clId="{A67310B2-C94F-46CE-B798-F4D13789798F}" dt="2019-05-22T23:31:32.869" v="365" actId="2696"/>
        <pc:sldMkLst>
          <pc:docMk/>
          <pc:sldMk cId="2993052399" sldId="4242"/>
        </pc:sldMkLst>
      </pc:sldChg>
      <pc:sldChg chg="del">
        <pc:chgData name="Chris Kent" userId="74e20128-0355-4bb4-b2af-7f486a39a378" providerId="ADAL" clId="{A67310B2-C94F-46CE-B798-F4D13789798F}" dt="2019-05-22T23:31:32.864" v="364" actId="2696"/>
        <pc:sldMkLst>
          <pc:docMk/>
          <pc:sldMk cId="2899792507" sldId="4243"/>
        </pc:sldMkLst>
      </pc:sldChg>
      <pc:sldChg chg="del">
        <pc:chgData name="Chris Kent" userId="74e20128-0355-4bb4-b2af-7f486a39a378" providerId="ADAL" clId="{A67310B2-C94F-46CE-B798-F4D13789798F}" dt="2019-05-22T23:31:32.861" v="363" actId="2696"/>
        <pc:sldMkLst>
          <pc:docMk/>
          <pc:sldMk cId="3063620556" sldId="4244"/>
        </pc:sldMkLst>
      </pc:sldChg>
      <pc:sldChg chg="del">
        <pc:chgData name="Chris Kent" userId="74e20128-0355-4bb4-b2af-7f486a39a378" providerId="ADAL" clId="{A67310B2-C94F-46CE-B798-F4D13789798F}" dt="2019-05-22T23:31:32.857" v="362" actId="2696"/>
        <pc:sldMkLst>
          <pc:docMk/>
          <pc:sldMk cId="1575227872" sldId="4245"/>
        </pc:sldMkLst>
      </pc:sldChg>
      <pc:sldChg chg="del">
        <pc:chgData name="Chris Kent" userId="74e20128-0355-4bb4-b2af-7f486a39a378" providerId="ADAL" clId="{A67310B2-C94F-46CE-B798-F4D13789798F}" dt="2019-05-22T23:31:32.853" v="361" actId="2696"/>
        <pc:sldMkLst>
          <pc:docMk/>
          <pc:sldMk cId="3116229303" sldId="4246"/>
        </pc:sldMkLst>
      </pc:sldChg>
      <pc:sldChg chg="del">
        <pc:chgData name="Chris Kent" userId="74e20128-0355-4bb4-b2af-7f486a39a378" providerId="ADAL" clId="{A67310B2-C94F-46CE-B798-F4D13789798F}" dt="2019-05-22T23:31:32.845" v="360" actId="2696"/>
        <pc:sldMkLst>
          <pc:docMk/>
          <pc:sldMk cId="2170836657" sldId="4247"/>
        </pc:sldMkLst>
      </pc:sldChg>
      <pc:sldChg chg="del">
        <pc:chgData name="Chris Kent" userId="74e20128-0355-4bb4-b2af-7f486a39a378" providerId="ADAL" clId="{A67310B2-C94F-46CE-B798-F4D13789798F}" dt="2019-05-22T23:31:32.840" v="359" actId="2696"/>
        <pc:sldMkLst>
          <pc:docMk/>
          <pc:sldMk cId="818358479" sldId="4248"/>
        </pc:sldMkLst>
      </pc:sldChg>
      <pc:sldChg chg="del">
        <pc:chgData name="Chris Kent" userId="74e20128-0355-4bb4-b2af-7f486a39a378" providerId="ADAL" clId="{A67310B2-C94F-46CE-B798-F4D13789798F}" dt="2019-05-22T23:31:32.832" v="358" actId="2696"/>
        <pc:sldMkLst>
          <pc:docMk/>
          <pc:sldMk cId="3920379201" sldId="4249"/>
        </pc:sldMkLst>
      </pc:sldChg>
      <pc:sldChg chg="del">
        <pc:chgData name="Chris Kent" userId="74e20128-0355-4bb4-b2af-7f486a39a378" providerId="ADAL" clId="{A67310B2-C94F-46CE-B798-F4D13789798F}" dt="2019-05-22T23:31:40.320" v="372" actId="2696"/>
        <pc:sldMkLst>
          <pc:docMk/>
          <pc:sldMk cId="4201268507" sldId="4250"/>
        </pc:sldMkLst>
      </pc:sldChg>
      <pc:sldChg chg="del">
        <pc:chgData name="Chris Kent" userId="74e20128-0355-4bb4-b2af-7f486a39a378" providerId="ADAL" clId="{A67310B2-C94F-46CE-B798-F4D13789798F}" dt="2019-05-22T23:31:40.311" v="370" actId="2696"/>
        <pc:sldMkLst>
          <pc:docMk/>
          <pc:sldMk cId="925041911" sldId="4252"/>
        </pc:sldMkLst>
      </pc:sldChg>
      <pc:sldChg chg="del">
        <pc:chgData name="Chris Kent" userId="74e20128-0355-4bb4-b2af-7f486a39a378" providerId="ADAL" clId="{A67310B2-C94F-46CE-B798-F4D13789798F}" dt="2019-05-22T23:31:40.307" v="369" actId="2696"/>
        <pc:sldMkLst>
          <pc:docMk/>
          <pc:sldMk cId="1204794604" sldId="4253"/>
        </pc:sldMkLst>
      </pc:sldChg>
      <pc:sldChg chg="del">
        <pc:chgData name="Chris Kent" userId="74e20128-0355-4bb4-b2af-7f486a39a378" providerId="ADAL" clId="{A67310B2-C94F-46CE-B798-F4D13789798F}" dt="2019-05-22T23:31:32.826" v="357" actId="2696"/>
        <pc:sldMkLst>
          <pc:docMk/>
          <pc:sldMk cId="1223505044" sldId="4254"/>
        </pc:sldMkLst>
      </pc:sldChg>
      <pc:sldChg chg="del">
        <pc:chgData name="Chris Kent" userId="74e20128-0355-4bb4-b2af-7f486a39a378" providerId="ADAL" clId="{A67310B2-C94F-46CE-B798-F4D13789798F}" dt="2019-05-22T23:31:40.315" v="371" actId="2696"/>
        <pc:sldMkLst>
          <pc:docMk/>
          <pc:sldMk cId="2582017063" sldId="4255"/>
        </pc:sldMkLst>
      </pc:sldChg>
      <pc:sldChg chg="addSp modSp ord modTransition">
        <pc:chgData name="Chris Kent" userId="74e20128-0355-4bb4-b2af-7f486a39a378" providerId="ADAL" clId="{A67310B2-C94F-46CE-B798-F4D13789798F}" dt="2019-05-23T16:19:30.791" v="4072"/>
        <pc:sldMkLst>
          <pc:docMk/>
          <pc:sldMk cId="3094650598" sldId="4256"/>
        </pc:sldMkLst>
        <pc:spChg chg="add mod">
          <ac:chgData name="Chris Kent" userId="74e20128-0355-4bb4-b2af-7f486a39a378" providerId="ADAL" clId="{A67310B2-C94F-46CE-B798-F4D13789798F}" dt="2019-05-22T23:43:27.960" v="648" actId="1076"/>
          <ac:spMkLst>
            <pc:docMk/>
            <pc:sldMk cId="3094650598" sldId="4256"/>
            <ac:spMk id="2" creationId="{40A5E794-5F61-4F6D-8F3B-A61188B7E64E}"/>
          </ac:spMkLst>
        </pc:spChg>
        <pc:picChg chg="mod">
          <ac:chgData name="Chris Kent" userId="74e20128-0355-4bb4-b2af-7f486a39a378" providerId="ADAL" clId="{A67310B2-C94F-46CE-B798-F4D13789798F}" dt="2019-05-22T23:42:39.587" v="616" actId="1076"/>
          <ac:picMkLst>
            <pc:docMk/>
            <pc:sldMk cId="3094650598" sldId="4256"/>
            <ac:picMk id="4098" creationId="{1320623C-4CCC-499E-956A-611730C0445A}"/>
          </ac:picMkLst>
        </pc:picChg>
      </pc:sldChg>
      <pc:sldChg chg="modSp">
        <pc:chgData name="Chris Kent" userId="74e20128-0355-4bb4-b2af-7f486a39a378" providerId="ADAL" clId="{A67310B2-C94F-46CE-B798-F4D13789798F}" dt="2019-05-23T00:39:27.766" v="1891" actId="167"/>
        <pc:sldMkLst>
          <pc:docMk/>
          <pc:sldMk cId="3411252890" sldId="4258"/>
        </pc:sldMkLst>
        <pc:picChg chg="mod">
          <ac:chgData name="Chris Kent" userId="74e20128-0355-4bb4-b2af-7f486a39a378" providerId="ADAL" clId="{A67310B2-C94F-46CE-B798-F4D13789798F}" dt="2019-05-23T00:38:38.220" v="1886" actId="167"/>
          <ac:picMkLst>
            <pc:docMk/>
            <pc:sldMk cId="3411252890" sldId="4258"/>
            <ac:picMk id="9" creationId="{96F634F6-488A-4B68-9D0F-38D14ED5F586}"/>
          </ac:picMkLst>
        </pc:picChg>
        <pc:picChg chg="mod">
          <ac:chgData name="Chris Kent" userId="74e20128-0355-4bb4-b2af-7f486a39a378" providerId="ADAL" clId="{A67310B2-C94F-46CE-B798-F4D13789798F}" dt="2019-05-23T00:39:14.321" v="1889" actId="167"/>
          <ac:picMkLst>
            <pc:docMk/>
            <pc:sldMk cId="3411252890" sldId="4258"/>
            <ac:picMk id="10" creationId="{7203ED63-0B2D-48A8-920A-CB2270D64951}"/>
          </ac:picMkLst>
        </pc:picChg>
        <pc:picChg chg="mod">
          <ac:chgData name="Chris Kent" userId="74e20128-0355-4bb4-b2af-7f486a39a378" providerId="ADAL" clId="{A67310B2-C94F-46CE-B798-F4D13789798F}" dt="2019-05-23T00:39:07.154" v="1888" actId="167"/>
          <ac:picMkLst>
            <pc:docMk/>
            <pc:sldMk cId="3411252890" sldId="4258"/>
            <ac:picMk id="11" creationId="{2BC1F998-F0FA-4767-AF19-69FDD8290B8D}"/>
          </ac:picMkLst>
        </pc:picChg>
        <pc:picChg chg="mod">
          <ac:chgData name="Chris Kent" userId="74e20128-0355-4bb4-b2af-7f486a39a378" providerId="ADAL" clId="{A67310B2-C94F-46CE-B798-F4D13789798F}" dt="2019-05-23T00:39:20.024" v="1890" actId="167"/>
          <ac:picMkLst>
            <pc:docMk/>
            <pc:sldMk cId="3411252890" sldId="4258"/>
            <ac:picMk id="8194" creationId="{3A4646DF-14F3-43A6-B5E2-144951D2E8F0}"/>
          </ac:picMkLst>
        </pc:picChg>
        <pc:picChg chg="mod">
          <ac:chgData name="Chris Kent" userId="74e20128-0355-4bb4-b2af-7f486a39a378" providerId="ADAL" clId="{A67310B2-C94F-46CE-B798-F4D13789798F}" dt="2019-05-23T00:39:27.766" v="1891" actId="167"/>
          <ac:picMkLst>
            <pc:docMk/>
            <pc:sldMk cId="3411252890" sldId="4258"/>
            <ac:picMk id="8196" creationId="{692B4624-ED85-4919-BD04-0BEDAA49A2FA}"/>
          </ac:picMkLst>
        </pc:picChg>
      </pc:sldChg>
      <pc:sldChg chg="modSp">
        <pc:chgData name="Chris Kent" userId="74e20128-0355-4bb4-b2af-7f486a39a378" providerId="ADAL" clId="{A67310B2-C94F-46CE-B798-F4D13789798F}" dt="2019-05-23T00:35:21.716" v="1878" actId="14826"/>
        <pc:sldMkLst>
          <pc:docMk/>
          <pc:sldMk cId="1776424530" sldId="4259"/>
        </pc:sldMkLst>
        <pc:picChg chg="mod">
          <ac:chgData name="Chris Kent" userId="74e20128-0355-4bb4-b2af-7f486a39a378" providerId="ADAL" clId="{A67310B2-C94F-46CE-B798-F4D13789798F}" dt="2019-05-23T00:35:21.716" v="1878" actId="14826"/>
          <ac:picMkLst>
            <pc:docMk/>
            <pc:sldMk cId="1776424530" sldId="4259"/>
            <ac:picMk id="7" creationId="{E16CBBD7-5214-4D3F-97B7-EAF4DBF35CFE}"/>
          </ac:picMkLst>
        </pc:picChg>
      </pc:sldChg>
      <pc:sldChg chg="modSp">
        <pc:chgData name="Chris Kent" userId="74e20128-0355-4bb4-b2af-7f486a39a378" providerId="ADAL" clId="{A67310B2-C94F-46CE-B798-F4D13789798F}" dt="2019-05-23T00:35:08.273" v="1877" actId="14826"/>
        <pc:sldMkLst>
          <pc:docMk/>
          <pc:sldMk cId="1162819189" sldId="4260"/>
        </pc:sldMkLst>
        <pc:picChg chg="mod">
          <ac:chgData name="Chris Kent" userId="74e20128-0355-4bb4-b2af-7f486a39a378" providerId="ADAL" clId="{A67310B2-C94F-46CE-B798-F4D13789798F}" dt="2019-05-23T00:35:08.273" v="1877" actId="14826"/>
          <ac:picMkLst>
            <pc:docMk/>
            <pc:sldMk cId="1162819189" sldId="4260"/>
            <ac:picMk id="7" creationId="{C5FD5104-D0D5-4C33-94F5-6DC9C5F2E42A}"/>
          </ac:picMkLst>
        </pc:picChg>
      </pc:sldChg>
      <pc:sldChg chg="modSp">
        <pc:chgData name="Chris Kent" userId="74e20128-0355-4bb4-b2af-7f486a39a378" providerId="ADAL" clId="{A67310B2-C94F-46CE-B798-F4D13789798F}" dt="2019-05-23T00:34:54.492" v="1876" actId="14826"/>
        <pc:sldMkLst>
          <pc:docMk/>
          <pc:sldMk cId="3442731819" sldId="4261"/>
        </pc:sldMkLst>
        <pc:picChg chg="mod">
          <ac:chgData name="Chris Kent" userId="74e20128-0355-4bb4-b2af-7f486a39a378" providerId="ADAL" clId="{A67310B2-C94F-46CE-B798-F4D13789798F}" dt="2019-05-23T00:34:54.492" v="1876" actId="14826"/>
          <ac:picMkLst>
            <pc:docMk/>
            <pc:sldMk cId="3442731819" sldId="4261"/>
            <ac:picMk id="7" creationId="{D8B41376-C022-43A4-A030-730B59355EB5}"/>
          </ac:picMkLst>
        </pc:picChg>
      </pc:sldChg>
      <pc:sldChg chg="modSp">
        <pc:chgData name="Chris Kent" userId="74e20128-0355-4bb4-b2af-7f486a39a378" providerId="ADAL" clId="{A67310B2-C94F-46CE-B798-F4D13789798F}" dt="2019-05-23T00:34:38.750" v="1875" actId="14826"/>
        <pc:sldMkLst>
          <pc:docMk/>
          <pc:sldMk cId="905212719" sldId="4262"/>
        </pc:sldMkLst>
        <pc:picChg chg="mod">
          <ac:chgData name="Chris Kent" userId="74e20128-0355-4bb4-b2af-7f486a39a378" providerId="ADAL" clId="{A67310B2-C94F-46CE-B798-F4D13789798F}" dt="2019-05-23T00:34:38.750" v="1875" actId="14826"/>
          <ac:picMkLst>
            <pc:docMk/>
            <pc:sldMk cId="905212719" sldId="4262"/>
            <ac:picMk id="7" creationId="{564C4259-E6F7-408B-B422-6380AFE79072}"/>
          </ac:picMkLst>
        </pc:picChg>
      </pc:sldChg>
      <pc:sldChg chg="addSp modSp add del">
        <pc:chgData name="Chris Kent" userId="74e20128-0355-4bb4-b2af-7f486a39a378" providerId="ADAL" clId="{A67310B2-C94F-46CE-B798-F4D13789798F}" dt="2019-05-23T15:56:40.185" v="3595" actId="2696"/>
        <pc:sldMkLst>
          <pc:docMk/>
          <pc:sldMk cId="3971388025" sldId="4264"/>
        </pc:sldMkLst>
        <pc:spChg chg="add mod">
          <ac:chgData name="Chris Kent" userId="74e20128-0355-4bb4-b2af-7f486a39a378" providerId="ADAL" clId="{A67310B2-C94F-46CE-B798-F4D13789798F}" dt="2019-05-22T23:34:22.360" v="434" actId="20577"/>
          <ac:spMkLst>
            <pc:docMk/>
            <pc:sldMk cId="3971388025" sldId="4264"/>
            <ac:spMk id="2" creationId="{073BBB75-D92C-4AE4-BE58-1DECD6B51C63}"/>
          </ac:spMkLst>
        </pc:spChg>
      </pc:sldChg>
      <pc:sldChg chg="modSp add del">
        <pc:chgData name="Chris Kent" userId="74e20128-0355-4bb4-b2af-7f486a39a378" providerId="ADAL" clId="{A67310B2-C94F-46CE-B798-F4D13789798F}" dt="2019-05-23T16:18:47.257" v="4064" actId="2696"/>
        <pc:sldMkLst>
          <pc:docMk/>
          <pc:sldMk cId="862130997" sldId="4265"/>
        </pc:sldMkLst>
        <pc:spChg chg="mod">
          <ac:chgData name="Chris Kent" userId="74e20128-0355-4bb4-b2af-7f486a39a378" providerId="ADAL" clId="{A67310B2-C94F-46CE-B798-F4D13789798F}" dt="2019-05-22T23:38:48.704" v="486" actId="20577"/>
          <ac:spMkLst>
            <pc:docMk/>
            <pc:sldMk cId="862130997" sldId="4265"/>
            <ac:spMk id="2" creationId="{4825C92C-4F60-42C9-8B52-5D052083BE13}"/>
          </ac:spMkLst>
        </pc:spChg>
      </pc:sldChg>
      <pc:sldChg chg="modSp add del">
        <pc:chgData name="Chris Kent" userId="74e20128-0355-4bb4-b2af-7f486a39a378" providerId="ADAL" clId="{A67310B2-C94F-46CE-B798-F4D13789798F}" dt="2019-05-23T16:16:28.055" v="4025" actId="2696"/>
        <pc:sldMkLst>
          <pc:docMk/>
          <pc:sldMk cId="318833453" sldId="4266"/>
        </pc:sldMkLst>
        <pc:spChg chg="mod">
          <ac:chgData name="Chris Kent" userId="74e20128-0355-4bb4-b2af-7f486a39a378" providerId="ADAL" clId="{A67310B2-C94F-46CE-B798-F4D13789798F}" dt="2019-05-22T23:40:30.999" v="536" actId="20577"/>
          <ac:spMkLst>
            <pc:docMk/>
            <pc:sldMk cId="318833453" sldId="4266"/>
            <ac:spMk id="2" creationId="{448D315E-8538-431C-914E-A54F79966E9E}"/>
          </ac:spMkLst>
        </pc:spChg>
      </pc:sldChg>
      <pc:sldChg chg="modSp add setBg">
        <pc:chgData name="Chris Kent" userId="74e20128-0355-4bb4-b2af-7f486a39a378" providerId="ADAL" clId="{A67310B2-C94F-46CE-B798-F4D13789798F}" dt="2019-05-23T00:21:23.621" v="1458"/>
        <pc:sldMkLst>
          <pc:docMk/>
          <pc:sldMk cId="1160258613" sldId="4267"/>
        </pc:sldMkLst>
        <pc:spChg chg="mod">
          <ac:chgData name="Chris Kent" userId="74e20128-0355-4bb4-b2af-7f486a39a378" providerId="ADAL" clId="{A67310B2-C94F-46CE-B798-F4D13789798F}" dt="2019-05-23T00:20:22.138" v="1435" actId="20577"/>
          <ac:spMkLst>
            <pc:docMk/>
            <pc:sldMk cId="1160258613" sldId="4267"/>
            <ac:spMk id="9" creationId="{34492ACE-A8B5-47A5-822A-76DAD975C78F}"/>
          </ac:spMkLst>
        </pc:spChg>
        <pc:picChg chg="mod">
          <ac:chgData name="Chris Kent" userId="74e20128-0355-4bb4-b2af-7f486a39a378" providerId="ADAL" clId="{A67310B2-C94F-46CE-B798-F4D13789798F}" dt="2019-05-23T00:21:19.520" v="1457" actId="1037"/>
          <ac:picMkLst>
            <pc:docMk/>
            <pc:sldMk cId="1160258613" sldId="4267"/>
            <ac:picMk id="5" creationId="{48B9BC77-C9A3-4FC8-9DFC-B7560CAA36C8}"/>
          </ac:picMkLst>
        </pc:picChg>
      </pc:sldChg>
      <pc:sldChg chg="add del">
        <pc:chgData name="Chris Kent" userId="74e20128-0355-4bb4-b2af-7f486a39a378" providerId="ADAL" clId="{A67310B2-C94F-46CE-B798-F4D13789798F}" dt="2019-05-22T23:46:24.720" v="650" actId="2696"/>
        <pc:sldMkLst>
          <pc:docMk/>
          <pc:sldMk cId="2925501584" sldId="4267"/>
        </pc:sldMkLst>
      </pc:sldChg>
      <pc:sldChg chg="addSp delSp modSp add setBg delAnim modAnim">
        <pc:chgData name="Chris Kent" userId="74e20128-0355-4bb4-b2af-7f486a39a378" providerId="ADAL" clId="{A67310B2-C94F-46CE-B798-F4D13789798F}" dt="2019-05-23T01:45:02.123" v="3262"/>
        <pc:sldMkLst>
          <pc:docMk/>
          <pc:sldMk cId="2247548492" sldId="4268"/>
        </pc:sldMkLst>
        <pc:spChg chg="mod">
          <ac:chgData name="Chris Kent" userId="74e20128-0355-4bb4-b2af-7f486a39a378" providerId="ADAL" clId="{A67310B2-C94F-46CE-B798-F4D13789798F}" dt="2019-05-23T00:22:31.472" v="1468" actId="20577"/>
          <ac:spMkLst>
            <pc:docMk/>
            <pc:sldMk cId="2247548492" sldId="4268"/>
            <ac:spMk id="2" creationId="{8B3C2034-9A65-4384-8552-4048D4ED096D}"/>
          </ac:spMkLst>
        </pc:spChg>
        <pc:spChg chg="mod">
          <ac:chgData name="Chris Kent" userId="74e20128-0355-4bb4-b2af-7f486a39a378" providerId="ADAL" clId="{A67310B2-C94F-46CE-B798-F4D13789798F}" dt="2019-05-23T00:31:10.683" v="1874" actId="113"/>
          <ac:spMkLst>
            <pc:docMk/>
            <pc:sldMk cId="2247548492" sldId="4268"/>
            <ac:spMk id="3" creationId="{BE184170-C2AF-4C26-915E-A8E0B3CC4701}"/>
          </ac:spMkLst>
        </pc:spChg>
        <pc:spChg chg="add mod">
          <ac:chgData name="Chris Kent" userId="74e20128-0355-4bb4-b2af-7f486a39a378" providerId="ADAL" clId="{A67310B2-C94F-46CE-B798-F4D13789798F}" dt="2019-05-23T00:29:35.948" v="1862" actId="1076"/>
          <ac:spMkLst>
            <pc:docMk/>
            <pc:sldMk cId="2247548492" sldId="4268"/>
            <ac:spMk id="4" creationId="{C9A96230-11B7-4AE4-9A8C-E40D9BB43E65}"/>
          </ac:spMkLst>
        </pc:spChg>
        <pc:grpChg chg="del">
          <ac:chgData name="Chris Kent" userId="74e20128-0355-4bb4-b2af-7f486a39a378" providerId="ADAL" clId="{A67310B2-C94F-46CE-B798-F4D13789798F}" dt="2019-05-23T00:26:45.146" v="1778" actId="478"/>
          <ac:grpSpMkLst>
            <pc:docMk/>
            <pc:sldMk cId="2247548492" sldId="4268"/>
            <ac:grpSpMk id="14" creationId="{0139DEC0-445D-42CC-B217-54C715E12CAE}"/>
          </ac:grpSpMkLst>
        </pc:grpChg>
        <pc:grpChg chg="del">
          <ac:chgData name="Chris Kent" userId="74e20128-0355-4bb4-b2af-7f486a39a378" providerId="ADAL" clId="{A67310B2-C94F-46CE-B798-F4D13789798F}" dt="2019-05-23T00:26:47.337" v="1779" actId="478"/>
          <ac:grpSpMkLst>
            <pc:docMk/>
            <pc:sldMk cId="2247548492" sldId="4268"/>
            <ac:grpSpMk id="15" creationId="{C1B2C877-8B8F-48EF-9438-963B2CEB3A33}"/>
          </ac:grpSpMkLst>
        </pc:grpChg>
        <pc:picChg chg="del">
          <ac:chgData name="Chris Kent" userId="74e20128-0355-4bb4-b2af-7f486a39a378" providerId="ADAL" clId="{A67310B2-C94F-46CE-B798-F4D13789798F}" dt="2019-05-23T00:26:43.065" v="1777" actId="478"/>
          <ac:picMkLst>
            <pc:docMk/>
            <pc:sldMk cId="2247548492" sldId="4268"/>
            <ac:picMk id="6" creationId="{E896592D-6908-416D-B344-68AAA4A7F4BC}"/>
          </ac:picMkLst>
        </pc:picChg>
        <pc:picChg chg="add mod">
          <ac:chgData name="Chris Kent" userId="74e20128-0355-4bb4-b2af-7f486a39a378" providerId="ADAL" clId="{A67310B2-C94F-46CE-B798-F4D13789798F}" dt="2019-05-23T00:27:20.609" v="1801" actId="1036"/>
          <ac:picMkLst>
            <pc:docMk/>
            <pc:sldMk cId="2247548492" sldId="4268"/>
            <ac:picMk id="13" creationId="{3E4C976D-90C5-45AD-86C1-45BA96DAD6B1}"/>
          </ac:picMkLst>
        </pc:picChg>
        <pc:picChg chg="mod">
          <ac:chgData name="Chris Kent" userId="74e20128-0355-4bb4-b2af-7f486a39a378" providerId="ADAL" clId="{A67310B2-C94F-46CE-B798-F4D13789798F}" dt="2019-05-23T00:24:32.506" v="1533" actId="207"/>
          <ac:picMkLst>
            <pc:docMk/>
            <pc:sldMk cId="2247548492" sldId="4268"/>
            <ac:picMk id="19" creationId="{9970408D-A83A-43A8-BBB1-81A57B42302B}"/>
          </ac:picMkLst>
        </pc:picChg>
      </pc:sldChg>
      <pc:sldChg chg="modSp add setBg">
        <pc:chgData name="Chris Kent" userId="74e20128-0355-4bb4-b2af-7f486a39a378" providerId="ADAL" clId="{A67310B2-C94F-46CE-B798-F4D13789798F}" dt="2019-05-23T00:24:11.231" v="1531" actId="1038"/>
        <pc:sldMkLst>
          <pc:docMk/>
          <pc:sldMk cId="1901796207" sldId="4269"/>
        </pc:sldMkLst>
        <pc:spChg chg="mod">
          <ac:chgData name="Chris Kent" userId="74e20128-0355-4bb4-b2af-7f486a39a378" providerId="ADAL" clId="{A67310B2-C94F-46CE-B798-F4D13789798F}" dt="2019-05-23T00:23:26.513" v="1515" actId="20577"/>
          <ac:spMkLst>
            <pc:docMk/>
            <pc:sldMk cId="1901796207" sldId="4269"/>
            <ac:spMk id="9" creationId="{34492ACE-A8B5-47A5-822A-76DAD975C78F}"/>
          </ac:spMkLst>
        </pc:spChg>
        <pc:picChg chg="mod">
          <ac:chgData name="Chris Kent" userId="74e20128-0355-4bb4-b2af-7f486a39a378" providerId="ADAL" clId="{A67310B2-C94F-46CE-B798-F4D13789798F}" dt="2019-05-23T00:24:11.231" v="1531" actId="1038"/>
          <ac:picMkLst>
            <pc:docMk/>
            <pc:sldMk cId="1901796207" sldId="4269"/>
            <ac:picMk id="5" creationId="{48B9BC77-C9A3-4FC8-9DFC-B7560CAA36C8}"/>
          </ac:picMkLst>
        </pc:picChg>
      </pc:sldChg>
      <pc:sldChg chg="modSp add modTransition setBg modAnim">
        <pc:chgData name="Chris Kent" userId="74e20128-0355-4bb4-b2af-7f486a39a378" providerId="ADAL" clId="{A67310B2-C94F-46CE-B798-F4D13789798F}" dt="2019-05-23T01:10:02.981" v="2098"/>
        <pc:sldMkLst>
          <pc:docMk/>
          <pc:sldMk cId="815837497" sldId="4270"/>
        </pc:sldMkLst>
        <pc:spChg chg="mod">
          <ac:chgData name="Chris Kent" userId="74e20128-0355-4bb4-b2af-7f486a39a378" providerId="ADAL" clId="{A67310B2-C94F-46CE-B798-F4D13789798F}" dt="2019-05-23T01:08:42.154" v="2059" actId="20577"/>
          <ac:spMkLst>
            <pc:docMk/>
            <pc:sldMk cId="815837497" sldId="4270"/>
            <ac:spMk id="2" creationId="{E800B364-E4B7-472C-B5B2-5BFB4EE3A386}"/>
          </ac:spMkLst>
        </pc:spChg>
        <pc:spChg chg="mod">
          <ac:chgData name="Chris Kent" userId="74e20128-0355-4bb4-b2af-7f486a39a378" providerId="ADAL" clId="{A67310B2-C94F-46CE-B798-F4D13789798F}" dt="2019-05-23T01:09:39.456" v="2096" actId="20577"/>
          <ac:spMkLst>
            <pc:docMk/>
            <pc:sldMk cId="815837497" sldId="4270"/>
            <ac:spMk id="3" creationId="{98820B2D-B99C-4EC2-A387-084D9F6A8F85}"/>
          </ac:spMkLst>
        </pc:spChg>
      </pc:sldChg>
      <pc:sldChg chg="addSp modSp add modTransition setBg modAnim">
        <pc:chgData name="Chris Kent" userId="74e20128-0355-4bb4-b2af-7f486a39a378" providerId="ADAL" clId="{A67310B2-C94F-46CE-B798-F4D13789798F}" dt="2019-05-23T01:52:16.290" v="3266"/>
        <pc:sldMkLst>
          <pc:docMk/>
          <pc:sldMk cId="1062761547" sldId="4271"/>
        </pc:sldMkLst>
        <pc:spChg chg="mod">
          <ac:chgData name="Chris Kent" userId="74e20128-0355-4bb4-b2af-7f486a39a378" providerId="ADAL" clId="{A67310B2-C94F-46CE-B798-F4D13789798F}" dt="2019-05-23T01:21:35.583" v="2667" actId="20577"/>
          <ac:spMkLst>
            <pc:docMk/>
            <pc:sldMk cId="1062761547" sldId="4271"/>
            <ac:spMk id="2" creationId="{6D7440C6-53EC-48FA-AE72-DFBC71D556DF}"/>
          </ac:spMkLst>
        </pc:spChg>
        <pc:spChg chg="mod">
          <ac:chgData name="Chris Kent" userId="74e20128-0355-4bb4-b2af-7f486a39a378" providerId="ADAL" clId="{A67310B2-C94F-46CE-B798-F4D13789798F}" dt="2019-05-23T01:15:39.817" v="2445" actId="404"/>
          <ac:spMkLst>
            <pc:docMk/>
            <pc:sldMk cId="1062761547" sldId="4271"/>
            <ac:spMk id="3" creationId="{8FBA8A5A-EB59-4CF7-B073-8648C13D18FB}"/>
          </ac:spMkLst>
        </pc:spChg>
        <pc:spChg chg="add mod">
          <ac:chgData name="Chris Kent" userId="74e20128-0355-4bb4-b2af-7f486a39a378" providerId="ADAL" clId="{A67310B2-C94F-46CE-B798-F4D13789798F}" dt="2019-05-23T01:22:34.665" v="2676" actId="164"/>
          <ac:spMkLst>
            <pc:docMk/>
            <pc:sldMk cId="1062761547" sldId="4271"/>
            <ac:spMk id="4" creationId="{906B48F3-8DC2-4322-B55D-929470582B38}"/>
          </ac:spMkLst>
        </pc:spChg>
        <pc:spChg chg="add mod">
          <ac:chgData name="Chris Kent" userId="74e20128-0355-4bb4-b2af-7f486a39a378" providerId="ADAL" clId="{A67310B2-C94F-46CE-B798-F4D13789798F}" dt="2019-05-23T01:22:39.506" v="2677" actId="164"/>
          <ac:spMkLst>
            <pc:docMk/>
            <pc:sldMk cId="1062761547" sldId="4271"/>
            <ac:spMk id="5" creationId="{A27D5966-C694-49D8-ADF4-C99E0A188ECD}"/>
          </ac:spMkLst>
        </pc:spChg>
        <pc:spChg chg="add mod">
          <ac:chgData name="Chris Kent" userId="74e20128-0355-4bb4-b2af-7f486a39a378" providerId="ADAL" clId="{A67310B2-C94F-46CE-B798-F4D13789798F}" dt="2019-05-23T01:22:34.665" v="2676" actId="164"/>
          <ac:spMkLst>
            <pc:docMk/>
            <pc:sldMk cId="1062761547" sldId="4271"/>
            <ac:spMk id="6" creationId="{444EF903-F0AC-4A72-B8AC-0F4E7D679DC2}"/>
          </ac:spMkLst>
        </pc:spChg>
        <pc:spChg chg="add mod">
          <ac:chgData name="Chris Kent" userId="74e20128-0355-4bb4-b2af-7f486a39a378" providerId="ADAL" clId="{A67310B2-C94F-46CE-B798-F4D13789798F}" dt="2019-05-23T01:22:39.506" v="2677" actId="164"/>
          <ac:spMkLst>
            <pc:docMk/>
            <pc:sldMk cId="1062761547" sldId="4271"/>
            <ac:spMk id="7" creationId="{BF153315-C2D1-4290-BCC1-9EA45CE6113A}"/>
          </ac:spMkLst>
        </pc:spChg>
        <pc:spChg chg="add mod">
          <ac:chgData name="Chris Kent" userId="74e20128-0355-4bb4-b2af-7f486a39a378" providerId="ADAL" clId="{A67310B2-C94F-46CE-B798-F4D13789798F}" dt="2019-05-23T01:21:17.649" v="2663" actId="1035"/>
          <ac:spMkLst>
            <pc:docMk/>
            <pc:sldMk cId="1062761547" sldId="4271"/>
            <ac:spMk id="8" creationId="{1AE3F5B4-BF76-46A6-8CE4-E9EC656E5B0D}"/>
          </ac:spMkLst>
        </pc:spChg>
        <pc:grpChg chg="add mod">
          <ac:chgData name="Chris Kent" userId="74e20128-0355-4bb4-b2af-7f486a39a378" providerId="ADAL" clId="{A67310B2-C94F-46CE-B798-F4D13789798F}" dt="2019-05-23T01:22:34.665" v="2676" actId="164"/>
          <ac:grpSpMkLst>
            <pc:docMk/>
            <pc:sldMk cId="1062761547" sldId="4271"/>
            <ac:grpSpMk id="9" creationId="{DCC97B88-20FD-485D-B6C1-E52558124B91}"/>
          </ac:grpSpMkLst>
        </pc:grpChg>
        <pc:grpChg chg="add mod">
          <ac:chgData name="Chris Kent" userId="74e20128-0355-4bb4-b2af-7f486a39a378" providerId="ADAL" clId="{A67310B2-C94F-46CE-B798-F4D13789798F}" dt="2019-05-23T01:22:39.506" v="2677" actId="164"/>
          <ac:grpSpMkLst>
            <pc:docMk/>
            <pc:sldMk cId="1062761547" sldId="4271"/>
            <ac:grpSpMk id="10" creationId="{106A57A0-5790-4EB1-85DE-3F320A12C9CE}"/>
          </ac:grpSpMkLst>
        </pc:grpChg>
      </pc:sldChg>
      <pc:sldChg chg="addSp modSp add modTransition setBg modAnim">
        <pc:chgData name="Chris Kent" userId="74e20128-0355-4bb4-b2af-7f486a39a378" providerId="ADAL" clId="{A67310B2-C94F-46CE-B798-F4D13789798F}" dt="2019-05-23T01:55:19.170" v="3267"/>
        <pc:sldMkLst>
          <pc:docMk/>
          <pc:sldMk cId="382051545" sldId="4272"/>
        </pc:sldMkLst>
        <pc:spChg chg="mod">
          <ac:chgData name="Chris Kent" userId="74e20128-0355-4bb4-b2af-7f486a39a378" providerId="ADAL" clId="{A67310B2-C94F-46CE-B798-F4D13789798F}" dt="2019-05-23T01:27:27.293" v="2706" actId="20577"/>
          <ac:spMkLst>
            <pc:docMk/>
            <pc:sldMk cId="382051545" sldId="4272"/>
            <ac:spMk id="2" creationId="{A7B4D7CD-6461-4193-9C58-FB7CF5F03978}"/>
          </ac:spMkLst>
        </pc:spChg>
        <pc:spChg chg="mod">
          <ac:chgData name="Chris Kent" userId="74e20128-0355-4bb4-b2af-7f486a39a378" providerId="ADAL" clId="{A67310B2-C94F-46CE-B798-F4D13789798F}" dt="2019-05-23T01:28:50.399" v="2902" actId="404"/>
          <ac:spMkLst>
            <pc:docMk/>
            <pc:sldMk cId="382051545" sldId="4272"/>
            <ac:spMk id="3" creationId="{75693CB8-80BA-474C-AA13-51F949FD7361}"/>
          </ac:spMkLst>
        </pc:spChg>
        <pc:picChg chg="add mod">
          <ac:chgData name="Chris Kent" userId="74e20128-0355-4bb4-b2af-7f486a39a378" providerId="ADAL" clId="{A67310B2-C94F-46CE-B798-F4D13789798F}" dt="2019-05-23T01:30:14.904" v="2928" actId="207"/>
          <ac:picMkLst>
            <pc:docMk/>
            <pc:sldMk cId="382051545" sldId="4272"/>
            <ac:picMk id="5" creationId="{D0C4BA67-2B7C-4E14-BCBA-B6C8EA28EA03}"/>
          </ac:picMkLst>
        </pc:picChg>
        <pc:picChg chg="add mod">
          <ac:chgData name="Chris Kent" userId="74e20128-0355-4bb4-b2af-7f486a39a378" providerId="ADAL" clId="{A67310B2-C94F-46CE-B798-F4D13789798F}" dt="2019-05-23T01:28:55.897" v="2921" actId="1036"/>
          <ac:picMkLst>
            <pc:docMk/>
            <pc:sldMk cId="382051545" sldId="4272"/>
            <ac:picMk id="2050" creationId="{90BB228A-DF7A-409C-A163-74DD3FB41506}"/>
          </ac:picMkLst>
        </pc:picChg>
      </pc:sldChg>
      <pc:sldChg chg="addSp delSp add mod modTransition setBg">
        <pc:chgData name="Chris Kent" userId="74e20128-0355-4bb4-b2af-7f486a39a378" providerId="ADAL" clId="{A67310B2-C94F-46CE-B798-F4D13789798F}" dt="2019-05-23T01:55:54.783" v="3268"/>
        <pc:sldMkLst>
          <pc:docMk/>
          <pc:sldMk cId="1516488044" sldId="4273"/>
        </pc:sldMkLst>
        <pc:spChg chg="del">
          <ac:chgData name="Chris Kent" userId="74e20128-0355-4bb4-b2af-7f486a39a378" providerId="ADAL" clId="{A67310B2-C94F-46CE-B798-F4D13789798F}" dt="2019-05-23T01:31:36.582" v="2935" actId="26606"/>
          <ac:spMkLst>
            <pc:docMk/>
            <pc:sldMk cId="1516488044" sldId="4273"/>
            <ac:spMk id="2" creationId="{CCD39A03-1508-46B6-9536-55917BDE4009}"/>
          </ac:spMkLst>
        </pc:spChg>
        <pc:spChg chg="del">
          <ac:chgData name="Chris Kent" userId="74e20128-0355-4bb4-b2af-7f486a39a378" providerId="ADAL" clId="{A67310B2-C94F-46CE-B798-F4D13789798F}" dt="2019-05-23T01:31:36.582" v="2935" actId="26606"/>
          <ac:spMkLst>
            <pc:docMk/>
            <pc:sldMk cId="1516488044" sldId="4273"/>
            <ac:spMk id="3" creationId="{2AD69D93-D47A-4D2D-8F62-2FF073716D4E}"/>
          </ac:spMkLst>
        </pc:spChg>
        <pc:picChg chg="add del">
          <ac:chgData name="Chris Kent" userId="74e20128-0355-4bb4-b2af-7f486a39a378" providerId="ADAL" clId="{A67310B2-C94F-46CE-B798-F4D13789798F}" dt="2019-05-23T01:31:36.582" v="2935" actId="26606"/>
          <ac:picMkLst>
            <pc:docMk/>
            <pc:sldMk cId="1516488044" sldId="4273"/>
            <ac:picMk id="5122" creationId="{128EA33E-B31A-42AF-9208-C0E76F776351}"/>
          </ac:picMkLst>
        </pc:picChg>
        <pc:picChg chg="add">
          <ac:chgData name="Chris Kent" userId="74e20128-0355-4bb4-b2af-7f486a39a378" providerId="ADAL" clId="{A67310B2-C94F-46CE-B798-F4D13789798F}" dt="2019-05-23T01:31:36.582" v="2935" actId="26606"/>
          <ac:picMkLst>
            <pc:docMk/>
            <pc:sldMk cId="1516488044" sldId="4273"/>
            <ac:picMk id="5125" creationId="{128EA33E-B31A-42AF-9208-C0E76F776351}"/>
          </ac:picMkLst>
        </pc:picChg>
      </pc:sldChg>
      <pc:sldChg chg="addSp delSp modSp add modTransition modAnim">
        <pc:chgData name="Chris Kent" userId="74e20128-0355-4bb4-b2af-7f486a39a378" providerId="ADAL" clId="{A67310B2-C94F-46CE-B798-F4D13789798F}" dt="2019-05-23T01:56:04.209" v="3269"/>
        <pc:sldMkLst>
          <pc:docMk/>
          <pc:sldMk cId="4108631010" sldId="4274"/>
        </pc:sldMkLst>
        <pc:spChg chg="add del mod">
          <ac:chgData name="Chris Kent" userId="74e20128-0355-4bb4-b2af-7f486a39a378" providerId="ADAL" clId="{A67310B2-C94F-46CE-B798-F4D13789798F}" dt="2019-05-23T01:33:45.244" v="2947"/>
          <ac:spMkLst>
            <pc:docMk/>
            <pc:sldMk cId="4108631010" sldId="4274"/>
            <ac:spMk id="3" creationId="{674C42AE-A0B4-4CE3-9AD0-AF618C805474}"/>
          </ac:spMkLst>
        </pc:spChg>
        <pc:spChg chg="add mod">
          <ac:chgData name="Chris Kent" userId="74e20128-0355-4bb4-b2af-7f486a39a378" providerId="ADAL" clId="{A67310B2-C94F-46CE-B798-F4D13789798F}" dt="2019-05-23T01:34:33.683" v="2993" actId="1035"/>
          <ac:spMkLst>
            <pc:docMk/>
            <pc:sldMk cId="4108631010" sldId="4274"/>
            <ac:spMk id="4" creationId="{23C3AB52-3B5D-4A92-98D7-CD4A3D307BEA}"/>
          </ac:spMkLst>
        </pc:spChg>
        <pc:spChg chg="add mod">
          <ac:chgData name="Chris Kent" userId="74e20128-0355-4bb4-b2af-7f486a39a378" providerId="ADAL" clId="{A67310B2-C94F-46CE-B798-F4D13789798F}" dt="2019-05-23T01:37:17.602" v="3251" actId="113"/>
          <ac:spMkLst>
            <pc:docMk/>
            <pc:sldMk cId="4108631010" sldId="4274"/>
            <ac:spMk id="5" creationId="{C7F460EF-6C36-45B1-A43A-CC4F3753BB56}"/>
          </ac:spMkLst>
        </pc:spChg>
        <pc:picChg chg="add mod">
          <ac:chgData name="Chris Kent" userId="74e20128-0355-4bb4-b2af-7f486a39a378" providerId="ADAL" clId="{A67310B2-C94F-46CE-B798-F4D13789798F}" dt="2019-05-23T01:36:34.422" v="3249"/>
          <ac:picMkLst>
            <pc:docMk/>
            <pc:sldMk cId="4108631010" sldId="4274"/>
            <ac:picMk id="2" creationId="{FA56D897-E2E2-4A81-94C4-1DC39F297867}"/>
          </ac:picMkLst>
        </pc:picChg>
      </pc:sldChg>
      <pc:sldChg chg="modSp modTransition setBg">
        <pc:chgData name="Chris Kent" userId="74e20128-0355-4bb4-b2af-7f486a39a378" providerId="ADAL" clId="{A67310B2-C94F-46CE-B798-F4D13789798F}" dt="2019-05-23T02:01:28.257" v="3321"/>
        <pc:sldMkLst>
          <pc:docMk/>
          <pc:sldMk cId="428329765" sldId="4275"/>
        </pc:sldMkLst>
        <pc:spChg chg="mod">
          <ac:chgData name="Chris Kent" userId="74e20128-0355-4bb4-b2af-7f486a39a378" providerId="ADAL" clId="{A67310B2-C94F-46CE-B798-F4D13789798F}" dt="2019-05-23T02:01:04.930" v="3317" actId="1036"/>
          <ac:spMkLst>
            <pc:docMk/>
            <pc:sldMk cId="428329765" sldId="4275"/>
            <ac:spMk id="9" creationId="{34492ACE-A8B5-47A5-822A-76DAD975C78F}"/>
          </ac:spMkLst>
        </pc:spChg>
        <pc:picChg chg="mod">
          <ac:chgData name="Chris Kent" userId="74e20128-0355-4bb4-b2af-7f486a39a378" providerId="ADAL" clId="{A67310B2-C94F-46CE-B798-F4D13789798F}" dt="2019-05-23T02:00:50.419" v="3285" actId="1036"/>
          <ac:picMkLst>
            <pc:docMk/>
            <pc:sldMk cId="428329765" sldId="4275"/>
            <ac:picMk id="5" creationId="{48B9BC77-C9A3-4FC8-9DFC-B7560CAA36C8}"/>
          </ac:picMkLst>
        </pc:picChg>
      </pc:sldChg>
      <pc:sldChg chg="modSp add setBg">
        <pc:chgData name="Chris Kent" userId="74e20128-0355-4bb4-b2af-7f486a39a378" providerId="ADAL" clId="{A67310B2-C94F-46CE-B798-F4D13789798F}" dt="2019-05-23T02:03:34.121" v="3368" actId="1038"/>
        <pc:sldMkLst>
          <pc:docMk/>
          <pc:sldMk cId="346121186" sldId="4276"/>
        </pc:sldMkLst>
        <pc:spChg chg="mod">
          <ac:chgData name="Chris Kent" userId="74e20128-0355-4bb4-b2af-7f486a39a378" providerId="ADAL" clId="{A67310B2-C94F-46CE-B798-F4D13789798F}" dt="2019-05-23T02:03:10.622" v="3343" actId="20577"/>
          <ac:spMkLst>
            <pc:docMk/>
            <pc:sldMk cId="346121186" sldId="4276"/>
            <ac:spMk id="2" creationId="{C412781E-2A4E-4B0A-AE04-7419435AB405}"/>
          </ac:spMkLst>
        </pc:spChg>
        <pc:spChg chg="mod">
          <ac:chgData name="Chris Kent" userId="74e20128-0355-4bb4-b2af-7f486a39a378" providerId="ADAL" clId="{A67310B2-C94F-46CE-B798-F4D13789798F}" dt="2019-05-23T02:03:11.083" v="3344" actId="20577"/>
          <ac:spMkLst>
            <pc:docMk/>
            <pc:sldMk cId="346121186" sldId="4276"/>
            <ac:spMk id="9" creationId="{34492ACE-A8B5-47A5-822A-76DAD975C78F}"/>
          </ac:spMkLst>
        </pc:spChg>
        <pc:picChg chg="mod">
          <ac:chgData name="Chris Kent" userId="74e20128-0355-4bb4-b2af-7f486a39a378" providerId="ADAL" clId="{A67310B2-C94F-46CE-B798-F4D13789798F}" dt="2019-05-23T02:03:34.121" v="3368" actId="1038"/>
          <ac:picMkLst>
            <pc:docMk/>
            <pc:sldMk cId="346121186" sldId="4276"/>
            <ac:picMk id="5" creationId="{48B9BC77-C9A3-4FC8-9DFC-B7560CAA36C8}"/>
          </ac:picMkLst>
        </pc:picChg>
      </pc:sldChg>
      <pc:sldChg chg="addSp modSp add del">
        <pc:chgData name="Chris Kent" userId="74e20128-0355-4bb4-b2af-7f486a39a378" providerId="ADAL" clId="{A67310B2-C94F-46CE-B798-F4D13789798F}" dt="2019-05-23T09:14:24.844" v="3510" actId="2696"/>
        <pc:sldMkLst>
          <pc:docMk/>
          <pc:sldMk cId="3922362976" sldId="4277"/>
        </pc:sldMkLst>
        <pc:spChg chg="add mod">
          <ac:chgData name="Chris Kent" userId="74e20128-0355-4bb4-b2af-7f486a39a378" providerId="ADAL" clId="{A67310B2-C94F-46CE-B798-F4D13789798F}" dt="2019-05-23T02:04:03.447" v="3396" actId="20577"/>
          <ac:spMkLst>
            <pc:docMk/>
            <pc:sldMk cId="3922362976" sldId="4277"/>
            <ac:spMk id="2" creationId="{AF7FC942-7224-46B7-B167-DB0324DCB612}"/>
          </ac:spMkLst>
        </pc:spChg>
      </pc:sldChg>
      <pc:sldChg chg="addSp modSp add modTransition setBg">
        <pc:chgData name="Chris Kent" userId="74e20128-0355-4bb4-b2af-7f486a39a378" providerId="ADAL" clId="{A67310B2-C94F-46CE-B798-F4D13789798F}" dt="2019-05-23T18:12:07.922" v="6160"/>
        <pc:sldMkLst>
          <pc:docMk/>
          <pc:sldMk cId="3097568416" sldId="4278"/>
        </pc:sldMkLst>
        <pc:spChg chg="mod">
          <ac:chgData name="Chris Kent" userId="74e20128-0355-4bb4-b2af-7f486a39a378" providerId="ADAL" clId="{A67310B2-C94F-46CE-B798-F4D13789798F}" dt="2019-05-23T02:04:18.921" v="3423" actId="20577"/>
          <ac:spMkLst>
            <pc:docMk/>
            <pc:sldMk cId="3097568416" sldId="4278"/>
            <ac:spMk id="2" creationId="{32101739-7360-4C52-BAAE-D8D60B6A9DDC}"/>
          </ac:spMkLst>
        </pc:spChg>
        <pc:spChg chg="add mod">
          <ac:chgData name="Chris Kent" userId="74e20128-0355-4bb4-b2af-7f486a39a378" providerId="ADAL" clId="{A67310B2-C94F-46CE-B798-F4D13789798F}" dt="2019-05-23T16:44:26.033" v="4802" actId="20577"/>
          <ac:spMkLst>
            <pc:docMk/>
            <pc:sldMk cId="3097568416" sldId="4278"/>
            <ac:spMk id="3" creationId="{A4160B78-3278-45C3-85ED-3426413F3A24}"/>
          </ac:spMkLst>
        </pc:spChg>
      </pc:sldChg>
      <pc:sldChg chg="addSp modSp add del">
        <pc:chgData name="Chris Kent" userId="74e20128-0355-4bb4-b2af-7f486a39a378" providerId="ADAL" clId="{A67310B2-C94F-46CE-B798-F4D13789798F}" dt="2019-05-23T16:35:09.069" v="4302" actId="2696"/>
        <pc:sldMkLst>
          <pc:docMk/>
          <pc:sldMk cId="37109375" sldId="4279"/>
        </pc:sldMkLst>
        <pc:spChg chg="mod">
          <ac:chgData name="Chris Kent" userId="74e20128-0355-4bb4-b2af-7f486a39a378" providerId="ADAL" clId="{A67310B2-C94F-46CE-B798-F4D13789798F}" dt="2019-05-23T16:20:36.170" v="4084" actId="20577"/>
          <ac:spMkLst>
            <pc:docMk/>
            <pc:sldMk cId="37109375" sldId="4279"/>
            <ac:spMk id="2" creationId="{904F1C64-34DF-4F50-B44D-8D2F963F6FA5}"/>
          </ac:spMkLst>
        </pc:spChg>
        <pc:spChg chg="add mod">
          <ac:chgData name="Chris Kent" userId="74e20128-0355-4bb4-b2af-7f486a39a378" providerId="ADAL" clId="{A67310B2-C94F-46CE-B798-F4D13789798F}" dt="2019-05-23T16:20:25.803" v="4073"/>
          <ac:spMkLst>
            <pc:docMk/>
            <pc:sldMk cId="37109375" sldId="4279"/>
            <ac:spMk id="3" creationId="{3941FDC4-C313-4DA4-9E98-56647C56E5A6}"/>
          </ac:spMkLst>
        </pc:spChg>
      </pc:sldChg>
      <pc:sldChg chg="addSp delSp modSp add modTransition modAnim">
        <pc:chgData name="Chris Kent" userId="74e20128-0355-4bb4-b2af-7f486a39a378" providerId="ADAL" clId="{A67310B2-C94F-46CE-B798-F4D13789798F}" dt="2019-05-23T18:12:31.891" v="6161"/>
        <pc:sldMkLst>
          <pc:docMk/>
          <pc:sldMk cId="2801298199" sldId="4280"/>
        </pc:sldMkLst>
        <pc:spChg chg="del">
          <ac:chgData name="Chris Kent" userId="74e20128-0355-4bb4-b2af-7f486a39a378" providerId="ADAL" clId="{A67310B2-C94F-46CE-B798-F4D13789798F}" dt="2019-05-23T02:06:19.046" v="3449"/>
          <ac:spMkLst>
            <pc:docMk/>
            <pc:sldMk cId="2801298199" sldId="4280"/>
            <ac:spMk id="2" creationId="{C70244AD-5664-4696-906B-D44CD3D3F9E1}"/>
          </ac:spMkLst>
        </pc:spChg>
        <pc:spChg chg="del">
          <ac:chgData name="Chris Kent" userId="74e20128-0355-4bb4-b2af-7f486a39a378" providerId="ADAL" clId="{A67310B2-C94F-46CE-B798-F4D13789798F}" dt="2019-05-23T02:06:19.046" v="3449"/>
          <ac:spMkLst>
            <pc:docMk/>
            <pc:sldMk cId="2801298199" sldId="4280"/>
            <ac:spMk id="3" creationId="{6377EBDF-010B-4571-BB0A-057ED43B2CB6}"/>
          </ac:spMkLst>
        </pc:spChg>
        <pc:spChg chg="del">
          <ac:chgData name="Chris Kent" userId="74e20128-0355-4bb4-b2af-7f486a39a378" providerId="ADAL" clId="{A67310B2-C94F-46CE-B798-F4D13789798F}" dt="2019-05-23T02:06:19.046" v="3449"/>
          <ac:spMkLst>
            <pc:docMk/>
            <pc:sldMk cId="2801298199" sldId="4280"/>
            <ac:spMk id="4" creationId="{F6380938-4A6E-4E14-BE48-701BE4B2A6B8}"/>
          </ac:spMkLst>
        </pc:spChg>
        <pc:spChg chg="add mod">
          <ac:chgData name="Chris Kent" userId="74e20128-0355-4bb4-b2af-7f486a39a378" providerId="ADAL" clId="{A67310B2-C94F-46CE-B798-F4D13789798F}" dt="2019-05-23T17:38:57.594" v="5687" actId="1076"/>
          <ac:spMkLst>
            <pc:docMk/>
            <pc:sldMk cId="2801298199" sldId="4280"/>
            <ac:spMk id="5" creationId="{1B7DE95D-BBBE-4087-B36A-5576B9209FDB}"/>
          </ac:spMkLst>
        </pc:spChg>
        <pc:spChg chg="add mod">
          <ac:chgData name="Chris Kent" userId="74e20128-0355-4bb4-b2af-7f486a39a378" providerId="ADAL" clId="{A67310B2-C94F-46CE-B798-F4D13789798F}" dt="2019-05-23T17:43:14.009" v="5780" actId="20577"/>
          <ac:spMkLst>
            <pc:docMk/>
            <pc:sldMk cId="2801298199" sldId="4280"/>
            <ac:spMk id="6" creationId="{2F331275-11CA-44F5-AABB-DDD1BC4F8156}"/>
          </ac:spMkLst>
        </pc:spChg>
        <pc:spChg chg="add del mod">
          <ac:chgData name="Chris Kent" userId="74e20128-0355-4bb4-b2af-7f486a39a378" providerId="ADAL" clId="{A67310B2-C94F-46CE-B798-F4D13789798F}" dt="2019-05-23T17:39:12.425" v="5692" actId="478"/>
          <ac:spMkLst>
            <pc:docMk/>
            <pc:sldMk cId="2801298199" sldId="4280"/>
            <ac:spMk id="7" creationId="{46266128-3503-40E3-8272-E8F10B17ADCB}"/>
          </ac:spMkLst>
        </pc:spChg>
        <pc:spChg chg="add mod">
          <ac:chgData name="Chris Kent" userId="74e20128-0355-4bb4-b2af-7f486a39a378" providerId="ADAL" clId="{A67310B2-C94F-46CE-B798-F4D13789798F}" dt="2019-05-23T17:47:05.188" v="5878" actId="404"/>
          <ac:spMkLst>
            <pc:docMk/>
            <pc:sldMk cId="2801298199" sldId="4280"/>
            <ac:spMk id="12" creationId="{7A231454-0F04-45C3-9354-A958D42070C8}"/>
          </ac:spMkLst>
        </pc:spChg>
        <pc:picChg chg="add mod">
          <ac:chgData name="Chris Kent" userId="74e20128-0355-4bb4-b2af-7f486a39a378" providerId="ADAL" clId="{A67310B2-C94F-46CE-B798-F4D13789798F}" dt="2019-05-23T17:46:54.281" v="5865" actId="1035"/>
          <ac:picMkLst>
            <pc:docMk/>
            <pc:sldMk cId="2801298199" sldId="4280"/>
            <ac:picMk id="9" creationId="{B29F1D8E-9A0E-4C99-B643-E7F0DE5ED8E4}"/>
          </ac:picMkLst>
        </pc:picChg>
        <pc:picChg chg="add mod">
          <ac:chgData name="Chris Kent" userId="74e20128-0355-4bb4-b2af-7f486a39a378" providerId="ADAL" clId="{A67310B2-C94F-46CE-B798-F4D13789798F}" dt="2019-05-23T17:46:54.281" v="5865" actId="1035"/>
          <ac:picMkLst>
            <pc:docMk/>
            <pc:sldMk cId="2801298199" sldId="4280"/>
            <ac:picMk id="11" creationId="{A4107744-0DAF-4BB1-AA05-5A423C33F0D5}"/>
          </ac:picMkLst>
        </pc:picChg>
      </pc:sldChg>
      <pc:sldChg chg="addSp delSp modSp modAnim">
        <pc:chgData name="Chris Kent" userId="74e20128-0355-4bb4-b2af-7f486a39a378" providerId="ADAL" clId="{A67310B2-C94F-46CE-B798-F4D13789798F}" dt="2019-05-23T16:11:00.803" v="3899"/>
        <pc:sldMkLst>
          <pc:docMk/>
          <pc:sldMk cId="3931000043" sldId="11633"/>
        </pc:sldMkLst>
        <pc:spChg chg="del">
          <ac:chgData name="Chris Kent" userId="74e20128-0355-4bb4-b2af-7f486a39a378" providerId="ADAL" clId="{A67310B2-C94F-46CE-B798-F4D13789798F}" dt="2019-05-23T16:10:54.952" v="3897" actId="478"/>
          <ac:spMkLst>
            <pc:docMk/>
            <pc:sldMk cId="3931000043" sldId="11633"/>
            <ac:spMk id="2" creationId="{3370A333-2271-4B78-8121-C8B18EA264DF}"/>
          </ac:spMkLst>
        </pc:spChg>
        <pc:spChg chg="add del mod">
          <ac:chgData name="Chris Kent" userId="74e20128-0355-4bb4-b2af-7f486a39a378" providerId="ADAL" clId="{A67310B2-C94F-46CE-B798-F4D13789798F}" dt="2019-05-23T16:11:00.255" v="3898" actId="478"/>
          <ac:spMkLst>
            <pc:docMk/>
            <pc:sldMk cId="3931000043" sldId="11633"/>
            <ac:spMk id="16" creationId="{5575DFA5-F911-47F1-8709-7E154B29E02D}"/>
          </ac:spMkLst>
        </pc:spChg>
        <pc:spChg chg="mod">
          <ac:chgData name="Chris Kent" userId="74e20128-0355-4bb4-b2af-7f486a39a378" providerId="ADAL" clId="{A67310B2-C94F-46CE-B798-F4D13789798F}" dt="2019-05-23T16:00:46.617" v="3689" actId="20577"/>
          <ac:spMkLst>
            <pc:docMk/>
            <pc:sldMk cId="3931000043" sldId="11633"/>
            <ac:spMk id="36" creationId="{FEDB7E2F-BB57-4B98-BF46-B8D9CEB11546}"/>
          </ac:spMkLst>
        </pc:spChg>
        <pc:spChg chg="add">
          <ac:chgData name="Chris Kent" userId="74e20128-0355-4bb4-b2af-7f486a39a378" providerId="ADAL" clId="{A67310B2-C94F-46CE-B798-F4D13789798F}" dt="2019-05-23T16:02:40.437" v="3715"/>
          <ac:spMkLst>
            <pc:docMk/>
            <pc:sldMk cId="3931000043" sldId="11633"/>
            <ac:spMk id="37" creationId="{9F4CC74B-369B-4EB0-866D-40690079B3C1}"/>
          </ac:spMkLst>
        </pc:spChg>
        <pc:spChg chg="add">
          <ac:chgData name="Chris Kent" userId="74e20128-0355-4bb4-b2af-7f486a39a378" providerId="ADAL" clId="{A67310B2-C94F-46CE-B798-F4D13789798F}" dt="2019-05-23T16:11:00.803" v="3899"/>
          <ac:spMkLst>
            <pc:docMk/>
            <pc:sldMk cId="3931000043" sldId="11633"/>
            <ac:spMk id="38" creationId="{C7985CD3-C17E-44AE-A5AF-A49C83872E5D}"/>
          </ac:spMkLst>
        </pc:spChg>
        <pc:grpChg chg="mod">
          <ac:chgData name="Chris Kent" userId="74e20128-0355-4bb4-b2af-7f486a39a378" providerId="ADAL" clId="{A67310B2-C94F-46CE-B798-F4D13789798F}" dt="2019-05-23T16:02:14.419" v="3698" actId="12789"/>
          <ac:grpSpMkLst>
            <pc:docMk/>
            <pc:sldMk cId="3931000043" sldId="11633"/>
            <ac:grpSpMk id="5" creationId="{72450DD7-EB9F-4043-B8F4-984AD50D5963}"/>
          </ac:grpSpMkLst>
        </pc:grpChg>
        <pc:grpChg chg="add del mod">
          <ac:chgData name="Chris Kent" userId="74e20128-0355-4bb4-b2af-7f486a39a378" providerId="ADAL" clId="{A67310B2-C94F-46CE-B798-F4D13789798F}" dt="2019-05-23T16:00:07.549" v="3601" actId="165"/>
          <ac:grpSpMkLst>
            <pc:docMk/>
            <pc:sldMk cId="3931000043" sldId="11633"/>
            <ac:grpSpMk id="9" creationId="{3F12CAEC-1B38-4F9E-9990-F068A6C771DE}"/>
          </ac:grpSpMkLst>
        </pc:grpChg>
        <pc:grpChg chg="mod topLvl">
          <ac:chgData name="Chris Kent" userId="74e20128-0355-4bb4-b2af-7f486a39a378" providerId="ADAL" clId="{A67310B2-C94F-46CE-B798-F4D13789798F}" dt="2019-05-23T16:03:11.608" v="3716" actId="165"/>
          <ac:grpSpMkLst>
            <pc:docMk/>
            <pc:sldMk cId="3931000043" sldId="11633"/>
            <ac:grpSpMk id="11" creationId="{376CC93A-246B-4336-89D2-7FF8B6EB37FC}"/>
          </ac:grpSpMkLst>
        </pc:grpChg>
        <pc:grpChg chg="mod topLvl">
          <ac:chgData name="Chris Kent" userId="74e20128-0355-4bb4-b2af-7f486a39a378" providerId="ADAL" clId="{A67310B2-C94F-46CE-B798-F4D13789798F}" dt="2019-05-23T16:03:11.608" v="3716" actId="165"/>
          <ac:grpSpMkLst>
            <pc:docMk/>
            <pc:sldMk cId="3931000043" sldId="11633"/>
            <ac:grpSpMk id="12" creationId="{B2EE137D-990C-422E-91CB-3F46068AD1A9}"/>
          </ac:grpSpMkLst>
        </pc:grpChg>
        <pc:grpChg chg="mod topLvl">
          <ac:chgData name="Chris Kent" userId="74e20128-0355-4bb4-b2af-7f486a39a378" providerId="ADAL" clId="{A67310B2-C94F-46CE-B798-F4D13789798F}" dt="2019-05-23T16:03:11.608" v="3716" actId="165"/>
          <ac:grpSpMkLst>
            <pc:docMk/>
            <pc:sldMk cId="3931000043" sldId="11633"/>
            <ac:grpSpMk id="13" creationId="{FE3FB0AA-8C0D-42FA-94AF-FB9F9B44750C}"/>
          </ac:grpSpMkLst>
        </pc:grpChg>
        <pc:grpChg chg="add del mod">
          <ac:chgData name="Chris Kent" userId="74e20128-0355-4bb4-b2af-7f486a39a378" providerId="ADAL" clId="{A67310B2-C94F-46CE-B798-F4D13789798F}" dt="2019-05-23T16:03:11.608" v="3716" actId="165"/>
          <ac:grpSpMkLst>
            <pc:docMk/>
            <pc:sldMk cId="3931000043" sldId="11633"/>
            <ac:grpSpMk id="14" creationId="{056EDBDE-8C4D-422C-B529-B568CCD585DB}"/>
          </ac:grpSpMkLst>
        </pc:grpChg>
        <pc:grpChg chg="mod">
          <ac:chgData name="Chris Kent" userId="74e20128-0355-4bb4-b2af-7f486a39a378" providerId="ADAL" clId="{A67310B2-C94F-46CE-B798-F4D13789798F}" dt="2019-05-23T16:02:14.419" v="3698" actId="12789"/>
          <ac:grpSpMkLst>
            <pc:docMk/>
            <pc:sldMk cId="3931000043" sldId="11633"/>
            <ac:grpSpMk id="17" creationId="{6A30ACBA-FD57-44CF-8A57-66CDA73A5BBB}"/>
          </ac:grpSpMkLst>
        </pc:grpChg>
        <pc:grpChg chg="mod">
          <ac:chgData name="Chris Kent" userId="74e20128-0355-4bb4-b2af-7f486a39a378" providerId="ADAL" clId="{A67310B2-C94F-46CE-B798-F4D13789798F}" dt="2019-05-23T16:02:14.419" v="3698" actId="12789"/>
          <ac:grpSpMkLst>
            <pc:docMk/>
            <pc:sldMk cId="3931000043" sldId="11633"/>
            <ac:grpSpMk id="20" creationId="{C4753218-51B6-4D00-93F1-65651FDE4661}"/>
          </ac:grpSpMkLst>
        </pc:grpChg>
        <pc:grpChg chg="mod">
          <ac:chgData name="Chris Kent" userId="74e20128-0355-4bb4-b2af-7f486a39a378" providerId="ADAL" clId="{A67310B2-C94F-46CE-B798-F4D13789798F}" dt="2019-05-23T16:02:14.419" v="3698" actId="12789"/>
          <ac:grpSpMkLst>
            <pc:docMk/>
            <pc:sldMk cId="3931000043" sldId="11633"/>
            <ac:grpSpMk id="26" creationId="{9FFAAB3A-F094-4868-8837-9AD725326A38}"/>
          </ac:grpSpMkLst>
        </pc:grpChg>
        <pc:grpChg chg="mod topLvl">
          <ac:chgData name="Chris Kent" userId="74e20128-0355-4bb4-b2af-7f486a39a378" providerId="ADAL" clId="{A67310B2-C94F-46CE-B798-F4D13789798F}" dt="2019-05-23T16:03:11.608" v="3716" actId="165"/>
          <ac:grpSpMkLst>
            <pc:docMk/>
            <pc:sldMk cId="3931000043" sldId="11633"/>
            <ac:grpSpMk id="30" creationId="{A5F1B137-6B19-4837-A595-960377DB6CFF}"/>
          </ac:grpSpMkLst>
        </pc:grpChg>
        <pc:grpChg chg="mod">
          <ac:chgData name="Chris Kent" userId="74e20128-0355-4bb4-b2af-7f486a39a378" providerId="ADAL" clId="{A67310B2-C94F-46CE-B798-F4D13789798F}" dt="2019-05-23T16:02:14.419" v="3698" actId="12789"/>
          <ac:grpSpMkLst>
            <pc:docMk/>
            <pc:sldMk cId="3931000043" sldId="11633"/>
            <ac:grpSpMk id="31" creationId="{9D3B75AD-EF00-476F-B9FD-72BE2E638615}"/>
          </ac:grpSpMkLst>
        </pc:grpChg>
        <pc:grpChg chg="add mod topLvl">
          <ac:chgData name="Chris Kent" userId="74e20128-0355-4bb4-b2af-7f486a39a378" providerId="ADAL" clId="{A67310B2-C94F-46CE-B798-F4D13789798F}" dt="2019-05-23T16:03:11.608" v="3716" actId="165"/>
          <ac:grpSpMkLst>
            <pc:docMk/>
            <pc:sldMk cId="3931000043" sldId="11633"/>
            <ac:grpSpMk id="32" creationId="{418D7314-1870-4D8D-85AE-6DABE8BDAA23}"/>
          </ac:grpSpMkLst>
        </pc:grpChg>
        <pc:grpChg chg="mod">
          <ac:chgData name="Chris Kent" userId="74e20128-0355-4bb4-b2af-7f486a39a378" providerId="ADAL" clId="{A67310B2-C94F-46CE-B798-F4D13789798F}" dt="2019-05-23T16:02:14.419" v="3698" actId="12789"/>
          <ac:grpSpMkLst>
            <pc:docMk/>
            <pc:sldMk cId="3931000043" sldId="11633"/>
            <ac:grpSpMk id="33" creationId="{B36993BB-0E96-407D-AEEA-757C873E98BE}"/>
          </ac:grpSpMkLst>
        </pc:grpChg>
        <pc:picChg chg="mod modCrop">
          <ac:chgData name="Chris Kent" userId="74e20128-0355-4bb4-b2af-7f486a39a378" providerId="ADAL" clId="{A67310B2-C94F-46CE-B798-F4D13789798F}" dt="2019-05-23T16:01:45.588" v="3693" actId="14100"/>
          <ac:picMkLst>
            <pc:docMk/>
            <pc:sldMk cId="3931000043" sldId="11633"/>
            <ac:picMk id="34" creationId="{9BEE3378-F2B7-4444-AA67-A1B74065ED9C}"/>
          </ac:picMkLst>
        </pc:picChg>
      </pc:sldChg>
      <pc:sldChg chg="addSp delSp modSp add modTransition modAnim">
        <pc:chgData name="Chris Kent" userId="74e20128-0355-4bb4-b2af-7f486a39a378" providerId="ADAL" clId="{A67310B2-C94F-46CE-B798-F4D13789798F}" dt="2019-05-23T16:14:43.457" v="4023" actId="1076"/>
        <pc:sldMkLst>
          <pc:docMk/>
          <pc:sldMk cId="1255633543" sldId="11634"/>
        </pc:sldMkLst>
        <pc:spChg chg="mod">
          <ac:chgData name="Chris Kent" userId="74e20128-0355-4bb4-b2af-7f486a39a378" providerId="ADAL" clId="{A67310B2-C94F-46CE-B798-F4D13789798F}" dt="2019-05-23T16:07:40.598" v="3793" actId="1035"/>
          <ac:spMkLst>
            <pc:docMk/>
            <pc:sldMk cId="1255633543" sldId="11634"/>
            <ac:spMk id="2" creationId="{3370A333-2271-4B78-8121-C8B18EA264DF}"/>
          </ac:spMkLst>
        </pc:spChg>
        <pc:spChg chg="mod">
          <ac:chgData name="Chris Kent" userId="74e20128-0355-4bb4-b2af-7f486a39a378" providerId="ADAL" clId="{A67310B2-C94F-46CE-B798-F4D13789798F}" dt="2019-05-23T16:10:20.852" v="3892" actId="403"/>
          <ac:spMkLst>
            <pc:docMk/>
            <pc:sldMk cId="1255633543" sldId="11634"/>
            <ac:spMk id="7" creationId="{DB1F3A04-29B6-47A4-B5CC-9EEF2D7F17B8}"/>
          </ac:spMkLst>
        </pc:spChg>
        <pc:spChg chg="add mod">
          <ac:chgData name="Chris Kent" userId="74e20128-0355-4bb4-b2af-7f486a39a378" providerId="ADAL" clId="{A67310B2-C94F-46CE-B798-F4D13789798F}" dt="2019-05-23T16:14:43.457" v="4023" actId="1076"/>
          <ac:spMkLst>
            <pc:docMk/>
            <pc:sldMk cId="1255633543" sldId="11634"/>
            <ac:spMk id="16" creationId="{53E14299-C982-4B18-B179-FB1813461E33}"/>
          </ac:spMkLst>
        </pc:spChg>
        <pc:spChg chg="mod">
          <ac:chgData name="Chris Kent" userId="74e20128-0355-4bb4-b2af-7f486a39a378" providerId="ADAL" clId="{A67310B2-C94F-46CE-B798-F4D13789798F}" dt="2019-05-23T16:09:10.802" v="3842"/>
          <ac:spMkLst>
            <pc:docMk/>
            <pc:sldMk cId="1255633543" sldId="11634"/>
            <ac:spMk id="18" creationId="{DC94AB59-43B6-4B7E-88AA-B8E2C1DE7E8C}"/>
          </ac:spMkLst>
        </pc:spChg>
        <pc:spChg chg="del mod">
          <ac:chgData name="Chris Kent" userId="74e20128-0355-4bb4-b2af-7f486a39a378" providerId="ADAL" clId="{A67310B2-C94F-46CE-B798-F4D13789798F}" dt="2019-05-23T16:09:10.802" v="3842"/>
          <ac:spMkLst>
            <pc:docMk/>
            <pc:sldMk cId="1255633543" sldId="11634"/>
            <ac:spMk id="19" creationId="{574CDAE8-B55A-4AFB-B04C-720E114888A2}"/>
          </ac:spMkLst>
        </pc:spChg>
        <pc:spChg chg="mod">
          <ac:chgData name="Chris Kent" userId="74e20128-0355-4bb4-b2af-7f486a39a378" providerId="ADAL" clId="{A67310B2-C94F-46CE-B798-F4D13789798F}" dt="2019-05-23T16:08:36.690" v="3831" actId="403"/>
          <ac:spMkLst>
            <pc:docMk/>
            <pc:sldMk cId="1255633543" sldId="11634"/>
            <ac:spMk id="22" creationId="{E932DD5A-000F-49DE-B334-4C57DF0120F2}"/>
          </ac:spMkLst>
        </pc:spChg>
        <pc:spChg chg="mod">
          <ac:chgData name="Chris Kent" userId="74e20128-0355-4bb4-b2af-7f486a39a378" providerId="ADAL" clId="{A67310B2-C94F-46CE-B798-F4D13789798F}" dt="2019-05-23T16:08:54.886" v="3840" actId="404"/>
          <ac:spMkLst>
            <pc:docMk/>
            <pc:sldMk cId="1255633543" sldId="11634"/>
            <ac:spMk id="28" creationId="{BC768484-C2E6-4B75-A540-D410BD94FC2D}"/>
          </ac:spMkLst>
        </pc:spChg>
        <pc:spChg chg="mod">
          <ac:chgData name="Chris Kent" userId="74e20128-0355-4bb4-b2af-7f486a39a378" providerId="ADAL" clId="{A67310B2-C94F-46CE-B798-F4D13789798F}" dt="2019-05-23T16:10:26.194" v="3895" actId="403"/>
          <ac:spMkLst>
            <pc:docMk/>
            <pc:sldMk cId="1255633543" sldId="11634"/>
            <ac:spMk id="36" creationId="{FEDB7E2F-BB57-4B98-BF46-B8D9CEB11546}"/>
          </ac:spMkLst>
        </pc:spChg>
        <pc:spChg chg="add mod">
          <ac:chgData name="Chris Kent" userId="74e20128-0355-4bb4-b2af-7f486a39a378" providerId="ADAL" clId="{A67310B2-C94F-46CE-B798-F4D13789798F}" dt="2019-05-23T16:10:12.886" v="3889" actId="403"/>
          <ac:spMkLst>
            <pc:docMk/>
            <pc:sldMk cId="1255633543" sldId="11634"/>
            <ac:spMk id="38" creationId="{BE1C0828-DDF0-46F4-81D7-3319DF644D3A}"/>
          </ac:spMkLst>
        </pc:spChg>
        <pc:spChg chg="add mod">
          <ac:chgData name="Chris Kent" userId="74e20128-0355-4bb4-b2af-7f486a39a378" providerId="ADAL" clId="{A67310B2-C94F-46CE-B798-F4D13789798F}" dt="2019-05-23T16:12:03.836" v="3990" actId="1076"/>
          <ac:spMkLst>
            <pc:docMk/>
            <pc:sldMk cId="1255633543" sldId="11634"/>
            <ac:spMk id="39" creationId="{32C23856-C271-4BA3-BD8C-592EB0538B51}"/>
          </ac:spMkLst>
        </pc:spChg>
        <pc:grpChg chg="mod">
          <ac:chgData name="Chris Kent" userId="74e20128-0355-4bb4-b2af-7f486a39a378" providerId="ADAL" clId="{A67310B2-C94F-46CE-B798-F4D13789798F}" dt="2019-05-23T16:06:52.492" v="3770" actId="12788"/>
          <ac:grpSpMkLst>
            <pc:docMk/>
            <pc:sldMk cId="1255633543" sldId="11634"/>
            <ac:grpSpMk id="5" creationId="{72450DD7-EB9F-4043-B8F4-984AD50D5963}"/>
          </ac:grpSpMkLst>
        </pc:grpChg>
        <pc:grpChg chg="add del mod">
          <ac:chgData name="Chris Kent" userId="74e20128-0355-4bb4-b2af-7f486a39a378" providerId="ADAL" clId="{A67310B2-C94F-46CE-B798-F4D13789798F}" dt="2019-05-23T16:06:17.102" v="3729" actId="165"/>
          <ac:grpSpMkLst>
            <pc:docMk/>
            <pc:sldMk cId="1255633543" sldId="11634"/>
            <ac:grpSpMk id="9" creationId="{691CF183-CE16-4F53-AB24-E74046193972}"/>
          </ac:grpSpMkLst>
        </pc:grpChg>
        <pc:grpChg chg="mod topLvl">
          <ac:chgData name="Chris Kent" userId="74e20128-0355-4bb4-b2af-7f486a39a378" providerId="ADAL" clId="{A67310B2-C94F-46CE-B798-F4D13789798F}" dt="2019-05-23T16:11:19.950" v="3902" actId="1076"/>
          <ac:grpSpMkLst>
            <pc:docMk/>
            <pc:sldMk cId="1255633543" sldId="11634"/>
            <ac:grpSpMk id="11" creationId="{376CC93A-246B-4336-89D2-7FF8B6EB37FC}"/>
          </ac:grpSpMkLst>
        </pc:grpChg>
        <pc:grpChg chg="mod">
          <ac:chgData name="Chris Kent" userId="74e20128-0355-4bb4-b2af-7f486a39a378" providerId="ADAL" clId="{A67310B2-C94F-46CE-B798-F4D13789798F}" dt="2019-05-23T16:09:10.802" v="3842"/>
          <ac:grpSpMkLst>
            <pc:docMk/>
            <pc:sldMk cId="1255633543" sldId="11634"/>
            <ac:grpSpMk id="12" creationId="{B2EE137D-990C-422E-91CB-3F46068AD1A9}"/>
          </ac:grpSpMkLst>
        </pc:grpChg>
        <pc:grpChg chg="mod">
          <ac:chgData name="Chris Kent" userId="74e20128-0355-4bb4-b2af-7f486a39a378" providerId="ADAL" clId="{A67310B2-C94F-46CE-B798-F4D13789798F}" dt="2019-05-23T16:07:02.019" v="3772" actId="164"/>
          <ac:grpSpMkLst>
            <pc:docMk/>
            <pc:sldMk cId="1255633543" sldId="11634"/>
            <ac:grpSpMk id="13" creationId="{FE3FB0AA-8C0D-42FA-94AF-FB9F9B44750C}"/>
          </ac:grpSpMkLst>
        </pc:grpChg>
        <pc:grpChg chg="add del mod">
          <ac:chgData name="Chris Kent" userId="74e20128-0355-4bb4-b2af-7f486a39a378" providerId="ADAL" clId="{A67310B2-C94F-46CE-B798-F4D13789798F}" dt="2019-05-23T16:06:55.085" v="3771" actId="165"/>
          <ac:grpSpMkLst>
            <pc:docMk/>
            <pc:sldMk cId="1255633543" sldId="11634"/>
            <ac:grpSpMk id="14" creationId="{6B5DDFFF-3B56-4BE1-A838-33C2420EDCD4}"/>
          </ac:grpSpMkLst>
        </pc:grpChg>
        <pc:grpChg chg="add del mod ord">
          <ac:chgData name="Chris Kent" userId="74e20128-0355-4bb4-b2af-7f486a39a378" providerId="ADAL" clId="{A67310B2-C94F-46CE-B798-F4D13789798F}" dt="2019-05-23T16:10:29.886" v="3896" actId="478"/>
          <ac:grpSpMkLst>
            <pc:docMk/>
            <pc:sldMk cId="1255633543" sldId="11634"/>
            <ac:grpSpMk id="15" creationId="{0F80DDAC-BCE4-4EB9-87AE-F8B7A95BB7FF}"/>
          </ac:grpSpMkLst>
        </pc:grpChg>
        <pc:grpChg chg="del mod">
          <ac:chgData name="Chris Kent" userId="74e20128-0355-4bb4-b2af-7f486a39a378" providerId="ADAL" clId="{A67310B2-C94F-46CE-B798-F4D13789798F}" dt="2019-05-23T16:09:10.802" v="3842"/>
          <ac:grpSpMkLst>
            <pc:docMk/>
            <pc:sldMk cId="1255633543" sldId="11634"/>
            <ac:grpSpMk id="17" creationId="{6A30ACBA-FD57-44CF-8A57-66CDA73A5BBB}"/>
          </ac:grpSpMkLst>
        </pc:grpChg>
        <pc:grpChg chg="mod">
          <ac:chgData name="Chris Kent" userId="74e20128-0355-4bb4-b2af-7f486a39a378" providerId="ADAL" clId="{A67310B2-C94F-46CE-B798-F4D13789798F}" dt="2019-05-23T16:07:02.019" v="3772" actId="164"/>
          <ac:grpSpMkLst>
            <pc:docMk/>
            <pc:sldMk cId="1255633543" sldId="11634"/>
            <ac:grpSpMk id="30" creationId="{A5F1B137-6B19-4837-A595-960377DB6CFF}"/>
          </ac:grpSpMkLst>
        </pc:grpChg>
        <pc:grpChg chg="mod topLvl">
          <ac:chgData name="Chris Kent" userId="74e20128-0355-4bb4-b2af-7f486a39a378" providerId="ADAL" clId="{A67310B2-C94F-46CE-B798-F4D13789798F}" dt="2019-05-23T16:06:55.085" v="3771" actId="165"/>
          <ac:grpSpMkLst>
            <pc:docMk/>
            <pc:sldMk cId="1255633543" sldId="11634"/>
            <ac:grpSpMk id="32" creationId="{418D7314-1870-4D8D-85AE-6DABE8BDAA23}"/>
          </ac:grpSpMkLst>
        </pc:grpChg>
        <pc:grpChg chg="mod">
          <ac:chgData name="Chris Kent" userId="74e20128-0355-4bb4-b2af-7f486a39a378" providerId="ADAL" clId="{A67310B2-C94F-46CE-B798-F4D13789798F}" dt="2019-05-23T16:06:52.492" v="3770" actId="12788"/>
          <ac:grpSpMkLst>
            <pc:docMk/>
            <pc:sldMk cId="1255633543" sldId="11634"/>
            <ac:grpSpMk id="33" creationId="{B36993BB-0E96-407D-AEEA-757C873E98BE}"/>
          </ac:grpSpMkLst>
        </pc:grpChg>
      </pc:sldChg>
      <pc:sldChg chg="addSp delSp modSp add modTransition modAnim">
        <pc:chgData name="Chris Kent" userId="74e20128-0355-4bb4-b2af-7f486a39a378" providerId="ADAL" clId="{A67310B2-C94F-46CE-B798-F4D13789798F}" dt="2019-05-23T16:33:53.952" v="4296"/>
        <pc:sldMkLst>
          <pc:docMk/>
          <pc:sldMk cId="3556323156" sldId="11635"/>
        </pc:sldMkLst>
        <pc:spChg chg="add mod">
          <ac:chgData name="Chris Kent" userId="74e20128-0355-4bb4-b2af-7f486a39a378" providerId="ADAL" clId="{A67310B2-C94F-46CE-B798-F4D13789798F}" dt="2019-05-23T16:23:49.836" v="4096" actId="20577"/>
          <ac:spMkLst>
            <pc:docMk/>
            <pc:sldMk cId="3556323156" sldId="11635"/>
            <ac:spMk id="2" creationId="{D717A481-131A-4BF5-91D1-B7A4BA9BF5B0}"/>
          </ac:spMkLst>
        </pc:spChg>
        <pc:spChg chg="add mod topLvl">
          <ac:chgData name="Chris Kent" userId="74e20128-0355-4bb4-b2af-7f486a39a378" providerId="ADAL" clId="{A67310B2-C94F-46CE-B798-F4D13789798F}" dt="2019-05-23T16:32:21.453" v="4288" actId="207"/>
          <ac:spMkLst>
            <pc:docMk/>
            <pc:sldMk cId="3556323156" sldId="11635"/>
            <ac:spMk id="3" creationId="{32BC076C-16D1-4353-9A9E-40BA34DAA409}"/>
          </ac:spMkLst>
        </pc:spChg>
        <pc:spChg chg="add mod topLvl">
          <ac:chgData name="Chris Kent" userId="74e20128-0355-4bb4-b2af-7f486a39a378" providerId="ADAL" clId="{A67310B2-C94F-46CE-B798-F4D13789798F}" dt="2019-05-23T16:32:24.399" v="4289" actId="207"/>
          <ac:spMkLst>
            <pc:docMk/>
            <pc:sldMk cId="3556323156" sldId="11635"/>
            <ac:spMk id="4" creationId="{6613AEA0-1914-49EE-9A71-E47DF44E2593}"/>
          </ac:spMkLst>
        </pc:spChg>
        <pc:spChg chg="add mod topLvl">
          <ac:chgData name="Chris Kent" userId="74e20128-0355-4bb4-b2af-7f486a39a378" providerId="ADAL" clId="{A67310B2-C94F-46CE-B798-F4D13789798F}" dt="2019-05-23T16:32:29.371" v="4290" actId="207"/>
          <ac:spMkLst>
            <pc:docMk/>
            <pc:sldMk cId="3556323156" sldId="11635"/>
            <ac:spMk id="5" creationId="{441DA4DA-EF99-4DED-80B0-2C1D85FCEA51}"/>
          </ac:spMkLst>
        </pc:spChg>
        <pc:spChg chg="add mod topLvl">
          <ac:chgData name="Chris Kent" userId="74e20128-0355-4bb4-b2af-7f486a39a378" providerId="ADAL" clId="{A67310B2-C94F-46CE-B798-F4D13789798F}" dt="2019-05-23T16:32:43.791" v="4292" actId="404"/>
          <ac:spMkLst>
            <pc:docMk/>
            <pc:sldMk cId="3556323156" sldId="11635"/>
            <ac:spMk id="7" creationId="{EF13E1FB-8870-4724-B159-3FE96ACCFD81}"/>
          </ac:spMkLst>
        </pc:spChg>
        <pc:spChg chg="add mod topLvl">
          <ac:chgData name="Chris Kent" userId="74e20128-0355-4bb4-b2af-7f486a39a378" providerId="ADAL" clId="{A67310B2-C94F-46CE-B798-F4D13789798F}" dt="2019-05-23T16:32:43.791" v="4292" actId="404"/>
          <ac:spMkLst>
            <pc:docMk/>
            <pc:sldMk cId="3556323156" sldId="11635"/>
            <ac:spMk id="8" creationId="{3716B5CC-327E-4952-A488-00387A19DE02}"/>
          </ac:spMkLst>
        </pc:spChg>
        <pc:grpChg chg="add del mod">
          <ac:chgData name="Chris Kent" userId="74e20128-0355-4bb4-b2af-7f486a39a378" providerId="ADAL" clId="{A67310B2-C94F-46CE-B798-F4D13789798F}" dt="2019-05-23T16:30:21.053" v="4247" actId="165"/>
          <ac:grpSpMkLst>
            <pc:docMk/>
            <pc:sldMk cId="3556323156" sldId="11635"/>
            <ac:grpSpMk id="6" creationId="{99A2104A-0EB7-4BBD-A24A-08E54FE69BD3}"/>
          </ac:grpSpMkLst>
        </pc:grpChg>
        <pc:grpChg chg="add del mod">
          <ac:chgData name="Chris Kent" userId="74e20128-0355-4bb4-b2af-7f486a39a378" providerId="ADAL" clId="{A67310B2-C94F-46CE-B798-F4D13789798F}" dt="2019-05-23T16:32:09.902" v="4287" actId="165"/>
          <ac:grpSpMkLst>
            <pc:docMk/>
            <pc:sldMk cId="3556323156" sldId="11635"/>
            <ac:grpSpMk id="9" creationId="{FD8F917A-3CA7-4AF3-BE30-E8BA0A96E7D7}"/>
          </ac:grpSpMkLst>
        </pc:grpChg>
      </pc:sldChg>
      <pc:sldMasterChg chg="delSldLayout">
        <pc:chgData name="Chris Kent" userId="74e20128-0355-4bb4-b2af-7f486a39a378" providerId="ADAL" clId="{A67310B2-C94F-46CE-B798-F4D13789798F}" dt="2019-05-22T23:30:58.301" v="331" actId="2696"/>
        <pc:sldMasterMkLst>
          <pc:docMk/>
          <pc:sldMasterMk cId="1159727797" sldId="2147483702"/>
        </pc:sldMasterMkLst>
        <pc:sldLayoutChg chg="del">
          <pc:chgData name="Chris Kent" userId="74e20128-0355-4bb4-b2af-7f486a39a378" providerId="ADAL" clId="{A67310B2-C94F-46CE-B798-F4D13789798F}" dt="2019-05-22T23:30:58.301" v="331" actId="2696"/>
          <pc:sldLayoutMkLst>
            <pc:docMk/>
            <pc:sldMasterMk cId="1159727797" sldId="2147483702"/>
            <pc:sldLayoutMk cId="3336866420" sldId="214748372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5/22/2019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5/22/2019 7:17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99609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5/22/2019 7:18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43635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I possibly get my name on a single slide even more? Wow.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90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9</a:t>
            </a:fld>
            <a:endParaRPr lang="en-US"/>
          </a:p>
        </p:txBody>
      </p:sp>
    </p:spTree>
    <p:extLst>
      <p:ext uri="{BB962C8B-B14F-4D97-AF65-F5344CB8AC3E}">
        <p14:creationId xmlns:p14="http://schemas.microsoft.com/office/powerpoint/2010/main" val="1476159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D18B56EA-E28F-4F92-9F16-7A6F2501B303}" type="datetime8">
              <a:rPr lang="en-US" smtClean="0"/>
              <a:t>5/23/2019 12:17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14</a:t>
            </a:fld>
            <a:endParaRPr lang="en-US"/>
          </a:p>
        </p:txBody>
      </p:sp>
    </p:spTree>
    <p:extLst>
      <p:ext uri="{BB962C8B-B14F-4D97-AF65-F5344CB8AC3E}">
        <p14:creationId xmlns:p14="http://schemas.microsoft.com/office/powerpoint/2010/main" val="1258973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Generic Start Flow Column Formatting Sample: https://github.com/SharePoint/sp-dev-list-formatting/tree/master/column-samples/generic-start-flow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Secret Lab with Live List Updates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Additional Details here: https://thechriskent.com/2018/08/29/list-formatting-quick-tip-format-only-columns/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2823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3FB243-3016-4798-9CB3-7F16D7B1C2CE}" type="slidenum">
              <a:rPr lang="en-US" smtClean="0"/>
              <a:t>19</a:t>
            </a:fld>
            <a:endParaRPr lang="en-US"/>
          </a:p>
        </p:txBody>
      </p:sp>
    </p:spTree>
    <p:extLst>
      <p:ext uri="{BB962C8B-B14F-4D97-AF65-F5344CB8AC3E}">
        <p14:creationId xmlns:p14="http://schemas.microsoft.com/office/powerpoint/2010/main" val="1937515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Generic Start Flow Column Formatting Sample: https://github.com/SharePoint/sp-dev-list-formatting/tree/master/column-samples/generic-start-flow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Secret Lab with Live List Updates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Additional Details here: https://thechriskent.com/2018/08/29/list-formatting-quick-tip-format-only-columns/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4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Generic Start Flow Column Formatting Sample: https://github.com/SharePoint/sp-dev-list-formatting/tree/master/column-samples/generic-start-flow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Secret Lab with Live List Updates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Additional Details here: https://thechriskent.com/2018/08/29/list-formatting-quick-tip-format-only-columns/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973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Generic Start Flow Column Formatting Sample: https://github.com/SharePoint/sp-dev-list-formatting/tree/master/column-samples/generic-start-flow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Secret Lab with Live List Updates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Additional Details here: https://thechriskent.com/2018/08/29/list-formatting-quick-tip-format-only-columns/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6614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Generic Start Flow Column Formatting Sample: https://github.com/SharePoint/sp-dev-list-formatting/tree/master/column-samples/generic-start-flow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Demonstrate Secret Lab with Live List Updates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Additional Details here: https://thechriskent.com/2018/08/29/list-formatting-quick-tip-format-only-columns/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8290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https://aka.ms/spdev-sig-call</a:t>
            </a:r>
          </a:p>
        </p:txBody>
      </p:sp>
      <p:sp>
        <p:nvSpPr>
          <p:cNvPr id="4" name="Slide Number Placeholder 3"/>
          <p:cNvSpPr>
            <a:spLocks noGrp="1"/>
          </p:cNvSpPr>
          <p:nvPr>
            <p:ph type="sldNum" sz="quarter" idx="5"/>
          </p:nvPr>
        </p:nvSpPr>
        <p:spPr/>
        <p:txBody>
          <a:bodyPr/>
          <a:lstStyle/>
          <a:p>
            <a:fld id="{333FB243-3016-4798-9CB3-7F16D7B1C2CE}" type="slidenum">
              <a:rPr lang="en-US" smtClean="0"/>
              <a:t>44</a:t>
            </a:fld>
            <a:endParaRPr lang="en-US"/>
          </a:p>
        </p:txBody>
      </p:sp>
    </p:spTree>
    <p:extLst>
      <p:ext uri="{BB962C8B-B14F-4D97-AF65-F5344CB8AC3E}">
        <p14:creationId xmlns:p14="http://schemas.microsoft.com/office/powerpoint/2010/main" val="1134763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Date Placeholder 4"/>
          <p:cNvSpPr>
            <a:spLocks noGrp="1"/>
          </p:cNvSpPr>
          <p:nvPr>
            <p:ph type="dt" idx="11"/>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8A17D118-1690-458F-B4D2-F9DA5D6F50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5/23/2019 1:47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60" rtl="0" eaLnBrk="1" fontAlgn="auto" latinLnBrk="0" hangingPunct="1">
              <a:lnSpc>
                <a:spcPct val="100000"/>
              </a:lnSpc>
              <a:spcBef>
                <a:spcPts val="0"/>
              </a:spcBef>
              <a:spcAft>
                <a:spcPts val="0"/>
              </a:spcAft>
              <a:buClrTx/>
              <a:buSzTx/>
              <a:buFontTx/>
              <a:buNone/>
              <a:tabLst/>
              <a:defRPr/>
            </a:pPr>
            <a:fld id="{EC87E0CF-87F6-4B58-B8B8-DCAB2DAAF3CA}"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46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861498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microsoft.sharepoint.com/teams/ODSPPMG/_layouts/15/guestaccess.aspx?guestaccesstoken=mI8Fmt7AJ0iBgz%2bpWicwmXqzg5DMHaIQ1wC5pHtsuoU%3d&amp;folderid=2_0e48661ac84334fdfb58192a7a7e68215&amp;rev=1" TargetMode="External"/><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s://microsoft.sharepoint.com/teams/ODSPPMG/_layouts/15/guestaccess.aspx?guestaccesstoken=mI8Fmt7AJ0iBgz%2bpWicwmXqzg5DMHaIQ1wC5pHtsuoU%3d&amp;folderid=2_0e48661ac84334fdfb58192a7a7e68215&amp;rev=1" TargetMode="External"/><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085706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601281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33117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666738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15311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018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4387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437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46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9581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8924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6317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0965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120157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399145603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261127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403323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3153939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192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235367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34296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08040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316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dirty="0"/>
              <a:t>Title</a:t>
            </a:r>
          </a:p>
        </p:txBody>
      </p:sp>
    </p:spTree>
    <p:extLst>
      <p:ext uri="{BB962C8B-B14F-4D97-AF65-F5344CB8AC3E}">
        <p14:creationId xmlns:p14="http://schemas.microsoft.com/office/powerpoint/2010/main" val="1372478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623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EF4D5F4-A78C-468C-BAF3-11E88FA42E0F}"/>
              </a:ext>
            </a:extLst>
          </p:cNvPr>
          <p:cNvSpPr>
            <a:spLocks noGrp="1"/>
          </p:cNvSpPr>
          <p:nvPr>
            <p:ph type="title" hasCustomPrompt="1"/>
          </p:nvPr>
        </p:nvSpPr>
        <p:spPr bwMode="auto">
          <a:xfrm>
            <a:off x="457199" y="2632705"/>
            <a:ext cx="11277601" cy="1024896"/>
          </a:xfrm>
          <a:noFill/>
        </p:spPr>
        <p:txBody>
          <a:bodyPr lIns="0" tIns="0" rIns="0" bIns="274320" anchor="b" anchorCtr="0"/>
          <a:lstStyle>
            <a:lvl1pPr marL="0" algn="l" defTabSz="896306" rtl="0" eaLnBrk="1" latinLnBrk="0" hangingPunct="1">
              <a:defRPr lang="en-US" sz="5400" b="0" kern="1200" spc="-147" dirty="0">
                <a:gradFill>
                  <a:gsLst>
                    <a:gs pos="83000">
                      <a:schemeClr val="tx1"/>
                    </a:gs>
                    <a:gs pos="100000">
                      <a:schemeClr val="tx1"/>
                    </a:gs>
                  </a:gsLst>
                  <a:lin ang="5400000" scaled="1"/>
                </a:gradFill>
                <a:latin typeface="+mj-lt"/>
                <a:ea typeface="+mn-ea"/>
                <a:cs typeface="Segoe UI Semibold" panose="020B0702040204020203" pitchFamily="34" charset="0"/>
              </a:defRPr>
            </a:lvl1pPr>
          </a:lstStyle>
          <a:p>
            <a:r>
              <a:rPr lang="en-US" dirty="0"/>
              <a:t>Presentation title</a:t>
            </a:r>
          </a:p>
        </p:txBody>
      </p:sp>
      <p:sp>
        <p:nvSpPr>
          <p:cNvPr id="7" name="Text Placeholder 2">
            <a:extLst>
              <a:ext uri="{FF2B5EF4-FFF2-40B4-BE49-F238E27FC236}">
                <a16:creationId xmlns:a16="http://schemas.microsoft.com/office/drawing/2014/main" id="{7DBD3C71-A968-45DB-B0C5-A92069E58580}"/>
              </a:ext>
            </a:extLst>
          </p:cNvPr>
          <p:cNvSpPr>
            <a:spLocks noGrp="1"/>
          </p:cNvSpPr>
          <p:nvPr>
            <p:ph type="body" sz="quarter" idx="14" hasCustomPrompt="1"/>
          </p:nvPr>
        </p:nvSpPr>
        <p:spPr bwMode="auto">
          <a:xfrm>
            <a:off x="457200" y="3657600"/>
            <a:ext cx="11277600" cy="672414"/>
          </a:xfrm>
          <a:ln>
            <a:noFill/>
          </a:ln>
        </p:spPr>
        <p:txBody>
          <a:bodyPr tIns="0" bIns="0">
            <a:noAutofit/>
          </a:bodyPr>
          <a:lstStyle>
            <a:lvl1pPr marL="0" indent="0" algn="l" defTabSz="896306" rtl="0" eaLnBrk="1" latinLnBrk="0" hangingPunct="1">
              <a:spcBef>
                <a:spcPts val="0"/>
              </a:spcBef>
              <a:buNone/>
              <a:defRPr lang="en-US" sz="2800" kern="1200" spc="-147" baseline="0" dirty="0" smtClean="0">
                <a:gradFill>
                  <a:gsLst>
                    <a:gs pos="83000">
                      <a:schemeClr val="tx1"/>
                    </a:gs>
                    <a:gs pos="100000">
                      <a:schemeClr val="tx1"/>
                    </a:gs>
                  </a:gsLst>
                  <a:lin ang="5400000" scaled="1"/>
                </a:gradFill>
                <a:latin typeface="+mn-lt"/>
                <a:ea typeface="+mn-ea"/>
                <a:cs typeface="Bodoni Std Bold Italic"/>
              </a:defRPr>
            </a:lvl1pPr>
          </a:lstStyle>
          <a:p>
            <a:pPr lvl="0"/>
            <a:r>
              <a:rPr lang="en-US" dirty="0"/>
              <a:t>Subtitle</a:t>
            </a:r>
          </a:p>
        </p:txBody>
      </p:sp>
      <p:pic>
        <p:nvPicPr>
          <p:cNvPr id="5" name="Picture 4">
            <a:extLst>
              <a:ext uri="{FF2B5EF4-FFF2-40B4-BE49-F238E27FC236}">
                <a16:creationId xmlns:a16="http://schemas.microsoft.com/office/drawing/2014/main" id="{CC099B70-90D2-492D-A024-8164441AC4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8200" y="197443"/>
            <a:ext cx="1933263" cy="866482"/>
          </a:xfrm>
          <a:prstGeom prst="rect">
            <a:avLst/>
          </a:prstGeom>
        </p:spPr>
      </p:pic>
      <p:pic>
        <p:nvPicPr>
          <p:cNvPr id="2050" name="Picture 2" descr="https://encrypted-tbn0.gstatic.com/images?q=tbn:ANd9GcTjxqZ5MMFMgd37YpqpGcb3mR7AcTHbZOB9z1WoHvB3xs5d0UoTYg">
            <a:extLst>
              <a:ext uri="{FF2B5EF4-FFF2-40B4-BE49-F238E27FC236}">
                <a16:creationId xmlns:a16="http://schemas.microsoft.com/office/drawing/2014/main" id="{17AF4513-FA53-4F64-96C0-12E0C35700D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83750" y="7086600"/>
            <a:ext cx="2228850" cy="724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8492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841071F-23FF-4715-A812-0FB6CBACB503}"/>
              </a:ext>
            </a:extLst>
          </p:cNvPr>
          <p:cNvSpPr>
            <a:spLocks noGrp="1"/>
          </p:cNvSpPr>
          <p:nvPr>
            <p:ph type="body" sz="quarter" idx="10"/>
          </p:nvPr>
        </p:nvSpPr>
        <p:spPr>
          <a:xfrm>
            <a:off x="457199" y="1143000"/>
            <a:ext cx="11277603" cy="1511183"/>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13598E1B-ECAD-4FFD-8C58-D6AB9AB1621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9267188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457199" y="457200"/>
            <a:ext cx="11277601" cy="443198"/>
          </a:xfrm>
        </p:spPr>
        <p:txBody>
          <a:bodyPr wrap="square">
            <a:spAutoFit/>
          </a:body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EC149DE9-6C27-440A-98B7-DAF581996DC8}"/>
              </a:ext>
            </a:extLst>
          </p:cNvPr>
          <p:cNvSpPr>
            <a:spLocks noGrp="1"/>
          </p:cNvSpPr>
          <p:nvPr>
            <p:ph type="body" sz="quarter" idx="10"/>
          </p:nvPr>
        </p:nvSpPr>
        <p:spPr>
          <a:xfrm>
            <a:off x="457199" y="1143000"/>
            <a:ext cx="11277601" cy="1511183"/>
          </a:xfrm>
        </p:spPr>
        <p:txBody>
          <a:bodyPr wrap="square">
            <a:spAutoFit/>
          </a:bodyPr>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72376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spAutoFit/>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A07E480-E6C0-4A8E-B159-7169BC777225}"/>
              </a:ext>
            </a:extLst>
          </p:cNvPr>
          <p:cNvSpPr>
            <a:spLocks noGrp="1"/>
          </p:cNvSpPr>
          <p:nvPr>
            <p:ph sz="quarter" idx="10"/>
          </p:nvPr>
        </p:nvSpPr>
        <p:spPr>
          <a:xfrm>
            <a:off x="457200" y="1143000"/>
            <a:ext cx="11277602" cy="54102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9091386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11277600" cy="443198"/>
          </a:xfrm>
        </p:spPr>
        <p:txBody>
          <a:bodyPr wrap="square">
            <a:spAutoFit/>
          </a:body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6C414026-6635-4AEF-B460-FD137DD42522}"/>
              </a:ext>
            </a:extLst>
          </p:cNvPr>
          <p:cNvSpPr>
            <a:spLocks noGrp="1"/>
          </p:cNvSpPr>
          <p:nvPr>
            <p:ph type="body" sz="quarter" idx="10"/>
          </p:nvPr>
        </p:nvSpPr>
        <p:spPr>
          <a:xfrm>
            <a:off x="457200" y="1143000"/>
            <a:ext cx="5486400" cy="1511183"/>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a:extLst>
              <a:ext uri="{FF2B5EF4-FFF2-40B4-BE49-F238E27FC236}">
                <a16:creationId xmlns:a16="http://schemas.microsoft.com/office/drawing/2014/main" id="{2055E736-A583-4CCC-A48A-4308D79CB32D}"/>
              </a:ext>
            </a:extLst>
          </p:cNvPr>
          <p:cNvSpPr>
            <a:spLocks noGrp="1"/>
          </p:cNvSpPr>
          <p:nvPr>
            <p:ph type="body" sz="quarter" idx="11"/>
          </p:nvPr>
        </p:nvSpPr>
        <p:spPr>
          <a:xfrm>
            <a:off x="6248400" y="1142999"/>
            <a:ext cx="5486400" cy="1511183"/>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1335402"/>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spAutoFit/>
          </a:bodyPr>
          <a:lstStyle/>
          <a:p>
            <a:r>
              <a:rPr lang="en-US"/>
              <a:t>Click to edit Master title style</a:t>
            </a:r>
            <a:endParaRPr lang="en-US" dirty="0"/>
          </a:p>
        </p:txBody>
      </p:sp>
    </p:spTree>
    <p:extLst>
      <p:ext uri="{BB962C8B-B14F-4D97-AF65-F5344CB8AC3E}">
        <p14:creationId xmlns:p14="http://schemas.microsoft.com/office/powerpoint/2010/main" val="54332644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339472"/>
            <a:ext cx="11277599" cy="1089529"/>
          </a:xfrm>
          <a:noFill/>
        </p:spPr>
        <p:txBody>
          <a:bodyPr wrap="square" tIns="0" bIns="91440" anchor="b"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 Placeholder 3">
            <a:extLst>
              <a:ext uri="{FF2B5EF4-FFF2-40B4-BE49-F238E27FC236}">
                <a16:creationId xmlns:a16="http://schemas.microsoft.com/office/drawing/2014/main" id="{9DCE8642-D1ED-4E7B-AF0B-2844109E7EBD}"/>
              </a:ext>
            </a:extLst>
          </p:cNvPr>
          <p:cNvSpPr>
            <a:spLocks noGrp="1"/>
          </p:cNvSpPr>
          <p:nvPr>
            <p:ph type="body" sz="quarter" idx="10" hasCustomPrompt="1"/>
          </p:nvPr>
        </p:nvSpPr>
        <p:spPr>
          <a:xfrm>
            <a:off x="457200" y="3429000"/>
            <a:ext cx="11277600" cy="675570"/>
          </a:xfrm>
        </p:spPr>
        <p:txBody>
          <a:bodyPr wrap="square" tIns="0" bIns="0">
            <a:spAutoFit/>
          </a:bodyPr>
          <a:lstStyle>
            <a:lvl1pPr>
              <a:defRPr>
                <a:solidFill>
                  <a:schemeClr val="tx1"/>
                </a:solidFill>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a:t>
            </a:r>
          </a:p>
          <a:p>
            <a:pPr lvl="1"/>
            <a:r>
              <a:rPr lang="en-US" dirty="0"/>
              <a:t>Additional detail</a:t>
            </a:r>
          </a:p>
        </p:txBody>
      </p:sp>
    </p:spTree>
    <p:extLst>
      <p:ext uri="{BB962C8B-B14F-4D97-AF65-F5344CB8AC3E}">
        <p14:creationId xmlns:p14="http://schemas.microsoft.com/office/powerpoint/2010/main" val="3653573959"/>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339472"/>
            <a:ext cx="11277600" cy="1089529"/>
          </a:xfrm>
          <a:noFill/>
        </p:spPr>
        <p:txBody>
          <a:bodyPr wrap="square" tIns="0" bIns="91440" anchor="b"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 Placeholder 3">
            <a:extLst>
              <a:ext uri="{FF2B5EF4-FFF2-40B4-BE49-F238E27FC236}">
                <a16:creationId xmlns:a16="http://schemas.microsoft.com/office/drawing/2014/main" id="{9DCE8642-D1ED-4E7B-AF0B-2844109E7EBD}"/>
              </a:ext>
            </a:extLst>
          </p:cNvPr>
          <p:cNvSpPr>
            <a:spLocks noGrp="1"/>
          </p:cNvSpPr>
          <p:nvPr>
            <p:ph type="body" sz="quarter" idx="10" hasCustomPrompt="1"/>
          </p:nvPr>
        </p:nvSpPr>
        <p:spPr>
          <a:xfrm>
            <a:off x="457201" y="3429000"/>
            <a:ext cx="11277600" cy="675570"/>
          </a:xfrm>
        </p:spPr>
        <p:txBody>
          <a:bodyPr wrap="square" tIns="0" bIns="0">
            <a:spAutoFit/>
          </a:bodyPr>
          <a:lstStyle>
            <a:lvl1pPr>
              <a:defRPr>
                <a:solidFill>
                  <a:schemeClr val="tx1"/>
                </a:solidFill>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a:t>
            </a:r>
          </a:p>
          <a:p>
            <a:pPr lvl="1"/>
            <a:r>
              <a:rPr lang="en-US" dirty="0"/>
              <a:t>Additional detail</a:t>
            </a:r>
          </a:p>
        </p:txBody>
      </p:sp>
    </p:spTree>
    <p:extLst>
      <p:ext uri="{BB962C8B-B14F-4D97-AF65-F5344CB8AC3E}">
        <p14:creationId xmlns:p14="http://schemas.microsoft.com/office/powerpoint/2010/main" val="12448626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sp>
        <p:nvSpPr>
          <p:cNvPr id="4" name="TextBox 3">
            <a:extLst>
              <a:ext uri="{FF2B5EF4-FFF2-40B4-BE49-F238E27FC236}">
                <a16:creationId xmlns:a16="http://schemas.microsoft.com/office/drawing/2014/main" id="{D93EC926-FE59-42CB-B922-DEA4FA7B2A0B}"/>
              </a:ext>
            </a:extLst>
          </p:cNvPr>
          <p:cNvSpPr txBox="1"/>
          <p:nvPr userDrawn="1"/>
        </p:nvSpPr>
        <p:spPr>
          <a:xfrm>
            <a:off x="293688" y="-286247"/>
            <a:ext cx="9569927" cy="3939540"/>
          </a:xfrm>
          <a:prstGeom prst="rect">
            <a:avLst/>
          </a:prstGeom>
          <a:noFill/>
        </p:spPr>
        <p:txBody>
          <a:bodyPr wrap="none" lIns="0" tIns="0" rIns="0" bIns="0" rtlCol="0">
            <a:spAutoFit/>
          </a:bodyPr>
          <a:lstStyle/>
          <a:p>
            <a:pPr algn="l"/>
            <a:r>
              <a:rPr lang="en-US" sz="25600" dirty="0">
                <a:solidFill>
                  <a:srgbClr val="BCBEC0"/>
                </a:solidFill>
                <a:latin typeface="+mj-lt"/>
              </a:rPr>
              <a:t>DEMO</a:t>
            </a:r>
          </a:p>
        </p:txBody>
      </p:sp>
    </p:spTree>
    <p:extLst>
      <p:ext uri="{BB962C8B-B14F-4D97-AF65-F5344CB8AC3E}">
        <p14:creationId xmlns:p14="http://schemas.microsoft.com/office/powerpoint/2010/main" val="24470296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full photo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9BDF874-6569-4510-99DB-E8A5D2267C08}"/>
              </a:ext>
            </a:extLst>
          </p:cNvPr>
          <p:cNvGrpSpPr>
            <a:grpSpLocks noChangeAspect="1"/>
          </p:cNvGrpSpPr>
          <p:nvPr/>
        </p:nvGrpSpPr>
        <p:grpSpPr bwMode="black">
          <a:xfrm>
            <a:off x="10428721" y="6263662"/>
            <a:ext cx="1419662" cy="304828"/>
            <a:chOff x="457200" y="1643393"/>
            <a:chExt cx="4492753" cy="964540"/>
          </a:xfrm>
        </p:grpSpPr>
        <p:pic>
          <p:nvPicPr>
            <p:cNvPr id="5" name="Picture 4">
              <a:extLst>
                <a:ext uri="{FF2B5EF4-FFF2-40B4-BE49-F238E27FC236}">
                  <a16:creationId xmlns:a16="http://schemas.microsoft.com/office/drawing/2014/main" id="{FE34D76B-8B3C-4AFD-AEB8-D62383F5EF8D}"/>
                </a:ext>
              </a:extLst>
            </p:cNvPr>
            <p:cNvPicPr>
              <a:picLocks noChangeAspect="1"/>
            </p:cNvPicPr>
            <p:nvPr/>
          </p:nvPicPr>
          <p:blipFill>
            <a:blip r:embed="rId2"/>
            <a:stretch>
              <a:fillRect/>
            </a:stretch>
          </p:blipFill>
          <p:spPr bwMode="black">
            <a:xfrm>
              <a:off x="457200" y="1643393"/>
              <a:ext cx="964540" cy="964540"/>
            </a:xfrm>
            <a:prstGeom prst="rect">
              <a:avLst/>
            </a:prstGeom>
          </p:spPr>
        </p:pic>
        <p:sp>
          <p:nvSpPr>
            <p:cNvPr id="6" name="Freeform 12">
              <a:extLst>
                <a:ext uri="{FF2B5EF4-FFF2-40B4-BE49-F238E27FC236}">
                  <a16:creationId xmlns:a16="http://schemas.microsoft.com/office/drawing/2014/main" id="{B29B8AD1-B833-4100-8F61-0683815C20F3}"/>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3265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14" name="Rectangle 13">
            <a:extLst>
              <a:ext uri="{FF2B5EF4-FFF2-40B4-BE49-F238E27FC236}">
                <a16:creationId xmlns:a16="http://schemas.microsoft.com/office/drawing/2014/main" id="{4CF49477-ACB6-401A-932E-309F7C2B02A6}"/>
              </a:ext>
            </a:extLst>
          </p:cNvPr>
          <p:cNvSpPr/>
          <p:nvPr/>
        </p:nvSpPr>
        <p:spPr bwMode="auto">
          <a:xfrm>
            <a:off x="0" y="2"/>
            <a:ext cx="12192000" cy="3739566"/>
          </a:xfrm>
          <a:prstGeom prst="rect">
            <a:avLst/>
          </a:prstGeom>
          <a:gradFill>
            <a:gsLst>
              <a:gs pos="0">
                <a:schemeClr val="bg2">
                  <a:alpha val="92000"/>
                </a:schemeClr>
              </a:gs>
              <a:gs pos="100000">
                <a:schemeClr val="bg2">
                  <a:alpha val="0"/>
                </a:schemeClr>
              </a:gs>
            </a:gsLst>
            <a:lin ang="54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391"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itle 1">
            <a:extLst>
              <a:ext uri="{FF2B5EF4-FFF2-40B4-BE49-F238E27FC236}">
                <a16:creationId xmlns:a16="http://schemas.microsoft.com/office/drawing/2014/main" id="{20B048C3-E68D-46E8-B0AB-27E7DB80DE6E}"/>
              </a:ext>
            </a:extLst>
          </p:cNvPr>
          <p:cNvSpPr>
            <a:spLocks noGrp="1"/>
          </p:cNvSpPr>
          <p:nvPr>
            <p:ph type="title" hasCustomPrompt="1"/>
          </p:nvPr>
        </p:nvSpPr>
        <p:spPr bwMode="auto">
          <a:xfrm>
            <a:off x="304800" y="456630"/>
            <a:ext cx="11582400" cy="747769"/>
          </a:xfrm>
          <a:noFill/>
        </p:spPr>
        <p:txBody>
          <a:bodyPr lIns="0" tIns="0" rIns="0" bIns="0" anchor="t" anchorCtr="0"/>
          <a:lstStyle>
            <a:lvl1pPr marL="0" algn="l" defTabSz="896306" rtl="0" eaLnBrk="1" latinLnBrk="0" hangingPunct="1">
              <a:defRPr lang="en-US" sz="5399" b="0" kern="1200" spc="-147" dirty="0">
                <a:gradFill>
                  <a:gsLst>
                    <a:gs pos="83000">
                      <a:schemeClr val="tx1"/>
                    </a:gs>
                    <a:gs pos="100000">
                      <a:schemeClr val="tx1"/>
                    </a:gs>
                  </a:gsLst>
                  <a:lin ang="5400000" scaled="1"/>
                </a:gradFill>
                <a:latin typeface="Segoe UI Semibold" panose="020B0702040204020203" pitchFamily="34" charset="0"/>
                <a:ea typeface="+mn-ea"/>
                <a:cs typeface="Segoe UI Semibold" panose="020B0702040204020203" pitchFamily="34" charset="0"/>
              </a:defRPr>
            </a:lvl1pPr>
          </a:lstStyle>
          <a:p>
            <a:r>
              <a:rPr lang="en-US" dirty="0"/>
              <a:t>Presentation title</a:t>
            </a:r>
          </a:p>
        </p:txBody>
      </p:sp>
      <p:sp>
        <p:nvSpPr>
          <p:cNvPr id="13" name="Text Placeholder 2">
            <a:extLst>
              <a:ext uri="{FF2B5EF4-FFF2-40B4-BE49-F238E27FC236}">
                <a16:creationId xmlns:a16="http://schemas.microsoft.com/office/drawing/2014/main" id="{7167858E-0CB4-48F3-9955-C56A7813A76F}"/>
              </a:ext>
            </a:extLst>
          </p:cNvPr>
          <p:cNvSpPr>
            <a:spLocks noGrp="1"/>
          </p:cNvSpPr>
          <p:nvPr>
            <p:ph type="body" sz="quarter" idx="14" hasCustomPrompt="1"/>
          </p:nvPr>
        </p:nvSpPr>
        <p:spPr bwMode="auto">
          <a:xfrm>
            <a:off x="304800" y="1779489"/>
            <a:ext cx="11582400" cy="443198"/>
          </a:xfrm>
          <a:ln>
            <a:noFill/>
          </a:ln>
        </p:spPr>
        <p:txBody>
          <a:bodyPr tIns="0" bIns="0">
            <a:noAutofit/>
          </a:bodyPr>
          <a:lstStyle>
            <a:lvl1pPr marL="0" indent="0" algn="l" defTabSz="896306" rtl="0" eaLnBrk="1" latinLnBrk="0" hangingPunct="1">
              <a:spcBef>
                <a:spcPts val="0"/>
              </a:spcBef>
              <a:buNone/>
              <a:defRPr lang="en-US" sz="3200" kern="1200" spc="-147" baseline="0" dirty="0" smtClean="0">
                <a:gradFill>
                  <a:gsLst>
                    <a:gs pos="83000">
                      <a:schemeClr val="tx1"/>
                    </a:gs>
                    <a:gs pos="100000">
                      <a:schemeClr val="tx1"/>
                    </a:gs>
                  </a:gsLst>
                  <a:lin ang="5400000" scaled="1"/>
                </a:gradFill>
                <a:latin typeface="+mn-lt"/>
                <a:ea typeface="+mn-ea"/>
                <a:cs typeface="Bodoni Std Bold Italic"/>
              </a:defRPr>
            </a:lvl1pPr>
          </a:lstStyle>
          <a:p>
            <a:pPr lvl="0"/>
            <a:r>
              <a:rPr lang="en-US" dirty="0"/>
              <a:t>Subtitle</a:t>
            </a:r>
          </a:p>
        </p:txBody>
      </p:sp>
      <p:sp>
        <p:nvSpPr>
          <p:cNvPr id="2" name="TextBox 1">
            <a:extLst>
              <a:ext uri="{FF2B5EF4-FFF2-40B4-BE49-F238E27FC236}">
                <a16:creationId xmlns:a16="http://schemas.microsoft.com/office/drawing/2014/main" id="{F527AE16-70EA-45FD-B4DD-9DCE9DFEF975}"/>
              </a:ext>
            </a:extLst>
          </p:cNvPr>
          <p:cNvSpPr txBox="1"/>
          <p:nvPr/>
        </p:nvSpPr>
        <p:spPr>
          <a:xfrm>
            <a:off x="2527106" y="2980724"/>
            <a:ext cx="6112699" cy="2231380"/>
          </a:xfrm>
          <a:prstGeom prst="rect">
            <a:avLst/>
          </a:prstGeom>
          <a:noFill/>
        </p:spPr>
        <p:txBody>
          <a:bodyPr wrap="none" lIns="182880" tIns="146304" rIns="182880" bIns="146304" rtlCol="0">
            <a:spAutoFit/>
          </a:bodyPr>
          <a:lstStyle/>
          <a:p>
            <a:pPr marL="0" indent="0">
              <a:lnSpc>
                <a:spcPct val="90000"/>
              </a:lnSpc>
              <a:spcAft>
                <a:spcPts val="600"/>
              </a:spcAft>
              <a:buFont typeface="+mj-lt"/>
              <a:buNone/>
            </a:pPr>
            <a:r>
              <a:rPr lang="en-US" sz="1600" dirty="0">
                <a:gradFill>
                  <a:gsLst>
                    <a:gs pos="2917">
                      <a:schemeClr val="tx1"/>
                    </a:gs>
                    <a:gs pos="30000">
                      <a:schemeClr val="tx1"/>
                    </a:gs>
                  </a:gsLst>
                  <a:lin ang="5400000" scaled="0"/>
                </a:gradFill>
              </a:rPr>
              <a:t>Add a photo to the slide master layout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Switch to Slide Master view</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Add brand approved photo from Brand Central or</a:t>
            </a:r>
            <a:br>
              <a:rPr lang="en-US" sz="1600" dirty="0">
                <a:gradFill>
                  <a:gsLst>
                    <a:gs pos="2917">
                      <a:schemeClr val="tx1"/>
                    </a:gs>
                    <a:gs pos="30000">
                      <a:schemeClr val="tx1"/>
                    </a:gs>
                  </a:gsLst>
                  <a:lin ang="5400000" scaled="0"/>
                </a:gradFill>
              </a:rPr>
            </a:br>
            <a:r>
              <a:rPr lang="en-US" sz="1600" dirty="0">
                <a:gradFill>
                  <a:gsLst>
                    <a:gs pos="2917">
                      <a:schemeClr val="tx1"/>
                    </a:gs>
                    <a:gs pos="30000">
                      <a:schemeClr val="tx1"/>
                    </a:gs>
                  </a:gsLst>
                  <a:lin ang="5400000" scaled="0"/>
                </a:gradFill>
              </a:rPr>
              <a:t>from </a:t>
            </a:r>
            <a:r>
              <a:rPr lang="en-US" sz="1600" dirty="0">
                <a:gradFill>
                  <a:gsLst>
                    <a:gs pos="2917">
                      <a:schemeClr val="tx1"/>
                    </a:gs>
                    <a:gs pos="30000">
                      <a:schemeClr val="tx1"/>
                    </a:gs>
                  </a:gsLst>
                  <a:lin ang="5400000" scaled="0"/>
                </a:gradFill>
                <a:hlinkClick r:id="rId3"/>
              </a:rPr>
              <a:t>ODSP PMG Stock Art folder</a:t>
            </a:r>
            <a:endParaRPr lang="en-US" sz="1600" dirty="0">
              <a:gradFill>
                <a:gsLst>
                  <a:gs pos="2917">
                    <a:schemeClr val="tx1"/>
                  </a:gs>
                  <a:gs pos="30000">
                    <a:schemeClr val="tx1"/>
                  </a:gs>
                </a:gsLst>
                <a:lin ang="5400000" scaled="0"/>
              </a:gradFill>
            </a:endParaRP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Send to back</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Delete this helper text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Alter gradient behind title to ensure readability over photo</a:t>
            </a:r>
          </a:p>
        </p:txBody>
      </p:sp>
      <p:grpSp>
        <p:nvGrpSpPr>
          <p:cNvPr id="9" name="Group 8">
            <a:extLst>
              <a:ext uri="{FF2B5EF4-FFF2-40B4-BE49-F238E27FC236}">
                <a16:creationId xmlns:a16="http://schemas.microsoft.com/office/drawing/2014/main" id="{63F60E33-9A95-4F8C-BF6B-5BEB1A595467}"/>
              </a:ext>
            </a:extLst>
          </p:cNvPr>
          <p:cNvGrpSpPr>
            <a:grpSpLocks noChangeAspect="1"/>
          </p:cNvGrpSpPr>
          <p:nvPr userDrawn="1"/>
        </p:nvGrpSpPr>
        <p:grpSpPr bwMode="black">
          <a:xfrm>
            <a:off x="10428721" y="6263662"/>
            <a:ext cx="1419662" cy="304828"/>
            <a:chOff x="457200" y="1643393"/>
            <a:chExt cx="4492753" cy="964540"/>
          </a:xfrm>
        </p:grpSpPr>
        <p:pic>
          <p:nvPicPr>
            <p:cNvPr id="10" name="Picture 9">
              <a:extLst>
                <a:ext uri="{FF2B5EF4-FFF2-40B4-BE49-F238E27FC236}">
                  <a16:creationId xmlns:a16="http://schemas.microsoft.com/office/drawing/2014/main" id="{BDB2648A-F1FD-4E32-BE41-B018F29C9196}"/>
                </a:ext>
              </a:extLst>
            </p:cNvPr>
            <p:cNvPicPr>
              <a:picLocks noChangeAspect="1"/>
            </p:cNvPicPr>
            <p:nvPr/>
          </p:nvPicPr>
          <p:blipFill>
            <a:blip r:embed="rId2"/>
            <a:stretch>
              <a:fillRect/>
            </a:stretch>
          </p:blipFill>
          <p:spPr bwMode="black">
            <a:xfrm>
              <a:off x="457200" y="1643393"/>
              <a:ext cx="964540" cy="964540"/>
            </a:xfrm>
            <a:prstGeom prst="rect">
              <a:avLst/>
            </a:prstGeom>
          </p:spPr>
        </p:pic>
        <p:sp>
          <p:nvSpPr>
            <p:cNvPr id="11" name="Freeform 12">
              <a:extLst>
                <a:ext uri="{FF2B5EF4-FFF2-40B4-BE49-F238E27FC236}">
                  <a16:creationId xmlns:a16="http://schemas.microsoft.com/office/drawing/2014/main" id="{5C5B5E50-754E-4F7E-8C52-83F907C307F7}"/>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3265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15" name="Rectangle 14">
            <a:extLst>
              <a:ext uri="{FF2B5EF4-FFF2-40B4-BE49-F238E27FC236}">
                <a16:creationId xmlns:a16="http://schemas.microsoft.com/office/drawing/2014/main" id="{A10F1E0A-0C9F-47A7-A39D-DFC8E5B18FB3}"/>
              </a:ext>
            </a:extLst>
          </p:cNvPr>
          <p:cNvSpPr/>
          <p:nvPr userDrawn="1"/>
        </p:nvSpPr>
        <p:spPr bwMode="auto">
          <a:xfrm>
            <a:off x="0" y="2"/>
            <a:ext cx="12192000" cy="3739566"/>
          </a:xfrm>
          <a:prstGeom prst="rect">
            <a:avLst/>
          </a:prstGeom>
          <a:gradFill>
            <a:gsLst>
              <a:gs pos="0">
                <a:schemeClr val="bg2">
                  <a:alpha val="92000"/>
                </a:schemeClr>
              </a:gs>
              <a:gs pos="100000">
                <a:schemeClr val="bg2">
                  <a:alpha val="0"/>
                </a:schemeClr>
              </a:gs>
            </a:gsLst>
            <a:lin ang="54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391"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TextBox 15">
            <a:extLst>
              <a:ext uri="{FF2B5EF4-FFF2-40B4-BE49-F238E27FC236}">
                <a16:creationId xmlns:a16="http://schemas.microsoft.com/office/drawing/2014/main" id="{231BEFBB-6763-4393-A525-64A429DFCBC6}"/>
              </a:ext>
            </a:extLst>
          </p:cNvPr>
          <p:cNvSpPr txBox="1"/>
          <p:nvPr userDrawn="1"/>
        </p:nvSpPr>
        <p:spPr>
          <a:xfrm>
            <a:off x="2527106" y="2980724"/>
            <a:ext cx="6112699" cy="2231380"/>
          </a:xfrm>
          <a:prstGeom prst="rect">
            <a:avLst/>
          </a:prstGeom>
          <a:noFill/>
        </p:spPr>
        <p:txBody>
          <a:bodyPr wrap="none" lIns="182880" tIns="146304" rIns="182880" bIns="146304" rtlCol="0">
            <a:spAutoFit/>
          </a:bodyPr>
          <a:lstStyle/>
          <a:p>
            <a:pPr marL="0" indent="0">
              <a:lnSpc>
                <a:spcPct val="90000"/>
              </a:lnSpc>
              <a:spcAft>
                <a:spcPts val="600"/>
              </a:spcAft>
              <a:buFont typeface="+mj-lt"/>
              <a:buNone/>
            </a:pPr>
            <a:r>
              <a:rPr lang="en-US" sz="1600" dirty="0">
                <a:gradFill>
                  <a:gsLst>
                    <a:gs pos="2917">
                      <a:schemeClr val="tx1"/>
                    </a:gs>
                    <a:gs pos="30000">
                      <a:schemeClr val="tx1"/>
                    </a:gs>
                  </a:gsLst>
                  <a:lin ang="5400000" scaled="0"/>
                </a:gradFill>
              </a:rPr>
              <a:t>Add a photo to the slide master layout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Switch to Slide Master view</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Add brand approved photo from Brand Central or</a:t>
            </a:r>
            <a:br>
              <a:rPr lang="en-US" sz="1600" dirty="0">
                <a:gradFill>
                  <a:gsLst>
                    <a:gs pos="2917">
                      <a:schemeClr val="tx1"/>
                    </a:gs>
                    <a:gs pos="30000">
                      <a:schemeClr val="tx1"/>
                    </a:gs>
                  </a:gsLst>
                  <a:lin ang="5400000" scaled="0"/>
                </a:gradFill>
              </a:rPr>
            </a:br>
            <a:r>
              <a:rPr lang="en-US" sz="1600" dirty="0">
                <a:gradFill>
                  <a:gsLst>
                    <a:gs pos="2917">
                      <a:schemeClr val="tx1"/>
                    </a:gs>
                    <a:gs pos="30000">
                      <a:schemeClr val="tx1"/>
                    </a:gs>
                  </a:gsLst>
                  <a:lin ang="5400000" scaled="0"/>
                </a:gradFill>
              </a:rPr>
              <a:t>from </a:t>
            </a:r>
            <a:r>
              <a:rPr lang="en-US" sz="1600" dirty="0">
                <a:gradFill>
                  <a:gsLst>
                    <a:gs pos="2917">
                      <a:schemeClr val="tx1"/>
                    </a:gs>
                    <a:gs pos="30000">
                      <a:schemeClr val="tx1"/>
                    </a:gs>
                  </a:gsLst>
                  <a:lin ang="5400000" scaled="0"/>
                </a:gradFill>
                <a:hlinkClick r:id="rId3"/>
              </a:rPr>
              <a:t>ODSP PMG Stock Art folder</a:t>
            </a:r>
            <a:endParaRPr lang="en-US" sz="1600" dirty="0">
              <a:gradFill>
                <a:gsLst>
                  <a:gs pos="2917">
                    <a:schemeClr val="tx1"/>
                  </a:gs>
                  <a:gs pos="30000">
                    <a:schemeClr val="tx1"/>
                  </a:gs>
                </a:gsLst>
                <a:lin ang="5400000" scaled="0"/>
              </a:gradFill>
            </a:endParaRP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Send to back</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Delete this helper text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Alter gradient behind title to ensure readability over photo</a:t>
            </a:r>
          </a:p>
        </p:txBody>
      </p:sp>
    </p:spTree>
    <p:extLst>
      <p:ext uri="{BB962C8B-B14F-4D97-AF65-F5344CB8AC3E}">
        <p14:creationId xmlns:p14="http://schemas.microsoft.com/office/powerpoint/2010/main" val="89711248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full photo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BB50E8B-9DF0-4F91-A8DA-9B4F10FB7AE1}"/>
              </a:ext>
            </a:extLst>
          </p:cNvPr>
          <p:cNvSpPr/>
          <p:nvPr/>
        </p:nvSpPr>
        <p:spPr>
          <a:xfrm>
            <a:off x="2" y="2908866"/>
            <a:ext cx="12191791" cy="3949136"/>
          </a:xfrm>
          <a:prstGeom prst="rect">
            <a:avLst/>
          </a:prstGeom>
          <a:gradFill>
            <a:gsLst>
              <a:gs pos="0">
                <a:srgbClr val="010A07">
                  <a:alpha val="0"/>
                </a:srgbClr>
              </a:gs>
              <a:gs pos="100000">
                <a:srgbClr val="010A07">
                  <a:alpha val="92000"/>
                </a:srgbClr>
              </a:gs>
            </a:gsLst>
            <a:lin ang="5400000" scaled="1"/>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32658"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FFFFFF"/>
              </a:solidFill>
              <a:effectLst/>
              <a:uLnTx/>
              <a:uFillTx/>
              <a:latin typeface="Segoe UI"/>
              <a:ea typeface="+mn-ea"/>
              <a:cs typeface="+mn-cs"/>
            </a:endParaRPr>
          </a:p>
        </p:txBody>
      </p:sp>
      <p:grpSp>
        <p:nvGrpSpPr>
          <p:cNvPr id="8" name="Group 7">
            <a:extLst>
              <a:ext uri="{FF2B5EF4-FFF2-40B4-BE49-F238E27FC236}">
                <a16:creationId xmlns:a16="http://schemas.microsoft.com/office/drawing/2014/main" id="{8E89DB8C-F25E-4C99-86FC-E6DFE39A0847}"/>
              </a:ext>
            </a:extLst>
          </p:cNvPr>
          <p:cNvGrpSpPr>
            <a:grpSpLocks noChangeAspect="1"/>
          </p:cNvGrpSpPr>
          <p:nvPr/>
        </p:nvGrpSpPr>
        <p:grpSpPr bwMode="black">
          <a:xfrm>
            <a:off x="10428721" y="6263662"/>
            <a:ext cx="1419662" cy="304828"/>
            <a:chOff x="457200" y="1643393"/>
            <a:chExt cx="4492753" cy="964540"/>
          </a:xfrm>
        </p:grpSpPr>
        <p:pic>
          <p:nvPicPr>
            <p:cNvPr id="9" name="Picture 8">
              <a:extLst>
                <a:ext uri="{FF2B5EF4-FFF2-40B4-BE49-F238E27FC236}">
                  <a16:creationId xmlns:a16="http://schemas.microsoft.com/office/drawing/2014/main" id="{5F359792-89ED-410B-9202-934A75B99437}"/>
                </a:ext>
              </a:extLst>
            </p:cNvPr>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a:extLst>
                <a:ext uri="{FF2B5EF4-FFF2-40B4-BE49-F238E27FC236}">
                  <a16:creationId xmlns:a16="http://schemas.microsoft.com/office/drawing/2014/main" id="{5E9EA257-C2CE-4002-914B-9F3A2B87EA68}"/>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3265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11" name="Title 1">
            <a:extLst>
              <a:ext uri="{FF2B5EF4-FFF2-40B4-BE49-F238E27FC236}">
                <a16:creationId xmlns:a16="http://schemas.microsoft.com/office/drawing/2014/main" id="{5EA8A69A-4FF6-4FF8-B9B9-98F19EB1B5F9}"/>
              </a:ext>
            </a:extLst>
          </p:cNvPr>
          <p:cNvSpPr>
            <a:spLocks noGrp="1"/>
          </p:cNvSpPr>
          <p:nvPr>
            <p:ph type="title" hasCustomPrompt="1"/>
          </p:nvPr>
        </p:nvSpPr>
        <p:spPr bwMode="auto">
          <a:xfrm>
            <a:off x="304800" y="4800599"/>
            <a:ext cx="11576763" cy="747769"/>
          </a:xfrm>
          <a:noFill/>
        </p:spPr>
        <p:txBody>
          <a:bodyPr lIns="0" tIns="0" rIns="0" bIns="0" anchor="t" anchorCtr="0"/>
          <a:lstStyle>
            <a:lvl1pPr marL="0" algn="l" defTabSz="896306" rtl="0" eaLnBrk="1" latinLnBrk="0" hangingPunct="1">
              <a:defRPr lang="en-US" sz="5399" b="0" kern="1200" spc="-147" dirty="0">
                <a:gradFill>
                  <a:gsLst>
                    <a:gs pos="83000">
                      <a:schemeClr val="bg1"/>
                    </a:gs>
                    <a:gs pos="100000">
                      <a:schemeClr val="bg1"/>
                    </a:gs>
                  </a:gsLst>
                  <a:lin ang="5400000" scaled="1"/>
                </a:gradFill>
                <a:latin typeface="Segoe UI Semibold" panose="020B0702040204020203" pitchFamily="34" charset="0"/>
                <a:ea typeface="+mn-ea"/>
                <a:cs typeface="Segoe UI Semibold" panose="020B0702040204020203" pitchFamily="34" charset="0"/>
              </a:defRPr>
            </a:lvl1pPr>
          </a:lstStyle>
          <a:p>
            <a:r>
              <a:rPr lang="en-US" dirty="0"/>
              <a:t>Presentation title</a:t>
            </a:r>
          </a:p>
        </p:txBody>
      </p:sp>
      <p:sp>
        <p:nvSpPr>
          <p:cNvPr id="12" name="Text Placeholder 2">
            <a:extLst>
              <a:ext uri="{FF2B5EF4-FFF2-40B4-BE49-F238E27FC236}">
                <a16:creationId xmlns:a16="http://schemas.microsoft.com/office/drawing/2014/main" id="{255A5E1E-F7BB-4345-A93D-BCC08C652C99}"/>
              </a:ext>
            </a:extLst>
          </p:cNvPr>
          <p:cNvSpPr>
            <a:spLocks noGrp="1"/>
          </p:cNvSpPr>
          <p:nvPr>
            <p:ph type="body" sz="quarter" idx="14" hasCustomPrompt="1"/>
          </p:nvPr>
        </p:nvSpPr>
        <p:spPr bwMode="auto">
          <a:xfrm>
            <a:off x="304800" y="5859113"/>
            <a:ext cx="11576763" cy="443198"/>
          </a:xfrm>
          <a:ln>
            <a:noFill/>
          </a:ln>
        </p:spPr>
        <p:txBody>
          <a:bodyPr tIns="0" bIns="0">
            <a:noAutofit/>
          </a:bodyPr>
          <a:lstStyle>
            <a:lvl1pPr marL="0" indent="0" algn="l" defTabSz="896306" rtl="0" eaLnBrk="1" latinLnBrk="0" hangingPunct="1">
              <a:spcBef>
                <a:spcPts val="0"/>
              </a:spcBef>
              <a:buNone/>
              <a:defRPr lang="en-US" sz="3200" kern="1200" spc="-147" baseline="0" dirty="0" smtClean="0">
                <a:gradFill>
                  <a:gsLst>
                    <a:gs pos="83000">
                      <a:schemeClr val="bg1"/>
                    </a:gs>
                    <a:gs pos="100000">
                      <a:schemeClr val="bg1"/>
                    </a:gs>
                  </a:gsLst>
                  <a:lin ang="5400000" scaled="1"/>
                </a:gradFill>
                <a:latin typeface="+mn-lt"/>
                <a:ea typeface="+mn-ea"/>
                <a:cs typeface="Bodoni Std Bold Italic"/>
              </a:defRPr>
            </a:lvl1pPr>
          </a:lstStyle>
          <a:p>
            <a:pPr lvl="0"/>
            <a:r>
              <a:rPr lang="en-US" dirty="0"/>
              <a:t>Subtitle</a:t>
            </a:r>
          </a:p>
        </p:txBody>
      </p:sp>
      <p:sp>
        <p:nvSpPr>
          <p:cNvPr id="13" name="TextBox 12">
            <a:extLst>
              <a:ext uri="{FF2B5EF4-FFF2-40B4-BE49-F238E27FC236}">
                <a16:creationId xmlns:a16="http://schemas.microsoft.com/office/drawing/2014/main" id="{45DE34BD-F6AD-4351-925C-4C27A58D78C6}"/>
              </a:ext>
            </a:extLst>
          </p:cNvPr>
          <p:cNvSpPr txBox="1"/>
          <p:nvPr/>
        </p:nvSpPr>
        <p:spPr>
          <a:xfrm>
            <a:off x="2527106" y="178398"/>
            <a:ext cx="6112699" cy="2231380"/>
          </a:xfrm>
          <a:prstGeom prst="rect">
            <a:avLst/>
          </a:prstGeom>
          <a:noFill/>
        </p:spPr>
        <p:txBody>
          <a:bodyPr wrap="none" lIns="182880" tIns="146304" rIns="182880" bIns="146304" rtlCol="0">
            <a:spAutoFit/>
          </a:bodyPr>
          <a:lstStyle/>
          <a:p>
            <a:pPr marL="0" indent="0">
              <a:lnSpc>
                <a:spcPct val="90000"/>
              </a:lnSpc>
              <a:spcAft>
                <a:spcPts val="600"/>
              </a:spcAft>
              <a:buFont typeface="+mj-lt"/>
              <a:buNone/>
            </a:pPr>
            <a:r>
              <a:rPr lang="en-US" sz="1600" dirty="0">
                <a:gradFill>
                  <a:gsLst>
                    <a:gs pos="2917">
                      <a:schemeClr val="tx1"/>
                    </a:gs>
                    <a:gs pos="30000">
                      <a:schemeClr val="tx1"/>
                    </a:gs>
                  </a:gsLst>
                  <a:lin ang="5400000" scaled="0"/>
                </a:gradFill>
              </a:rPr>
              <a:t>Add a photo to the slide master layout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Switch to Slide Master view</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Add brand approved photo from Brand Central or</a:t>
            </a:r>
            <a:br>
              <a:rPr lang="en-US" sz="1600" dirty="0">
                <a:gradFill>
                  <a:gsLst>
                    <a:gs pos="2917">
                      <a:schemeClr val="tx1"/>
                    </a:gs>
                    <a:gs pos="30000">
                      <a:schemeClr val="tx1"/>
                    </a:gs>
                  </a:gsLst>
                  <a:lin ang="5400000" scaled="0"/>
                </a:gradFill>
              </a:rPr>
            </a:br>
            <a:r>
              <a:rPr lang="en-US" sz="1600" dirty="0">
                <a:gradFill>
                  <a:gsLst>
                    <a:gs pos="2917">
                      <a:schemeClr val="tx1"/>
                    </a:gs>
                    <a:gs pos="30000">
                      <a:schemeClr val="tx1"/>
                    </a:gs>
                  </a:gsLst>
                  <a:lin ang="5400000" scaled="0"/>
                </a:gradFill>
              </a:rPr>
              <a:t>from </a:t>
            </a:r>
            <a:r>
              <a:rPr lang="en-US" sz="1600" dirty="0">
                <a:gradFill>
                  <a:gsLst>
                    <a:gs pos="2917">
                      <a:schemeClr val="tx1"/>
                    </a:gs>
                    <a:gs pos="30000">
                      <a:schemeClr val="tx1"/>
                    </a:gs>
                  </a:gsLst>
                  <a:lin ang="5400000" scaled="0"/>
                </a:gradFill>
                <a:hlinkClick r:id="rId3"/>
              </a:rPr>
              <a:t>ODSP PMG Stock Art folder</a:t>
            </a:r>
            <a:endParaRPr lang="en-US" sz="1600" dirty="0">
              <a:gradFill>
                <a:gsLst>
                  <a:gs pos="2917">
                    <a:schemeClr val="tx1"/>
                  </a:gs>
                  <a:gs pos="30000">
                    <a:schemeClr val="tx1"/>
                  </a:gs>
                </a:gsLst>
                <a:lin ang="5400000" scaled="0"/>
              </a:gradFill>
            </a:endParaRP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Send to back</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Delete this helper text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Alter gradient behind title to ensure readability over photo</a:t>
            </a:r>
          </a:p>
        </p:txBody>
      </p:sp>
      <p:sp>
        <p:nvSpPr>
          <p:cNvPr id="14" name="Rectangle 13">
            <a:extLst>
              <a:ext uri="{FF2B5EF4-FFF2-40B4-BE49-F238E27FC236}">
                <a16:creationId xmlns:a16="http://schemas.microsoft.com/office/drawing/2014/main" id="{65846F89-D3A3-4B94-9103-B38881DA865E}"/>
              </a:ext>
            </a:extLst>
          </p:cNvPr>
          <p:cNvSpPr/>
          <p:nvPr userDrawn="1"/>
        </p:nvSpPr>
        <p:spPr>
          <a:xfrm>
            <a:off x="2" y="2908866"/>
            <a:ext cx="12191791" cy="3949136"/>
          </a:xfrm>
          <a:prstGeom prst="rect">
            <a:avLst/>
          </a:prstGeom>
          <a:gradFill>
            <a:gsLst>
              <a:gs pos="0">
                <a:srgbClr val="010A07">
                  <a:alpha val="0"/>
                </a:srgbClr>
              </a:gs>
              <a:gs pos="100000">
                <a:srgbClr val="010A07">
                  <a:alpha val="92000"/>
                </a:srgbClr>
              </a:gs>
            </a:gsLst>
            <a:lin ang="5400000" scaled="1"/>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32658"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FFFFFF"/>
              </a:solidFill>
              <a:effectLst/>
              <a:uLnTx/>
              <a:uFillTx/>
              <a:latin typeface="Segoe UI"/>
              <a:ea typeface="+mn-ea"/>
              <a:cs typeface="+mn-cs"/>
            </a:endParaRPr>
          </a:p>
        </p:txBody>
      </p:sp>
      <p:grpSp>
        <p:nvGrpSpPr>
          <p:cNvPr id="15" name="Group 14">
            <a:extLst>
              <a:ext uri="{FF2B5EF4-FFF2-40B4-BE49-F238E27FC236}">
                <a16:creationId xmlns:a16="http://schemas.microsoft.com/office/drawing/2014/main" id="{620D3CCD-65A9-411D-B72C-1FB8BE21255D}"/>
              </a:ext>
            </a:extLst>
          </p:cNvPr>
          <p:cNvGrpSpPr>
            <a:grpSpLocks noChangeAspect="1"/>
          </p:cNvGrpSpPr>
          <p:nvPr userDrawn="1"/>
        </p:nvGrpSpPr>
        <p:grpSpPr bwMode="black">
          <a:xfrm>
            <a:off x="10428721" y="6263662"/>
            <a:ext cx="1419662" cy="304828"/>
            <a:chOff x="457200" y="1643393"/>
            <a:chExt cx="4492753" cy="964540"/>
          </a:xfrm>
        </p:grpSpPr>
        <p:pic>
          <p:nvPicPr>
            <p:cNvPr id="16" name="Picture 15">
              <a:extLst>
                <a:ext uri="{FF2B5EF4-FFF2-40B4-BE49-F238E27FC236}">
                  <a16:creationId xmlns:a16="http://schemas.microsoft.com/office/drawing/2014/main" id="{AD4BCBE2-7EBB-49C9-A913-8422384B56AE}"/>
                </a:ext>
              </a:extLst>
            </p:cNvPr>
            <p:cNvPicPr>
              <a:picLocks noChangeAspect="1"/>
            </p:cNvPicPr>
            <p:nvPr/>
          </p:nvPicPr>
          <p:blipFill>
            <a:blip r:embed="rId2"/>
            <a:stretch>
              <a:fillRect/>
            </a:stretch>
          </p:blipFill>
          <p:spPr bwMode="black">
            <a:xfrm>
              <a:off x="457200" y="1643393"/>
              <a:ext cx="964540" cy="964540"/>
            </a:xfrm>
            <a:prstGeom prst="rect">
              <a:avLst/>
            </a:prstGeom>
          </p:spPr>
        </p:pic>
        <p:sp>
          <p:nvSpPr>
            <p:cNvPr id="17" name="Freeform 12">
              <a:extLst>
                <a:ext uri="{FF2B5EF4-FFF2-40B4-BE49-F238E27FC236}">
                  <a16:creationId xmlns:a16="http://schemas.microsoft.com/office/drawing/2014/main" id="{25897B50-88BF-45E3-B88A-F16636D00687}"/>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3265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18" name="TextBox 17">
            <a:extLst>
              <a:ext uri="{FF2B5EF4-FFF2-40B4-BE49-F238E27FC236}">
                <a16:creationId xmlns:a16="http://schemas.microsoft.com/office/drawing/2014/main" id="{8434938F-D5FA-4867-8FE5-866FBCBA9830}"/>
              </a:ext>
            </a:extLst>
          </p:cNvPr>
          <p:cNvSpPr txBox="1"/>
          <p:nvPr userDrawn="1"/>
        </p:nvSpPr>
        <p:spPr>
          <a:xfrm>
            <a:off x="2527106" y="178398"/>
            <a:ext cx="6112699" cy="2231380"/>
          </a:xfrm>
          <a:prstGeom prst="rect">
            <a:avLst/>
          </a:prstGeom>
          <a:noFill/>
        </p:spPr>
        <p:txBody>
          <a:bodyPr wrap="none" lIns="182880" tIns="146304" rIns="182880" bIns="146304" rtlCol="0">
            <a:spAutoFit/>
          </a:bodyPr>
          <a:lstStyle/>
          <a:p>
            <a:pPr marL="0" indent="0">
              <a:lnSpc>
                <a:spcPct val="90000"/>
              </a:lnSpc>
              <a:spcAft>
                <a:spcPts val="600"/>
              </a:spcAft>
              <a:buFont typeface="+mj-lt"/>
              <a:buNone/>
            </a:pPr>
            <a:r>
              <a:rPr lang="en-US" sz="1600" dirty="0">
                <a:gradFill>
                  <a:gsLst>
                    <a:gs pos="2917">
                      <a:schemeClr val="tx1"/>
                    </a:gs>
                    <a:gs pos="30000">
                      <a:schemeClr val="tx1"/>
                    </a:gs>
                  </a:gsLst>
                  <a:lin ang="5400000" scaled="0"/>
                </a:gradFill>
              </a:rPr>
              <a:t>Add a photo to the slide master layout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Switch to Slide Master view</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Add brand approved photo from Brand Central or</a:t>
            </a:r>
            <a:br>
              <a:rPr lang="en-US" sz="1600" dirty="0">
                <a:gradFill>
                  <a:gsLst>
                    <a:gs pos="2917">
                      <a:schemeClr val="tx1"/>
                    </a:gs>
                    <a:gs pos="30000">
                      <a:schemeClr val="tx1"/>
                    </a:gs>
                  </a:gsLst>
                  <a:lin ang="5400000" scaled="0"/>
                </a:gradFill>
              </a:rPr>
            </a:br>
            <a:r>
              <a:rPr lang="en-US" sz="1600" dirty="0">
                <a:gradFill>
                  <a:gsLst>
                    <a:gs pos="2917">
                      <a:schemeClr val="tx1"/>
                    </a:gs>
                    <a:gs pos="30000">
                      <a:schemeClr val="tx1"/>
                    </a:gs>
                  </a:gsLst>
                  <a:lin ang="5400000" scaled="0"/>
                </a:gradFill>
              </a:rPr>
              <a:t>from </a:t>
            </a:r>
            <a:r>
              <a:rPr lang="en-US" sz="1600" dirty="0">
                <a:gradFill>
                  <a:gsLst>
                    <a:gs pos="2917">
                      <a:schemeClr val="tx1"/>
                    </a:gs>
                    <a:gs pos="30000">
                      <a:schemeClr val="tx1"/>
                    </a:gs>
                  </a:gsLst>
                  <a:lin ang="5400000" scaled="0"/>
                </a:gradFill>
                <a:hlinkClick r:id="rId3"/>
              </a:rPr>
              <a:t>ODSP PMG Stock Art folder</a:t>
            </a:r>
            <a:endParaRPr lang="en-US" sz="1600" dirty="0">
              <a:gradFill>
                <a:gsLst>
                  <a:gs pos="2917">
                    <a:schemeClr val="tx1"/>
                  </a:gs>
                  <a:gs pos="30000">
                    <a:schemeClr val="tx1"/>
                  </a:gs>
                </a:gsLst>
                <a:lin ang="5400000" scaled="0"/>
              </a:gradFill>
            </a:endParaRP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Send to back</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Delete this helper text</a:t>
            </a:r>
          </a:p>
          <a:p>
            <a:pPr marL="457200" indent="-457200">
              <a:lnSpc>
                <a:spcPct val="90000"/>
              </a:lnSpc>
              <a:spcAft>
                <a:spcPts val="600"/>
              </a:spcAft>
              <a:buFont typeface="+mj-lt"/>
              <a:buAutoNum type="arabicPeriod"/>
            </a:pPr>
            <a:r>
              <a:rPr lang="en-US" sz="1600" dirty="0">
                <a:gradFill>
                  <a:gsLst>
                    <a:gs pos="2917">
                      <a:schemeClr val="tx1"/>
                    </a:gs>
                    <a:gs pos="30000">
                      <a:schemeClr val="tx1"/>
                    </a:gs>
                  </a:gsLst>
                  <a:lin ang="5400000" scaled="0"/>
                </a:gradFill>
              </a:rPr>
              <a:t>Alter gradient behind title to ensure readability over photo</a:t>
            </a:r>
          </a:p>
        </p:txBody>
      </p:sp>
    </p:spTree>
    <p:extLst>
      <p:ext uri="{BB962C8B-B14F-4D97-AF65-F5344CB8AC3E}">
        <p14:creationId xmlns:p14="http://schemas.microsoft.com/office/powerpoint/2010/main" val="357246576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eatur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A7AA9-6C9B-48B1-AFDC-8EE4BCF2C340}"/>
              </a:ext>
            </a:extLst>
          </p:cNvPr>
          <p:cNvSpPr>
            <a:spLocks noGrp="1"/>
          </p:cNvSpPr>
          <p:nvPr>
            <p:ph type="title"/>
          </p:nvPr>
        </p:nvSpPr>
        <p:spPr>
          <a:xfrm>
            <a:off x="457200" y="457200"/>
            <a:ext cx="7010400" cy="443198"/>
          </a:xfrm>
        </p:spPr>
        <p:txBody>
          <a:bodyPr wrap="square">
            <a:spAutoFit/>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DA0C6134-102A-4FE7-B8DC-46590C4CCC12}"/>
              </a:ext>
            </a:extLst>
          </p:cNvPr>
          <p:cNvSpPr>
            <a:spLocks noGrp="1"/>
          </p:cNvSpPr>
          <p:nvPr>
            <p:ph sz="quarter" idx="10"/>
          </p:nvPr>
        </p:nvSpPr>
        <p:spPr>
          <a:xfrm>
            <a:off x="457200" y="1600200"/>
            <a:ext cx="7010400" cy="620170"/>
          </a:xfrm>
        </p:spPr>
        <p:txBody>
          <a:bodyPr wrap="square">
            <a:spAutoFit/>
          </a:bodyPr>
          <a:lstStyle>
            <a:lvl1pPr>
              <a:defRPr sz="24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2951292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eature slide with subtitl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2C1ABD-1107-46CF-9B1D-DC4C50BF44E2}"/>
              </a:ext>
            </a:extLst>
          </p:cNvPr>
          <p:cNvSpPr>
            <a:spLocks noGrp="1"/>
          </p:cNvSpPr>
          <p:nvPr>
            <p:ph type="body" sz="quarter" idx="11" hasCustomPrompt="1"/>
          </p:nvPr>
        </p:nvSpPr>
        <p:spPr>
          <a:xfrm>
            <a:off x="453688" y="986034"/>
            <a:ext cx="7013912" cy="313932"/>
          </a:xfrm>
          <a:solidFill>
            <a:schemeClr val="accent1"/>
          </a:solidFill>
        </p:spPr>
        <p:txBody>
          <a:bodyPr wrap="square" lIns="45720" tIns="45720" rIns="45720" bIns="45720">
            <a:spAutoFit/>
          </a:bodyPr>
          <a:lstStyle>
            <a:lvl1pPr>
              <a:defRPr sz="1600">
                <a:solidFill>
                  <a:schemeClr val="bg1"/>
                </a:solidFill>
                <a:latin typeface="+mn-lt"/>
              </a:defRPr>
            </a:lvl1pPr>
            <a:lvl2pPr>
              <a:defRPr sz="1800"/>
            </a:lvl2pPr>
            <a:lvl3pPr>
              <a:defRPr sz="1800"/>
            </a:lvl3pPr>
            <a:lvl4pPr>
              <a:defRPr sz="1800"/>
            </a:lvl4pPr>
            <a:lvl5pPr>
              <a:defRPr sz="1800"/>
            </a:lvl5pPr>
          </a:lstStyle>
          <a:p>
            <a:pPr lvl="0"/>
            <a:r>
              <a:rPr lang="en-US" dirty="0"/>
              <a:t>Subtitle</a:t>
            </a:r>
          </a:p>
        </p:txBody>
      </p:sp>
      <p:sp>
        <p:nvSpPr>
          <p:cNvPr id="8" name="Title 1">
            <a:extLst>
              <a:ext uri="{FF2B5EF4-FFF2-40B4-BE49-F238E27FC236}">
                <a16:creationId xmlns:a16="http://schemas.microsoft.com/office/drawing/2014/main" id="{62D86C91-AFF4-4398-A6D8-1389738C4FEA}"/>
              </a:ext>
            </a:extLst>
          </p:cNvPr>
          <p:cNvSpPr>
            <a:spLocks noGrp="1"/>
          </p:cNvSpPr>
          <p:nvPr>
            <p:ph type="title"/>
          </p:nvPr>
        </p:nvSpPr>
        <p:spPr>
          <a:xfrm>
            <a:off x="457200" y="457200"/>
            <a:ext cx="7010400" cy="443198"/>
          </a:xfrm>
        </p:spPr>
        <p:txBody>
          <a:bodyPr wrap="square">
            <a:spAutoFit/>
          </a:bodyPr>
          <a:lstStyle/>
          <a:p>
            <a:r>
              <a:rPr lang="en-US"/>
              <a:t>Click to edit Master title style</a:t>
            </a:r>
            <a:endParaRPr lang="en-US" dirty="0"/>
          </a:p>
        </p:txBody>
      </p:sp>
      <p:sp>
        <p:nvSpPr>
          <p:cNvPr id="9" name="Content Placeholder 6">
            <a:extLst>
              <a:ext uri="{FF2B5EF4-FFF2-40B4-BE49-F238E27FC236}">
                <a16:creationId xmlns:a16="http://schemas.microsoft.com/office/drawing/2014/main" id="{1D9E913C-60D7-4E5F-8DDE-45E9C3DC65C8}"/>
              </a:ext>
            </a:extLst>
          </p:cNvPr>
          <p:cNvSpPr>
            <a:spLocks noGrp="1"/>
          </p:cNvSpPr>
          <p:nvPr>
            <p:ph sz="quarter" idx="10"/>
          </p:nvPr>
        </p:nvSpPr>
        <p:spPr>
          <a:xfrm>
            <a:off x="457200" y="1600200"/>
            <a:ext cx="7010400" cy="620170"/>
          </a:xfrm>
        </p:spPr>
        <p:txBody>
          <a:bodyPr wrap="square">
            <a:spAutoFit/>
          </a:bodyPr>
          <a:lstStyle>
            <a:lvl1pPr>
              <a:defRPr sz="24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07327500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 gray right">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DC5B6DF4-B27B-46B5-BDF9-AEAB178F2C76}"/>
              </a:ext>
            </a:extLst>
          </p:cNvPr>
          <p:cNvSpPr/>
          <p:nvPr userDrawn="1"/>
        </p:nvSpPr>
        <p:spPr bwMode="auto">
          <a:xfrm>
            <a:off x="7440639" y="1"/>
            <a:ext cx="4751363" cy="6858000"/>
          </a:xfrm>
          <a:prstGeom prst="rect">
            <a:avLst/>
          </a:prstGeom>
          <a:solidFill>
            <a:srgbClr val="F1EFE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021" tIns="268813" rIns="448021" bIns="143366" numCol="1" spcCol="0" rtlCol="0" fromWordArt="0" anchor="t" anchorCtr="0" forceAA="0" compatLnSpc="1">
            <a:prstTxWarp prst="textNoShape">
              <a:avLst/>
            </a:prstTxWarp>
            <a:noAutofit/>
          </a:bodyPr>
          <a:lstStyle/>
          <a:p>
            <a:pPr defTabSz="914049">
              <a:lnSpc>
                <a:spcPct val="150000"/>
              </a:lnSpc>
              <a:defRPr/>
            </a:pPr>
            <a:endParaRPr lang="en-US" sz="1567" kern="0" cap="all" dirty="0">
              <a:solidFill>
                <a:schemeClr val="tx1">
                  <a:lumMod val="50000"/>
                  <a:lumOff val="50000"/>
                </a:schemeClr>
              </a:solidFill>
              <a:ea typeface="Segoe UI" pitchFamily="34" charset="0"/>
              <a:cs typeface="Segoe UI" pitchFamily="34" charset="0"/>
            </a:endParaRPr>
          </a:p>
        </p:txBody>
      </p:sp>
      <p:sp>
        <p:nvSpPr>
          <p:cNvPr id="7" name="Text Placeholder 6">
            <a:extLst>
              <a:ext uri="{FF2B5EF4-FFF2-40B4-BE49-F238E27FC236}">
                <a16:creationId xmlns:a16="http://schemas.microsoft.com/office/drawing/2014/main" id="{1F173020-EA2B-4C21-A3AA-2068793A8882}"/>
              </a:ext>
            </a:extLst>
          </p:cNvPr>
          <p:cNvSpPr>
            <a:spLocks noGrp="1"/>
          </p:cNvSpPr>
          <p:nvPr>
            <p:ph type="body" sz="quarter" idx="10"/>
          </p:nvPr>
        </p:nvSpPr>
        <p:spPr>
          <a:xfrm>
            <a:off x="457200" y="1143000"/>
            <a:ext cx="6629400" cy="1400383"/>
          </a:xfrm>
        </p:spPr>
        <p:txBody>
          <a:bodyPr wrap="square">
            <a:spAutoFit/>
          </a:bodyPr>
          <a:lstStyle>
            <a:lvl3pPr marL="0" indent="0">
              <a:defRPr sz="1800"/>
            </a:lvl3pPr>
            <a:lvl4pPr marL="0" indent="0">
              <a:defRPr sz="1400"/>
            </a:lvl4pPr>
            <a:lvl5pPr marL="0" indent="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BD4E3F73-D24B-4088-BC82-794B2F2C11D6}"/>
              </a:ext>
            </a:extLst>
          </p:cNvPr>
          <p:cNvSpPr>
            <a:spLocks noGrp="1"/>
          </p:cNvSpPr>
          <p:nvPr>
            <p:ph type="title"/>
          </p:nvPr>
        </p:nvSpPr>
        <p:spPr>
          <a:xfrm>
            <a:off x="457200" y="457200"/>
            <a:ext cx="6629400" cy="443198"/>
          </a:xfrm>
        </p:spPr>
        <p:txBody>
          <a:bodyPr/>
          <a:lstStyle/>
          <a:p>
            <a:r>
              <a:rPr lang="en-US"/>
              <a:t>Click to edit Master title style</a:t>
            </a:r>
            <a:endParaRPr lang="en-US" dirty="0"/>
          </a:p>
        </p:txBody>
      </p:sp>
    </p:spTree>
    <p:extLst>
      <p:ext uri="{BB962C8B-B14F-4D97-AF65-F5344CB8AC3E}">
        <p14:creationId xmlns:p14="http://schemas.microsoft.com/office/powerpoint/2010/main" val="241938297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3 photo righ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F173020-EA2B-4C21-A3AA-2068793A8882}"/>
              </a:ext>
            </a:extLst>
          </p:cNvPr>
          <p:cNvSpPr>
            <a:spLocks noGrp="1"/>
          </p:cNvSpPr>
          <p:nvPr>
            <p:ph type="body" sz="quarter" idx="10"/>
          </p:nvPr>
        </p:nvSpPr>
        <p:spPr>
          <a:xfrm>
            <a:off x="457200" y="1143000"/>
            <a:ext cx="6629400" cy="1400383"/>
          </a:xfrm>
        </p:spPr>
        <p:txBody>
          <a:bodyPr wrap="square">
            <a:spAutoFit/>
          </a:bodyPr>
          <a:lstStyle>
            <a:lvl3pPr marL="0" indent="0">
              <a:defRPr sz="1800"/>
            </a:lvl3pPr>
            <a:lvl4pPr marL="0" indent="0">
              <a:defRPr sz="1400"/>
            </a:lvl4pPr>
            <a:lvl5pPr marL="0" indent="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a:extLst>
              <a:ext uri="{FF2B5EF4-FFF2-40B4-BE49-F238E27FC236}">
                <a16:creationId xmlns:a16="http://schemas.microsoft.com/office/drawing/2014/main" id="{BD4E3F73-D24B-4088-BC82-794B2F2C11D6}"/>
              </a:ext>
            </a:extLst>
          </p:cNvPr>
          <p:cNvSpPr>
            <a:spLocks noGrp="1"/>
          </p:cNvSpPr>
          <p:nvPr>
            <p:ph type="title"/>
          </p:nvPr>
        </p:nvSpPr>
        <p:spPr>
          <a:xfrm>
            <a:off x="457200" y="457200"/>
            <a:ext cx="6629400" cy="443198"/>
          </a:xfrm>
        </p:spPr>
        <p:txBody>
          <a:body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0663B67E-1979-4271-9976-77271F60BBBE}"/>
              </a:ext>
            </a:extLst>
          </p:cNvPr>
          <p:cNvSpPr>
            <a:spLocks noGrp="1"/>
          </p:cNvSpPr>
          <p:nvPr>
            <p:ph type="pic" sz="quarter" idx="11"/>
          </p:nvPr>
        </p:nvSpPr>
        <p:spPr bwMode="ltGray">
          <a:xfrm>
            <a:off x="7440639" y="1863"/>
            <a:ext cx="4751363" cy="6856138"/>
          </a:xfrm>
          <a:solidFill>
            <a:schemeClr val="accent1"/>
          </a:solidFill>
        </p:spPr>
        <p:txBody>
          <a:bodyPr tIns="548640" anchor="ctr" anchorCtr="0">
            <a:noAutofit/>
          </a:bodyPr>
          <a:lstStyle>
            <a:lvl1pPr marL="0" indent="0" algn="ctr">
              <a:buNone/>
              <a:defRPr sz="1569"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19575178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354379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nk - 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782689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FD342F-2609-4485-BE6C-AB3D7CBE1239}"/>
              </a:ext>
            </a:extLst>
          </p:cNvPr>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457200" y="1197323"/>
            <a:ext cx="11277600" cy="1649682"/>
          </a:xfrm>
        </p:spPr>
        <p:txBody>
          <a:bodyPr/>
          <a:lstStyle>
            <a:lvl1pPr marL="0" indent="0">
              <a:buNone/>
              <a:defRPr sz="28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sz="20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sz="20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sz="20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717860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066800" y="1385714"/>
            <a:ext cx="10058400" cy="3323474"/>
          </a:xfrm>
        </p:spPr>
        <p:txBody>
          <a:bodyPr wrap="square" anchor="b" anchorCtr="0">
            <a:spAutoFit/>
          </a:bodyPr>
          <a:lstStyle>
            <a:lvl1pPr marL="282502" indent="-282502">
              <a:tabLst>
                <a:tab pos="282502" algn="l"/>
              </a:tabLst>
              <a:defRPr sz="5999" baseline="0">
                <a:solidFill>
                  <a:srgbClr val="FFFFFF"/>
                </a:solidFill>
              </a:defRPr>
            </a:lvl1pPr>
          </a:lstStyle>
          <a:p>
            <a:r>
              <a:rPr lang="en-US" dirty="0"/>
              <a:t>“Add a quote here. Design is easier than it looks, and more important than it seems.”</a:t>
            </a:r>
          </a:p>
        </p:txBody>
      </p:sp>
      <p:sp>
        <p:nvSpPr>
          <p:cNvPr id="4" name="Text Placeholder 3"/>
          <p:cNvSpPr>
            <a:spLocks noGrp="1"/>
          </p:cNvSpPr>
          <p:nvPr>
            <p:ph type="body" sz="quarter" idx="10" hasCustomPrompt="1"/>
          </p:nvPr>
        </p:nvSpPr>
        <p:spPr>
          <a:xfrm>
            <a:off x="5746651" y="4805346"/>
            <a:ext cx="5378549" cy="885884"/>
          </a:xfrm>
        </p:spPr>
        <p:txBody>
          <a:bodyPr/>
          <a:lstStyle>
            <a:lvl1pPr marL="0" indent="0" algn="r">
              <a:spcBef>
                <a:spcPts val="0"/>
              </a:spcBef>
              <a:buNone/>
              <a:defRPr sz="3198" baseline="0">
                <a:solidFill>
                  <a:srgbClr val="FFFFFF"/>
                </a:solidFill>
                <a:latin typeface="+mj-lt"/>
              </a:defRPr>
            </a:lvl1pPr>
          </a:lstStyle>
          <a:p>
            <a:pPr lvl="0"/>
            <a:r>
              <a:rPr lang="en-US"/>
              <a:t>Author’s Name</a:t>
            </a:r>
          </a:p>
          <a:p>
            <a:pPr lvl="0"/>
            <a:r>
              <a:rPr lang="en-US" dirty="0"/>
              <a:t>Title</a:t>
            </a:r>
          </a:p>
        </p:txBody>
      </p:sp>
      <p:sp>
        <p:nvSpPr>
          <p:cNvPr id="5" name="TextBox 7"/>
          <p:cNvSpPr txBox="1"/>
          <p:nvPr/>
        </p:nvSpPr>
        <p:spPr bwMode="white">
          <a:xfrm>
            <a:off x="4335103" y="6565485"/>
            <a:ext cx="3521798" cy="16126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0"/>
              </a:spcAft>
              <a:buClrTx/>
              <a:buSzTx/>
              <a:buFontTx/>
              <a:buNone/>
              <a:tabLst/>
              <a:defRPr/>
            </a:pPr>
            <a:r>
              <a:rPr kumimoji="0" lang="en-US" sz="1048" b="0" i="0" u="none" strike="noStrike" kern="1200" cap="none" spc="150" normalizeH="0" baseline="0" noProof="0">
                <a:ln>
                  <a:noFill/>
                </a:ln>
                <a:gradFill>
                  <a:gsLst>
                    <a:gs pos="0">
                      <a:srgbClr val="FFFFFF">
                        <a:alpha val="50000"/>
                      </a:srgbClr>
                    </a:gs>
                    <a:gs pos="86000">
                      <a:srgbClr val="FFFFFF">
                        <a:alpha val="50000"/>
                      </a:srgbClr>
                    </a:gs>
                  </a:gsLst>
                  <a:lin ang="5400000" scaled="0"/>
                </a:gradFill>
                <a:effectLst/>
                <a:uLnTx/>
                <a:uFillTx/>
                <a:latin typeface="Segoe UI" panose="020B0502040204020203" pitchFamily="34" charset="0"/>
                <a:ea typeface="+mn-ea"/>
                <a:cs typeface="+mn-cs"/>
              </a:rPr>
              <a:t>MICROSOFT CONFIDENTIAL – INTERNAL ONLY</a:t>
            </a:r>
          </a:p>
        </p:txBody>
      </p:sp>
      <p:sp>
        <p:nvSpPr>
          <p:cNvPr id="6" name="TextBox 7">
            <a:extLst>
              <a:ext uri="{FF2B5EF4-FFF2-40B4-BE49-F238E27FC236}">
                <a16:creationId xmlns:a16="http://schemas.microsoft.com/office/drawing/2014/main" id="{2CF74BEB-D177-45B2-98B9-E2424E8025FB}"/>
              </a:ext>
            </a:extLst>
          </p:cNvPr>
          <p:cNvSpPr txBox="1"/>
          <p:nvPr userDrawn="1"/>
        </p:nvSpPr>
        <p:spPr bwMode="white">
          <a:xfrm>
            <a:off x="4335103" y="6565485"/>
            <a:ext cx="3521798" cy="16126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0"/>
              </a:spcAft>
              <a:buClrTx/>
              <a:buSzTx/>
              <a:buFontTx/>
              <a:buNone/>
              <a:tabLst/>
              <a:defRPr/>
            </a:pPr>
            <a:r>
              <a:rPr kumimoji="0" lang="en-US" sz="1048" b="0" i="0" u="none" strike="noStrike" kern="1200" cap="none" spc="150" normalizeH="0" baseline="0" noProof="0">
                <a:ln>
                  <a:noFill/>
                </a:ln>
                <a:gradFill>
                  <a:gsLst>
                    <a:gs pos="0">
                      <a:srgbClr val="FFFFFF">
                        <a:alpha val="50000"/>
                      </a:srgbClr>
                    </a:gs>
                    <a:gs pos="86000">
                      <a:srgbClr val="FFFFFF">
                        <a:alpha val="50000"/>
                      </a:srgbClr>
                    </a:gs>
                  </a:gsLst>
                  <a:lin ang="5400000" scaled="0"/>
                </a:gradFill>
                <a:effectLst/>
                <a:uLnTx/>
                <a:uFillTx/>
                <a:latin typeface="Segoe UI" panose="020B0502040204020203" pitchFamily="34" charset="0"/>
                <a:ea typeface="+mn-ea"/>
                <a:cs typeface="+mn-cs"/>
              </a:rPr>
              <a:t>MICROSOFT CONFIDENTIAL – INTERNAL ONLY</a:t>
            </a:r>
          </a:p>
        </p:txBody>
      </p:sp>
    </p:spTree>
    <p:extLst>
      <p:ext uri="{BB962C8B-B14F-4D97-AF65-F5344CB8AC3E}">
        <p14:creationId xmlns:p14="http://schemas.microsoft.com/office/powerpoint/2010/main" val="28860268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ree column photos">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457200" y="1905000"/>
            <a:ext cx="33528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12" name="Picture Placeholder 10"/>
          <p:cNvSpPr>
            <a:spLocks noGrp="1"/>
          </p:cNvSpPr>
          <p:nvPr>
            <p:ph type="pic" sz="quarter" idx="15" hasCustomPrompt="1"/>
          </p:nvPr>
        </p:nvSpPr>
        <p:spPr>
          <a:xfrm>
            <a:off x="4419601" y="1905000"/>
            <a:ext cx="33528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13" name="Picture Placeholder 10"/>
          <p:cNvSpPr>
            <a:spLocks noGrp="1"/>
          </p:cNvSpPr>
          <p:nvPr>
            <p:ph type="pic" sz="quarter" idx="16" hasCustomPrompt="1"/>
          </p:nvPr>
        </p:nvSpPr>
        <p:spPr>
          <a:xfrm>
            <a:off x="8382000" y="1905000"/>
            <a:ext cx="33528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5" name="Text Placeholder 4"/>
          <p:cNvSpPr>
            <a:spLocks noGrp="1"/>
          </p:cNvSpPr>
          <p:nvPr>
            <p:ph type="body" sz="quarter" idx="11" hasCustomPrompt="1"/>
          </p:nvPr>
        </p:nvSpPr>
        <p:spPr>
          <a:xfrm>
            <a:off x="457200" y="4648200"/>
            <a:ext cx="3352800" cy="1610697"/>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9" name="Text Placeholder 4"/>
          <p:cNvSpPr>
            <a:spLocks noGrp="1"/>
          </p:cNvSpPr>
          <p:nvPr>
            <p:ph type="body" sz="quarter" idx="12" hasCustomPrompt="1"/>
          </p:nvPr>
        </p:nvSpPr>
        <p:spPr>
          <a:xfrm>
            <a:off x="4419598" y="4657681"/>
            <a:ext cx="3352800" cy="1610697"/>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0" name="Text Placeholder 4"/>
          <p:cNvSpPr>
            <a:spLocks noGrp="1"/>
          </p:cNvSpPr>
          <p:nvPr>
            <p:ph type="body" sz="quarter" idx="13" hasCustomPrompt="1"/>
          </p:nvPr>
        </p:nvSpPr>
        <p:spPr>
          <a:xfrm>
            <a:off x="8382000" y="4648200"/>
            <a:ext cx="3352800" cy="1610697"/>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3" name="Title 2">
            <a:extLst>
              <a:ext uri="{FF2B5EF4-FFF2-40B4-BE49-F238E27FC236}">
                <a16:creationId xmlns:a16="http://schemas.microsoft.com/office/drawing/2014/main" id="{FC8E30D2-6210-416E-B38B-83B10D9E565A}"/>
              </a:ext>
            </a:extLst>
          </p:cNvPr>
          <p:cNvSpPr>
            <a:spLocks noGrp="1"/>
          </p:cNvSpPr>
          <p:nvPr>
            <p:ph type="title" hasCustomPrompt="1"/>
          </p:nvPr>
        </p:nvSpPr>
        <p:spPr>
          <a:xfrm>
            <a:off x="457200" y="457200"/>
            <a:ext cx="11277600" cy="443198"/>
          </a:xfrm>
        </p:spPr>
        <p:txBody>
          <a:bodyPr/>
          <a:lstStyle>
            <a:lvl1pPr>
              <a:defRPr/>
            </a:lvl1pPr>
          </a:lstStyle>
          <a:p>
            <a:r>
              <a:rPr lang="en-US" dirty="0"/>
              <a:t>3 Column Photos</a:t>
            </a:r>
          </a:p>
        </p:txBody>
      </p:sp>
    </p:spTree>
    <p:extLst>
      <p:ext uri="{BB962C8B-B14F-4D97-AF65-F5344CB8AC3E}">
        <p14:creationId xmlns:p14="http://schemas.microsoft.com/office/powerpoint/2010/main" val="336946263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our column photos">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457200" y="1714500"/>
            <a:ext cx="25146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5" name="Text Placeholder 4"/>
          <p:cNvSpPr>
            <a:spLocks noGrp="1"/>
          </p:cNvSpPr>
          <p:nvPr>
            <p:ph type="body" sz="quarter" idx="11" hasCustomPrompt="1"/>
          </p:nvPr>
        </p:nvSpPr>
        <p:spPr>
          <a:xfrm>
            <a:off x="457200" y="4419601"/>
            <a:ext cx="2514600" cy="1641475"/>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a:t>
            </a:r>
          </a:p>
        </p:txBody>
      </p:sp>
      <p:sp>
        <p:nvSpPr>
          <p:cNvPr id="3" name="Title 2">
            <a:extLst>
              <a:ext uri="{FF2B5EF4-FFF2-40B4-BE49-F238E27FC236}">
                <a16:creationId xmlns:a16="http://schemas.microsoft.com/office/drawing/2014/main" id="{FC8E30D2-6210-416E-B38B-83B10D9E565A}"/>
              </a:ext>
            </a:extLst>
          </p:cNvPr>
          <p:cNvSpPr>
            <a:spLocks noGrp="1"/>
          </p:cNvSpPr>
          <p:nvPr>
            <p:ph type="title" hasCustomPrompt="1"/>
          </p:nvPr>
        </p:nvSpPr>
        <p:spPr>
          <a:xfrm>
            <a:off x="457200" y="457200"/>
            <a:ext cx="11277600" cy="443198"/>
          </a:xfrm>
        </p:spPr>
        <p:txBody>
          <a:bodyPr/>
          <a:lstStyle>
            <a:lvl1pPr>
              <a:defRPr/>
            </a:lvl1pPr>
          </a:lstStyle>
          <a:p>
            <a:r>
              <a:rPr lang="en-US" dirty="0"/>
              <a:t>4 Column Photos</a:t>
            </a:r>
          </a:p>
        </p:txBody>
      </p:sp>
      <p:sp>
        <p:nvSpPr>
          <p:cNvPr id="19" name="Picture Placeholder 10">
            <a:extLst>
              <a:ext uri="{FF2B5EF4-FFF2-40B4-BE49-F238E27FC236}">
                <a16:creationId xmlns:a16="http://schemas.microsoft.com/office/drawing/2014/main" id="{B6EB7423-EF30-4471-B988-FE53D067CC84}"/>
              </a:ext>
            </a:extLst>
          </p:cNvPr>
          <p:cNvSpPr>
            <a:spLocks noGrp="1"/>
          </p:cNvSpPr>
          <p:nvPr>
            <p:ph type="pic" sz="quarter" idx="15" hasCustomPrompt="1"/>
          </p:nvPr>
        </p:nvSpPr>
        <p:spPr>
          <a:xfrm>
            <a:off x="9220200" y="1714500"/>
            <a:ext cx="25146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20" name="Text Placeholder 4">
            <a:extLst>
              <a:ext uri="{FF2B5EF4-FFF2-40B4-BE49-F238E27FC236}">
                <a16:creationId xmlns:a16="http://schemas.microsoft.com/office/drawing/2014/main" id="{14A072DE-AD55-472B-B578-9F23C37AADD0}"/>
              </a:ext>
            </a:extLst>
          </p:cNvPr>
          <p:cNvSpPr>
            <a:spLocks noGrp="1"/>
          </p:cNvSpPr>
          <p:nvPr>
            <p:ph type="body" sz="quarter" idx="16" hasCustomPrompt="1"/>
          </p:nvPr>
        </p:nvSpPr>
        <p:spPr>
          <a:xfrm>
            <a:off x="9220200" y="4419601"/>
            <a:ext cx="2514600" cy="1641475"/>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a:t>
            </a:r>
          </a:p>
        </p:txBody>
      </p:sp>
      <p:sp>
        <p:nvSpPr>
          <p:cNvPr id="21" name="Picture Placeholder 10">
            <a:extLst>
              <a:ext uri="{FF2B5EF4-FFF2-40B4-BE49-F238E27FC236}">
                <a16:creationId xmlns:a16="http://schemas.microsoft.com/office/drawing/2014/main" id="{8554BB6D-4DA6-4AA1-B51E-72B402E4F8BA}"/>
              </a:ext>
            </a:extLst>
          </p:cNvPr>
          <p:cNvSpPr>
            <a:spLocks noGrp="1"/>
          </p:cNvSpPr>
          <p:nvPr>
            <p:ph type="pic" sz="quarter" idx="17" hasCustomPrompt="1"/>
          </p:nvPr>
        </p:nvSpPr>
        <p:spPr>
          <a:xfrm>
            <a:off x="3352801" y="1714500"/>
            <a:ext cx="25146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22" name="Text Placeholder 4">
            <a:extLst>
              <a:ext uri="{FF2B5EF4-FFF2-40B4-BE49-F238E27FC236}">
                <a16:creationId xmlns:a16="http://schemas.microsoft.com/office/drawing/2014/main" id="{59ACA71F-FCAE-4333-B6E2-FE765F3507BF}"/>
              </a:ext>
            </a:extLst>
          </p:cNvPr>
          <p:cNvSpPr>
            <a:spLocks noGrp="1"/>
          </p:cNvSpPr>
          <p:nvPr>
            <p:ph type="body" sz="quarter" idx="18" hasCustomPrompt="1"/>
          </p:nvPr>
        </p:nvSpPr>
        <p:spPr>
          <a:xfrm>
            <a:off x="3352801" y="4419601"/>
            <a:ext cx="2514600" cy="1641475"/>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a:t>
            </a:r>
          </a:p>
        </p:txBody>
      </p:sp>
      <p:sp>
        <p:nvSpPr>
          <p:cNvPr id="23" name="Picture Placeholder 10">
            <a:extLst>
              <a:ext uri="{FF2B5EF4-FFF2-40B4-BE49-F238E27FC236}">
                <a16:creationId xmlns:a16="http://schemas.microsoft.com/office/drawing/2014/main" id="{795F65FB-B623-41E0-95BE-EC9E0F8F5958}"/>
              </a:ext>
            </a:extLst>
          </p:cNvPr>
          <p:cNvSpPr>
            <a:spLocks noGrp="1"/>
          </p:cNvSpPr>
          <p:nvPr>
            <p:ph type="pic" sz="quarter" idx="19" hasCustomPrompt="1"/>
          </p:nvPr>
        </p:nvSpPr>
        <p:spPr>
          <a:xfrm>
            <a:off x="6324599" y="1714500"/>
            <a:ext cx="2514600" cy="2514600"/>
          </a:xfrm>
          <a:solidFill>
            <a:schemeClr val="accent1"/>
          </a:solidFill>
        </p:spPr>
        <p:txBody>
          <a:bodyPr anchor="ctr">
            <a:noAutofit/>
          </a:bodyPr>
          <a:lstStyle>
            <a:lvl1pPr marL="0" indent="0" algn="ctr">
              <a:buNone/>
              <a:defRPr sz="2000">
                <a:solidFill>
                  <a:schemeClr val="bg2"/>
                </a:solidFill>
                <a:latin typeface="+mj-lt"/>
              </a:defRPr>
            </a:lvl1pPr>
          </a:lstStyle>
          <a:p>
            <a:r>
              <a:rPr lang="en-US" dirty="0"/>
              <a:t>Drop photo here</a:t>
            </a:r>
          </a:p>
        </p:txBody>
      </p:sp>
      <p:sp>
        <p:nvSpPr>
          <p:cNvPr id="24" name="Text Placeholder 4">
            <a:extLst>
              <a:ext uri="{FF2B5EF4-FFF2-40B4-BE49-F238E27FC236}">
                <a16:creationId xmlns:a16="http://schemas.microsoft.com/office/drawing/2014/main" id="{8A232FE3-5A6D-45EC-92C4-DF161C399176}"/>
              </a:ext>
            </a:extLst>
          </p:cNvPr>
          <p:cNvSpPr>
            <a:spLocks noGrp="1"/>
          </p:cNvSpPr>
          <p:nvPr>
            <p:ph type="body" sz="quarter" idx="20" hasCustomPrompt="1"/>
          </p:nvPr>
        </p:nvSpPr>
        <p:spPr>
          <a:xfrm>
            <a:off x="6324599" y="4419601"/>
            <a:ext cx="2514600" cy="1641475"/>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a:t>
            </a:r>
          </a:p>
        </p:txBody>
      </p:sp>
    </p:spTree>
    <p:extLst>
      <p:ext uri="{BB962C8B-B14F-4D97-AF65-F5344CB8AC3E}">
        <p14:creationId xmlns:p14="http://schemas.microsoft.com/office/powerpoint/2010/main" val="294645649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ree column graphics">
    <p:spTree>
      <p:nvGrpSpPr>
        <p:cNvPr id="1" name=""/>
        <p:cNvGrpSpPr/>
        <p:nvPr/>
      </p:nvGrpSpPr>
      <p:grpSpPr>
        <a:xfrm>
          <a:off x="0" y="0"/>
          <a:ext cx="0" cy="0"/>
          <a:chOff x="0" y="0"/>
          <a:chExt cx="0" cy="0"/>
        </a:xfrm>
      </p:grpSpPr>
      <p:sp>
        <p:nvSpPr>
          <p:cNvPr id="3" name="Rectangle 2"/>
          <p:cNvSpPr/>
          <p:nvPr userDrawn="1"/>
        </p:nvSpPr>
        <p:spPr bwMode="auto">
          <a:xfrm>
            <a:off x="454840" y="1599723"/>
            <a:ext cx="3352796"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873939" y="2056923"/>
            <a:ext cx="2514598"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6" name="Rectangle 5"/>
          <p:cNvSpPr/>
          <p:nvPr userDrawn="1"/>
        </p:nvSpPr>
        <p:spPr bwMode="auto">
          <a:xfrm>
            <a:off x="4419602" y="1599723"/>
            <a:ext cx="3352796"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8382004" y="1599723"/>
            <a:ext cx="3352796"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Content Placeholder 15"/>
          <p:cNvSpPr>
            <a:spLocks noGrp="1"/>
          </p:cNvSpPr>
          <p:nvPr userDrawn="1">
            <p:ph sz="quarter" idx="18" hasCustomPrompt="1"/>
          </p:nvPr>
        </p:nvSpPr>
        <p:spPr>
          <a:xfrm>
            <a:off x="4838701" y="2056923"/>
            <a:ext cx="2514598"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18" name="Content Placeholder 15"/>
          <p:cNvSpPr>
            <a:spLocks noGrp="1"/>
          </p:cNvSpPr>
          <p:nvPr userDrawn="1">
            <p:ph sz="quarter" idx="19" hasCustomPrompt="1"/>
          </p:nvPr>
        </p:nvSpPr>
        <p:spPr>
          <a:xfrm>
            <a:off x="8803463" y="2056923"/>
            <a:ext cx="2514598"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13" name="Text Placeholder 4">
            <a:extLst>
              <a:ext uri="{FF2B5EF4-FFF2-40B4-BE49-F238E27FC236}">
                <a16:creationId xmlns:a16="http://schemas.microsoft.com/office/drawing/2014/main" id="{FB052D15-67DF-4845-863F-FEC853640A9E}"/>
              </a:ext>
            </a:extLst>
          </p:cNvPr>
          <p:cNvSpPr>
            <a:spLocks noGrp="1"/>
          </p:cNvSpPr>
          <p:nvPr userDrawn="1">
            <p:ph type="body" sz="quarter" idx="11" hasCustomPrompt="1"/>
          </p:nvPr>
        </p:nvSpPr>
        <p:spPr>
          <a:xfrm>
            <a:off x="457202" y="5029200"/>
            <a:ext cx="3352796" cy="1610697"/>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4" name="Text Placeholder 4">
            <a:extLst>
              <a:ext uri="{FF2B5EF4-FFF2-40B4-BE49-F238E27FC236}">
                <a16:creationId xmlns:a16="http://schemas.microsoft.com/office/drawing/2014/main" id="{A5ECD4C7-D870-4003-9FA8-85EBBED87940}"/>
              </a:ext>
            </a:extLst>
          </p:cNvPr>
          <p:cNvSpPr>
            <a:spLocks noGrp="1"/>
          </p:cNvSpPr>
          <p:nvPr userDrawn="1">
            <p:ph type="body" sz="quarter" idx="12" hasCustomPrompt="1"/>
          </p:nvPr>
        </p:nvSpPr>
        <p:spPr>
          <a:xfrm>
            <a:off x="4419602" y="5029200"/>
            <a:ext cx="3352796" cy="1610697"/>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15" name="Text Placeholder 4">
            <a:extLst>
              <a:ext uri="{FF2B5EF4-FFF2-40B4-BE49-F238E27FC236}">
                <a16:creationId xmlns:a16="http://schemas.microsoft.com/office/drawing/2014/main" id="{AA9BECBA-B2CC-4EE6-B54E-9ADB03EB2595}"/>
              </a:ext>
            </a:extLst>
          </p:cNvPr>
          <p:cNvSpPr>
            <a:spLocks noGrp="1"/>
          </p:cNvSpPr>
          <p:nvPr userDrawn="1">
            <p:ph type="body" sz="quarter" idx="13" hasCustomPrompt="1"/>
          </p:nvPr>
        </p:nvSpPr>
        <p:spPr>
          <a:xfrm>
            <a:off x="8382002" y="5029200"/>
            <a:ext cx="3352796" cy="1610697"/>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Regular 16.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a:t>
            </a:r>
            <a:r>
              <a:rPr lang="en-US" dirty="0"/>
              <a:t>.</a:t>
            </a:r>
          </a:p>
        </p:txBody>
      </p:sp>
      <p:sp>
        <p:nvSpPr>
          <p:cNvPr id="2" name="Title 1">
            <a:extLst>
              <a:ext uri="{FF2B5EF4-FFF2-40B4-BE49-F238E27FC236}">
                <a16:creationId xmlns:a16="http://schemas.microsoft.com/office/drawing/2014/main" id="{D2E6A29D-EC2B-4B0C-9CCE-388FA30094D3}"/>
              </a:ext>
            </a:extLst>
          </p:cNvPr>
          <p:cNvSpPr>
            <a:spLocks noGrp="1"/>
          </p:cNvSpPr>
          <p:nvPr>
            <p:ph type="title" hasCustomPrompt="1"/>
          </p:nvPr>
        </p:nvSpPr>
        <p:spPr>
          <a:xfrm>
            <a:off x="457200" y="448276"/>
            <a:ext cx="11277600" cy="443198"/>
          </a:xfrm>
        </p:spPr>
        <p:txBody>
          <a:bodyPr/>
          <a:lstStyle>
            <a:lvl1pPr>
              <a:defRPr/>
            </a:lvl1pPr>
          </a:lstStyle>
          <a:p>
            <a:r>
              <a:rPr lang="en-US" dirty="0"/>
              <a:t>Graphic layout: three columns graphic and text</a:t>
            </a:r>
          </a:p>
        </p:txBody>
      </p:sp>
    </p:spTree>
    <p:extLst>
      <p:ext uri="{BB962C8B-B14F-4D97-AF65-F5344CB8AC3E}">
        <p14:creationId xmlns:p14="http://schemas.microsoft.com/office/powerpoint/2010/main" val="3918404853"/>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our column graphic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594C393-E06E-3A4C-A658-2526A14DA5A1}"/>
              </a:ext>
            </a:extLst>
          </p:cNvPr>
          <p:cNvSpPr/>
          <p:nvPr userDrawn="1"/>
        </p:nvSpPr>
        <p:spPr bwMode="auto">
          <a:xfrm>
            <a:off x="9235441" y="1600200"/>
            <a:ext cx="2651760"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a:extLst>
              <a:ext uri="{FF2B5EF4-FFF2-40B4-BE49-F238E27FC236}">
                <a16:creationId xmlns:a16="http://schemas.microsoft.com/office/drawing/2014/main" id="{A011C51E-94BA-C44D-ABF4-E87C4124DAF0}"/>
              </a:ext>
            </a:extLst>
          </p:cNvPr>
          <p:cNvSpPr/>
          <p:nvPr userDrawn="1"/>
        </p:nvSpPr>
        <p:spPr bwMode="auto">
          <a:xfrm>
            <a:off x="6214840" y="1600200"/>
            <a:ext cx="2651760"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E6DDB665-2DD7-AE40-9862-C6E8E22E9215}"/>
              </a:ext>
            </a:extLst>
          </p:cNvPr>
          <p:cNvSpPr/>
          <p:nvPr userDrawn="1"/>
        </p:nvSpPr>
        <p:spPr bwMode="auto">
          <a:xfrm>
            <a:off x="3320633" y="1600200"/>
            <a:ext cx="2651760"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4CD677DE-AA2C-984C-BAE1-54D5F0B518CE}"/>
              </a:ext>
            </a:extLst>
          </p:cNvPr>
          <p:cNvSpPr/>
          <p:nvPr userDrawn="1"/>
        </p:nvSpPr>
        <p:spPr bwMode="auto">
          <a:xfrm>
            <a:off x="304800" y="1600200"/>
            <a:ext cx="2651760" cy="3200400"/>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Content Placeholder 15">
            <a:extLst>
              <a:ext uri="{FF2B5EF4-FFF2-40B4-BE49-F238E27FC236}">
                <a16:creationId xmlns:a16="http://schemas.microsoft.com/office/drawing/2014/main" id="{F580A529-D3A8-5643-80BA-3E2BE1AA8D57}"/>
              </a:ext>
            </a:extLst>
          </p:cNvPr>
          <p:cNvSpPr>
            <a:spLocks noGrp="1"/>
          </p:cNvSpPr>
          <p:nvPr>
            <p:ph sz="quarter" idx="17" hasCustomPrompt="1"/>
          </p:nvPr>
        </p:nvSpPr>
        <p:spPr>
          <a:xfrm>
            <a:off x="762000" y="2057400"/>
            <a:ext cx="1737360"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7" name="Content Placeholder 15">
            <a:extLst>
              <a:ext uri="{FF2B5EF4-FFF2-40B4-BE49-F238E27FC236}">
                <a16:creationId xmlns:a16="http://schemas.microsoft.com/office/drawing/2014/main" id="{1F6D7A4B-5FFE-2741-8477-E0CAA019B079}"/>
              </a:ext>
            </a:extLst>
          </p:cNvPr>
          <p:cNvSpPr>
            <a:spLocks noGrp="1"/>
          </p:cNvSpPr>
          <p:nvPr>
            <p:ph sz="quarter" idx="18" hasCustomPrompt="1"/>
          </p:nvPr>
        </p:nvSpPr>
        <p:spPr>
          <a:xfrm>
            <a:off x="3777833" y="2057400"/>
            <a:ext cx="1737360"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304800" y="4927922"/>
            <a:ext cx="2651760" cy="1395254"/>
          </a:xfrm>
        </p:spPr>
        <p:txBody>
          <a:bodyPr lIns="0" tIns="0" rIns="0" bIns="0"/>
          <a:lstStyle>
            <a:lvl1pPr marL="0" indent="0">
              <a:lnSpc>
                <a:spcPct val="100000"/>
              </a:lnSpc>
              <a:spcBef>
                <a:spcPts val="0"/>
              </a:spcBef>
              <a:spcAft>
                <a:spcPts val="800"/>
              </a:spcAft>
              <a:buNone/>
              <a:defRPr sz="1800" b="1">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UI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3320633" y="4927922"/>
            <a:ext cx="2651760" cy="1395254"/>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UI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1" name="Text Placeholder 4">
            <a:extLst>
              <a:ext uri="{FF2B5EF4-FFF2-40B4-BE49-F238E27FC236}">
                <a16:creationId xmlns:a16="http://schemas.microsoft.com/office/drawing/2014/main" id="{6E444E9C-8096-FE42-BE2A-094180C61109}"/>
              </a:ext>
            </a:extLst>
          </p:cNvPr>
          <p:cNvSpPr>
            <a:spLocks noGrp="1"/>
          </p:cNvSpPr>
          <p:nvPr>
            <p:ph type="body" sz="quarter" idx="13" hasCustomPrompt="1"/>
          </p:nvPr>
        </p:nvSpPr>
        <p:spPr>
          <a:xfrm>
            <a:off x="6214840" y="4934097"/>
            <a:ext cx="2651760" cy="1395254"/>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UI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13" name="Content Placeholder 15">
            <a:extLst>
              <a:ext uri="{FF2B5EF4-FFF2-40B4-BE49-F238E27FC236}">
                <a16:creationId xmlns:a16="http://schemas.microsoft.com/office/drawing/2014/main" id="{30602BFF-4B8C-D046-AD65-47970BC89DF5}"/>
              </a:ext>
            </a:extLst>
          </p:cNvPr>
          <p:cNvSpPr>
            <a:spLocks noGrp="1"/>
          </p:cNvSpPr>
          <p:nvPr>
            <p:ph sz="quarter" idx="19" hasCustomPrompt="1"/>
          </p:nvPr>
        </p:nvSpPr>
        <p:spPr>
          <a:xfrm>
            <a:off x="6666060" y="2057400"/>
            <a:ext cx="1737360"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14" name="Content Placeholder 15">
            <a:extLst>
              <a:ext uri="{FF2B5EF4-FFF2-40B4-BE49-F238E27FC236}">
                <a16:creationId xmlns:a16="http://schemas.microsoft.com/office/drawing/2014/main" id="{88A8CB35-A244-544E-8BAE-53CB85074FBB}"/>
              </a:ext>
            </a:extLst>
          </p:cNvPr>
          <p:cNvSpPr>
            <a:spLocks noGrp="1"/>
          </p:cNvSpPr>
          <p:nvPr>
            <p:ph sz="quarter" idx="20" hasCustomPrompt="1"/>
          </p:nvPr>
        </p:nvSpPr>
        <p:spPr>
          <a:xfrm>
            <a:off x="9692640" y="2057400"/>
            <a:ext cx="1737360" cy="2286000"/>
          </a:xfrm>
        </p:spPr>
        <p:txBody>
          <a:bodyPr anchor="ctr">
            <a:noAutofit/>
          </a:bodyPr>
          <a:lstStyle>
            <a:lvl1pPr marL="0" indent="0" algn="ctr">
              <a:buNone/>
              <a:defRPr sz="2000">
                <a:solidFill>
                  <a:schemeClr val="tx2"/>
                </a:solidFill>
                <a:latin typeface="+mj-lt"/>
              </a:defRPr>
            </a:lvl1pPr>
          </a:lstStyle>
          <a:p>
            <a:pPr lvl="0"/>
            <a:r>
              <a:rPr lang="en-US" dirty="0"/>
              <a:t> </a:t>
            </a:r>
          </a:p>
        </p:txBody>
      </p:sp>
      <p:sp>
        <p:nvSpPr>
          <p:cNvPr id="15" name="Text Placeholder 4">
            <a:extLst>
              <a:ext uri="{FF2B5EF4-FFF2-40B4-BE49-F238E27FC236}">
                <a16:creationId xmlns:a16="http://schemas.microsoft.com/office/drawing/2014/main" id="{D8D35D15-66F4-4840-BA72-4B7AB5A24EFD}"/>
              </a:ext>
            </a:extLst>
          </p:cNvPr>
          <p:cNvSpPr>
            <a:spLocks noGrp="1"/>
          </p:cNvSpPr>
          <p:nvPr>
            <p:ph type="body" sz="quarter" idx="21" hasCustomPrompt="1"/>
          </p:nvPr>
        </p:nvSpPr>
        <p:spPr>
          <a:xfrm>
            <a:off x="9235440" y="4927922"/>
            <a:ext cx="2651760" cy="1395254"/>
          </a:xfrm>
        </p:spPr>
        <p:txBody>
          <a:bodyPr lIns="0" tIns="0" rIns="0" bIns="0"/>
          <a:lstStyle>
            <a:lvl1pPr marL="0" indent="0">
              <a:lnSpc>
                <a:spcPct val="100000"/>
              </a:lnSpc>
              <a:spcBef>
                <a:spcPts val="0"/>
              </a:spcBef>
              <a:spcAft>
                <a:spcPts val="800"/>
              </a:spcAft>
              <a:buNone/>
              <a:defRPr sz="1800">
                <a:solidFill>
                  <a:schemeClr val="accent1"/>
                </a:solidFill>
                <a:latin typeface="+mj-lt"/>
              </a:defRPr>
            </a:lvl1pPr>
            <a:lvl2pPr marL="0" marR="0" indent="0" algn="l" defTabSz="932742" rtl="0" eaLnBrk="1" fontAlgn="auto" latinLnBrk="0" hangingPunct="1">
              <a:lnSpc>
                <a:spcPct val="100000"/>
              </a:lnSpc>
              <a:spcBef>
                <a:spcPts val="0"/>
              </a:spcBef>
              <a:spcAft>
                <a:spcPts val="800"/>
              </a:spcAft>
              <a:buClrTx/>
              <a:buSzPct val="90000"/>
              <a:buFont typeface="Arial" panose="020B0604020202020204" pitchFamily="34" charset="0"/>
              <a:buNone/>
              <a:tabLst/>
              <a:defRPr sz="1600">
                <a:solidFill>
                  <a:srgbClr val="000000"/>
                </a:solidFill>
              </a:defRPr>
            </a:lvl2pPr>
            <a:lvl3pPr marL="457200" indent="0">
              <a:buNone/>
              <a:defRPr/>
            </a:lvl3pPr>
            <a:lvl4pPr marL="685800" indent="0">
              <a:buNone/>
              <a:defRPr/>
            </a:lvl4pPr>
            <a:lvl5pPr marL="914400" indent="0">
              <a:buNone/>
              <a:defRPr/>
            </a:lvl5pPr>
          </a:lstStyle>
          <a:p>
            <a:pPr lvl="0"/>
            <a:r>
              <a:rPr lang="en-US" dirty="0"/>
              <a:t>Title Segoe UI </a:t>
            </a:r>
            <a:r>
              <a:rPr lang="en-US" dirty="0" err="1"/>
              <a:t>Semibold</a:t>
            </a:r>
            <a:r>
              <a:rPr lang="en-US" dirty="0"/>
              <a:t> 18</a:t>
            </a:r>
          </a:p>
          <a:p>
            <a:pPr lvl="1"/>
            <a:r>
              <a:rPr lang="en-US" dirty="0"/>
              <a:t>Body copy Segoe UI 16. </a:t>
            </a:r>
            <a:r>
              <a:rPr lang="en-US" dirty="0" err="1"/>
              <a:t>Cavorest</a:t>
            </a:r>
            <a:r>
              <a:rPr lang="en-US" dirty="0"/>
              <a:t> a </a:t>
            </a:r>
            <a:r>
              <a:rPr lang="en-US" dirty="0" err="1"/>
              <a:t>aut</a:t>
            </a:r>
            <a:r>
              <a:rPr lang="en-US" dirty="0"/>
              <a:t> arum quam id eat ape </a:t>
            </a:r>
            <a:r>
              <a:rPr lang="en-US" dirty="0" err="1"/>
              <a:t>est</a:t>
            </a:r>
            <a:r>
              <a:rPr lang="en-US" dirty="0"/>
              <a:t>, qui </a:t>
            </a:r>
            <a:r>
              <a:rPr lang="en-US" dirty="0" err="1"/>
              <a:t>sinc</a:t>
            </a:r>
            <a:r>
              <a:rPr lang="en-US" dirty="0"/>
              <a:t>.</a:t>
            </a:r>
          </a:p>
        </p:txBody>
      </p:sp>
      <p:sp>
        <p:nvSpPr>
          <p:cNvPr id="3" name="Title 2">
            <a:extLst>
              <a:ext uri="{FF2B5EF4-FFF2-40B4-BE49-F238E27FC236}">
                <a16:creationId xmlns:a16="http://schemas.microsoft.com/office/drawing/2014/main" id="{AE68C774-D679-43DE-BBE7-8770022457FC}"/>
              </a:ext>
            </a:extLst>
          </p:cNvPr>
          <p:cNvSpPr>
            <a:spLocks noGrp="1"/>
          </p:cNvSpPr>
          <p:nvPr>
            <p:ph type="title" hasCustomPrompt="1"/>
          </p:nvPr>
        </p:nvSpPr>
        <p:spPr>
          <a:xfrm>
            <a:off x="418643" y="448276"/>
            <a:ext cx="11354714" cy="443198"/>
          </a:xfrm>
        </p:spPr>
        <p:txBody>
          <a:bodyPr/>
          <a:lstStyle>
            <a:lvl1pPr>
              <a:defRPr/>
            </a:lvl1pPr>
          </a:lstStyle>
          <a:p>
            <a:r>
              <a:rPr lang="en-US" dirty="0"/>
              <a:t>Graphic layout: four columns graphic and text</a:t>
            </a:r>
          </a:p>
        </p:txBody>
      </p:sp>
    </p:spTree>
    <p:extLst>
      <p:ext uri="{BB962C8B-B14F-4D97-AF65-F5344CB8AC3E}">
        <p14:creationId xmlns:p14="http://schemas.microsoft.com/office/powerpoint/2010/main" val="1232832880"/>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oad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60D99-4A9F-47B0-85C2-F560EC04EC5A}"/>
              </a:ext>
            </a:extLst>
          </p:cNvPr>
          <p:cNvSpPr>
            <a:spLocks noGrp="1"/>
          </p:cNvSpPr>
          <p:nvPr>
            <p:ph type="title"/>
          </p:nvPr>
        </p:nvSpPr>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71A96460-A907-4A2F-A565-A0ECA88056DE}"/>
              </a:ext>
            </a:extLst>
          </p:cNvPr>
          <p:cNvSpPr>
            <a:spLocks noGrp="1"/>
          </p:cNvSpPr>
          <p:nvPr>
            <p:ph type="body" sz="quarter" idx="10" hasCustomPrompt="1"/>
          </p:nvPr>
        </p:nvSpPr>
        <p:spPr>
          <a:xfrm>
            <a:off x="457200" y="1676400"/>
            <a:ext cx="3505200" cy="4876800"/>
          </a:xfrm>
          <a:solidFill>
            <a:srgbClr val="0078D4">
              <a:alpha val="20000"/>
            </a:srgbClr>
          </a:solidFill>
        </p:spPr>
        <p:txBody>
          <a:bodyPr lIns="182880" tIns="91440" rIns="182880">
            <a:noAutofit/>
          </a:bodyPr>
          <a:lstStyle>
            <a:lvl1pPr>
              <a:spcBef>
                <a:spcPts val="1200"/>
              </a:spcBef>
              <a:spcAft>
                <a:spcPts val="600"/>
              </a:spcAft>
              <a:defRPr sz="2000">
                <a:latin typeface="+mj-lt"/>
              </a:defRPr>
            </a:lvl1pPr>
            <a:lvl2pPr>
              <a:spcBef>
                <a:spcPts val="0"/>
              </a:spcBef>
              <a:defRPr sz="1800"/>
            </a:lvl2pPr>
            <a:lvl3pPr marL="0" indent="0">
              <a:spcBef>
                <a:spcPts val="0"/>
              </a:spcBef>
              <a:spcAft>
                <a:spcPts val="600"/>
              </a:spcAft>
              <a:defRPr sz="1200"/>
            </a:lvl3pPr>
            <a:lvl4pPr>
              <a:defRPr sz="1200"/>
            </a:lvl4pPr>
            <a:lvl5pPr>
              <a:defRPr sz="1200"/>
            </a:lvl5pPr>
          </a:lstStyle>
          <a:p>
            <a:pPr lvl="0"/>
            <a:r>
              <a:rPr lang="en-US" dirty="0"/>
              <a:t>Optional category [Level 1]</a:t>
            </a:r>
          </a:p>
          <a:p>
            <a:pPr lvl="1"/>
            <a:r>
              <a:rPr lang="en-US" dirty="0"/>
              <a:t>Announcement [Level 2]</a:t>
            </a:r>
          </a:p>
          <a:p>
            <a:pPr lvl="2"/>
            <a:r>
              <a:rPr lang="en-US" dirty="0"/>
              <a:t>Optional description or information [Level 3]</a:t>
            </a:r>
          </a:p>
          <a:p>
            <a:pPr lvl="1"/>
            <a:r>
              <a:rPr lang="en-US" dirty="0"/>
              <a:t>Announcement [Level 2]</a:t>
            </a:r>
          </a:p>
          <a:p>
            <a:pPr lvl="2"/>
            <a:r>
              <a:rPr lang="en-US" dirty="0"/>
              <a:t>Optional description or information [Level 3]</a:t>
            </a:r>
          </a:p>
        </p:txBody>
      </p:sp>
      <p:sp>
        <p:nvSpPr>
          <p:cNvPr id="5" name="Text Placeholder 3">
            <a:extLst>
              <a:ext uri="{FF2B5EF4-FFF2-40B4-BE49-F238E27FC236}">
                <a16:creationId xmlns:a16="http://schemas.microsoft.com/office/drawing/2014/main" id="{80DE2C07-1F89-4D35-9AB9-88BD6DD33196}"/>
              </a:ext>
            </a:extLst>
          </p:cNvPr>
          <p:cNvSpPr>
            <a:spLocks noGrp="1"/>
          </p:cNvSpPr>
          <p:nvPr>
            <p:ph type="body" sz="quarter" idx="11" hasCustomPrompt="1"/>
          </p:nvPr>
        </p:nvSpPr>
        <p:spPr>
          <a:xfrm>
            <a:off x="4343400" y="1676400"/>
            <a:ext cx="3505200" cy="4876800"/>
          </a:xfrm>
          <a:solidFill>
            <a:srgbClr val="0078D4">
              <a:alpha val="20000"/>
            </a:srgbClr>
          </a:solidFill>
        </p:spPr>
        <p:txBody>
          <a:bodyPr lIns="182880" tIns="91440" rIns="182880">
            <a:noAutofit/>
          </a:bodyPr>
          <a:lstStyle>
            <a:lvl1pPr marL="0" marR="0" indent="0" algn="l" defTabSz="932742" rtl="0" eaLnBrk="1" fontAlgn="auto" latinLnBrk="0" hangingPunct="1">
              <a:lnSpc>
                <a:spcPct val="90000"/>
              </a:lnSpc>
              <a:spcBef>
                <a:spcPts val="1200"/>
              </a:spcBef>
              <a:spcAft>
                <a:spcPts val="600"/>
              </a:spcAft>
              <a:buClrTx/>
              <a:buSzPct val="90000"/>
              <a:buFont typeface="Arial" pitchFamily="34" charset="0"/>
              <a:buNone/>
              <a:tabLst/>
              <a:defRPr lang="en-US" sz="2000" kern="1200" spc="0" baseline="0" dirty="0" smtClean="0">
                <a:gradFill>
                  <a:gsLst>
                    <a:gs pos="1250">
                      <a:schemeClr val="tx1"/>
                    </a:gs>
                    <a:gs pos="99000">
                      <a:schemeClr val="tx1"/>
                    </a:gs>
                  </a:gsLst>
                  <a:lin ang="5400000" scaled="0"/>
                </a:gradFill>
                <a:latin typeface="+mj-lt"/>
                <a:ea typeface="+mn-ea"/>
                <a:cs typeface="+mn-cs"/>
              </a:defRPr>
            </a:lvl1pPr>
            <a:lvl2pPr>
              <a:spcBef>
                <a:spcPts val="0"/>
              </a:spcBef>
              <a:defRPr lang="en-US" sz="1800" kern="1200" spc="0" baseline="0" dirty="0" smtClean="0">
                <a:gradFill>
                  <a:gsLst>
                    <a:gs pos="1250">
                      <a:schemeClr val="tx2"/>
                    </a:gs>
                    <a:gs pos="100000">
                      <a:schemeClr val="tx2"/>
                    </a:gs>
                  </a:gsLst>
                  <a:lin ang="5400000" scaled="0"/>
                </a:gradFill>
                <a:latin typeface="+mn-lt"/>
                <a:ea typeface="+mn-ea"/>
                <a:cs typeface="+mn-cs"/>
              </a:defRPr>
            </a:lvl2pPr>
            <a:lvl3pPr marL="0" indent="0">
              <a:spcBef>
                <a:spcPts val="0"/>
              </a:spcBef>
              <a:spcAft>
                <a:spcPts val="600"/>
              </a:spcAft>
              <a:defRPr lang="en-US" sz="1200" kern="1200" spc="0" baseline="0" dirty="0" smtClean="0">
                <a:gradFill>
                  <a:gsLst>
                    <a:gs pos="1250">
                      <a:schemeClr val="tx2"/>
                    </a:gs>
                    <a:gs pos="100000">
                      <a:schemeClr val="tx2"/>
                    </a:gs>
                  </a:gsLst>
                  <a:lin ang="5400000" scaled="0"/>
                </a:gradFill>
                <a:latin typeface="+mn-lt"/>
                <a:ea typeface="+mn-ea"/>
                <a:cs typeface="+mn-cs"/>
              </a:defRPr>
            </a:lvl3pPr>
            <a:lvl4pPr>
              <a:defRPr sz="1200"/>
            </a:lvl4pPr>
            <a:lvl5pPr>
              <a:defRPr sz="1200"/>
            </a:lvl5pPr>
          </a:lstStyle>
          <a:p>
            <a:pPr marL="0" marR="0" lvl="0" indent="0" algn="l" defTabSz="932742" rtl="0" eaLnBrk="1" fontAlgn="auto" latinLnBrk="0" hangingPunct="1">
              <a:lnSpc>
                <a:spcPct val="90000"/>
              </a:lnSpc>
              <a:spcBef>
                <a:spcPts val="1200"/>
              </a:spcBef>
              <a:spcAft>
                <a:spcPts val="600"/>
              </a:spcAft>
              <a:buClrTx/>
              <a:buSzPct val="90000"/>
              <a:buFont typeface="Arial" pitchFamily="34" charset="0"/>
              <a:buNone/>
              <a:tabLst/>
              <a:defRPr/>
            </a:pPr>
            <a:r>
              <a:rPr lang="en-US" dirty="0"/>
              <a:t>Optional category [Level 1]</a:t>
            </a:r>
          </a:p>
          <a:p>
            <a:pPr marL="0" marR="0" lvl="1" indent="0" algn="l" defTabSz="932742" rtl="0" eaLnBrk="1" fontAlgn="auto" latinLnBrk="0" hangingPunct="1">
              <a:lnSpc>
                <a:spcPct val="90000"/>
              </a:lnSpc>
              <a:spcBef>
                <a:spcPts val="0"/>
              </a:spcBef>
              <a:spcAft>
                <a:spcPts val="0"/>
              </a:spcAft>
              <a:buClrTx/>
              <a:buSzPct val="90000"/>
              <a:buFont typeface="Arial" pitchFamily="34" charset="0"/>
              <a:buNone/>
              <a:tabLst/>
            </a:pPr>
            <a:r>
              <a:rPr lang="en-US" dirty="0"/>
              <a:t>Announcement [Level 2]</a:t>
            </a:r>
          </a:p>
          <a:p>
            <a:pPr marL="0" marR="0" lvl="2" indent="0" algn="l" defTabSz="932742" rtl="0" eaLnBrk="1" fontAlgn="auto" latinLnBrk="0" hangingPunct="1">
              <a:lnSpc>
                <a:spcPct val="90000"/>
              </a:lnSpc>
              <a:spcBef>
                <a:spcPts val="0"/>
              </a:spcBef>
              <a:spcAft>
                <a:spcPts val="600"/>
              </a:spcAft>
              <a:buClrTx/>
              <a:buSzPct val="90000"/>
              <a:buFont typeface="Arial" pitchFamily="34" charset="0"/>
              <a:buNone/>
              <a:tabLst/>
            </a:pPr>
            <a:r>
              <a:rPr lang="en-US" dirty="0"/>
              <a:t>Optional description or information [Level 3]</a:t>
            </a:r>
          </a:p>
          <a:p>
            <a:pPr lvl="1"/>
            <a:r>
              <a:rPr lang="en-US" dirty="0"/>
              <a:t>Announcement [Level 2]</a:t>
            </a:r>
          </a:p>
          <a:p>
            <a:pPr lvl="2"/>
            <a:r>
              <a:rPr lang="en-US" dirty="0"/>
              <a:t>Optional description or information [Level 3]</a:t>
            </a:r>
          </a:p>
        </p:txBody>
      </p:sp>
      <p:sp>
        <p:nvSpPr>
          <p:cNvPr id="8" name="Text Placeholder 7">
            <a:extLst>
              <a:ext uri="{FF2B5EF4-FFF2-40B4-BE49-F238E27FC236}">
                <a16:creationId xmlns:a16="http://schemas.microsoft.com/office/drawing/2014/main" id="{43B053A1-2A91-40C5-BD82-0F365310FB73}"/>
              </a:ext>
            </a:extLst>
          </p:cNvPr>
          <p:cNvSpPr>
            <a:spLocks noGrp="1"/>
          </p:cNvSpPr>
          <p:nvPr>
            <p:ph type="body" sz="quarter" idx="13" hasCustomPrompt="1"/>
          </p:nvPr>
        </p:nvSpPr>
        <p:spPr>
          <a:xfrm>
            <a:off x="457199" y="1143000"/>
            <a:ext cx="3505201" cy="533400"/>
          </a:xfrm>
          <a:solidFill>
            <a:srgbClr val="0078D4"/>
          </a:solidFill>
        </p:spPr>
        <p:txBody>
          <a:bodyPr lIns="182880" tIns="0" rIns="182880" anchor="ctr" anchorCtr="0">
            <a:noAutofit/>
          </a:bodyPr>
          <a:lstStyle>
            <a:lvl1pPr>
              <a:defRPr>
                <a:solidFill>
                  <a:schemeClr val="bg1"/>
                </a:solidFill>
                <a:latin typeface="+mj-lt"/>
              </a:defRPr>
            </a:lvl1pPr>
          </a:lstStyle>
          <a:p>
            <a:pPr lvl="0"/>
            <a:r>
              <a:rPr lang="en-US" dirty="0"/>
              <a:t>Available soon</a:t>
            </a:r>
          </a:p>
        </p:txBody>
      </p:sp>
      <p:sp>
        <p:nvSpPr>
          <p:cNvPr id="9" name="Text Placeholder 7">
            <a:extLst>
              <a:ext uri="{FF2B5EF4-FFF2-40B4-BE49-F238E27FC236}">
                <a16:creationId xmlns:a16="http://schemas.microsoft.com/office/drawing/2014/main" id="{8A3B0237-AB47-4824-A603-A9225401C659}"/>
              </a:ext>
            </a:extLst>
          </p:cNvPr>
          <p:cNvSpPr>
            <a:spLocks noGrp="1"/>
          </p:cNvSpPr>
          <p:nvPr>
            <p:ph type="body" sz="quarter" idx="14" hasCustomPrompt="1"/>
          </p:nvPr>
        </p:nvSpPr>
        <p:spPr>
          <a:xfrm>
            <a:off x="4343398" y="1143000"/>
            <a:ext cx="3505201" cy="533400"/>
          </a:xfrm>
          <a:solidFill>
            <a:srgbClr val="0078D4"/>
          </a:solidFill>
        </p:spPr>
        <p:txBody>
          <a:bodyPr lIns="182880" tIns="0" rIns="182880" anchor="ctr" anchorCtr="0">
            <a:noAutofit/>
          </a:bodyPr>
          <a:lstStyle>
            <a:lvl1pPr>
              <a:defRPr>
                <a:solidFill>
                  <a:schemeClr val="bg1"/>
                </a:solidFill>
                <a:latin typeface="+mj-lt"/>
              </a:defRPr>
            </a:lvl1pPr>
          </a:lstStyle>
          <a:p>
            <a:pPr lvl="0"/>
            <a:r>
              <a:rPr lang="en-US" dirty="0"/>
              <a:t>Later this year</a:t>
            </a:r>
          </a:p>
        </p:txBody>
      </p:sp>
      <p:sp>
        <p:nvSpPr>
          <p:cNvPr id="12" name="Text Placeholder 3">
            <a:extLst>
              <a:ext uri="{FF2B5EF4-FFF2-40B4-BE49-F238E27FC236}">
                <a16:creationId xmlns:a16="http://schemas.microsoft.com/office/drawing/2014/main" id="{CB000F6D-6C3C-414D-ADF4-BDC1A6BCD3EB}"/>
              </a:ext>
            </a:extLst>
          </p:cNvPr>
          <p:cNvSpPr>
            <a:spLocks noGrp="1"/>
          </p:cNvSpPr>
          <p:nvPr>
            <p:ph type="body" sz="quarter" idx="15" hasCustomPrompt="1"/>
          </p:nvPr>
        </p:nvSpPr>
        <p:spPr>
          <a:xfrm>
            <a:off x="8229600" y="1676400"/>
            <a:ext cx="3505200" cy="4876800"/>
          </a:xfrm>
          <a:solidFill>
            <a:srgbClr val="0078D4">
              <a:alpha val="20000"/>
            </a:srgbClr>
          </a:solidFill>
        </p:spPr>
        <p:txBody>
          <a:bodyPr lIns="182880" tIns="91440" rIns="182880">
            <a:noAutofit/>
          </a:bodyPr>
          <a:lstStyle>
            <a:lvl1pPr marL="0" marR="0" indent="0" algn="l" defTabSz="932742" rtl="0" eaLnBrk="1" fontAlgn="auto" latinLnBrk="0" hangingPunct="1">
              <a:lnSpc>
                <a:spcPct val="90000"/>
              </a:lnSpc>
              <a:spcBef>
                <a:spcPts val="1200"/>
              </a:spcBef>
              <a:spcAft>
                <a:spcPts val="600"/>
              </a:spcAft>
              <a:buClrTx/>
              <a:buSzPct val="90000"/>
              <a:buFont typeface="Arial" pitchFamily="34" charset="0"/>
              <a:buNone/>
              <a:tabLst/>
              <a:defRPr lang="en-US" sz="2000" kern="1200" spc="0" baseline="0" dirty="0" smtClean="0">
                <a:gradFill>
                  <a:gsLst>
                    <a:gs pos="1250">
                      <a:schemeClr val="tx1"/>
                    </a:gs>
                    <a:gs pos="99000">
                      <a:schemeClr val="tx1"/>
                    </a:gs>
                  </a:gsLst>
                  <a:lin ang="5400000" scaled="0"/>
                </a:gradFill>
                <a:latin typeface="+mj-lt"/>
                <a:ea typeface="+mn-ea"/>
                <a:cs typeface="+mn-cs"/>
              </a:defRPr>
            </a:lvl1pPr>
            <a:lvl2pPr>
              <a:spcBef>
                <a:spcPts val="0"/>
              </a:spcBef>
              <a:defRPr lang="en-US" sz="1800" kern="1200" spc="0" baseline="0" dirty="0" smtClean="0">
                <a:gradFill>
                  <a:gsLst>
                    <a:gs pos="1250">
                      <a:schemeClr val="tx2"/>
                    </a:gs>
                    <a:gs pos="100000">
                      <a:schemeClr val="tx2"/>
                    </a:gs>
                  </a:gsLst>
                  <a:lin ang="5400000" scaled="0"/>
                </a:gradFill>
                <a:latin typeface="+mn-lt"/>
                <a:ea typeface="+mn-ea"/>
                <a:cs typeface="+mn-cs"/>
              </a:defRPr>
            </a:lvl2pPr>
            <a:lvl3pPr marL="0" indent="0">
              <a:spcBef>
                <a:spcPts val="0"/>
              </a:spcBef>
              <a:spcAft>
                <a:spcPts val="600"/>
              </a:spcAft>
              <a:defRPr lang="en-US" sz="1200" kern="1200" spc="0" baseline="0" dirty="0" smtClean="0">
                <a:gradFill>
                  <a:gsLst>
                    <a:gs pos="1250">
                      <a:schemeClr val="tx2"/>
                    </a:gs>
                    <a:gs pos="100000">
                      <a:schemeClr val="tx2"/>
                    </a:gs>
                  </a:gsLst>
                  <a:lin ang="5400000" scaled="0"/>
                </a:gradFill>
                <a:latin typeface="+mn-lt"/>
                <a:ea typeface="+mn-ea"/>
                <a:cs typeface="+mn-cs"/>
              </a:defRPr>
            </a:lvl3pPr>
            <a:lvl4pPr>
              <a:defRPr sz="1200"/>
            </a:lvl4pPr>
            <a:lvl5pPr>
              <a:defRPr sz="1200"/>
            </a:lvl5pPr>
          </a:lstStyle>
          <a:p>
            <a:pPr marL="0" marR="0" lvl="0" indent="0" algn="l" defTabSz="932742" rtl="0" eaLnBrk="1" fontAlgn="auto" latinLnBrk="0" hangingPunct="1">
              <a:lnSpc>
                <a:spcPct val="90000"/>
              </a:lnSpc>
              <a:spcBef>
                <a:spcPts val="1200"/>
              </a:spcBef>
              <a:spcAft>
                <a:spcPts val="600"/>
              </a:spcAft>
              <a:buClrTx/>
              <a:buSzPct val="90000"/>
              <a:buFont typeface="Arial" pitchFamily="34" charset="0"/>
              <a:buNone/>
              <a:tabLst/>
              <a:defRPr/>
            </a:pPr>
            <a:r>
              <a:rPr lang="en-US" dirty="0"/>
              <a:t>Optional category [Level 1]</a:t>
            </a:r>
          </a:p>
          <a:p>
            <a:pPr marL="0" marR="0" lvl="1" indent="0" algn="l" defTabSz="932742" rtl="0" eaLnBrk="1" fontAlgn="auto" latinLnBrk="0" hangingPunct="1">
              <a:lnSpc>
                <a:spcPct val="90000"/>
              </a:lnSpc>
              <a:spcBef>
                <a:spcPts val="0"/>
              </a:spcBef>
              <a:spcAft>
                <a:spcPts val="0"/>
              </a:spcAft>
              <a:buClrTx/>
              <a:buSzPct val="90000"/>
              <a:buFont typeface="Arial" pitchFamily="34" charset="0"/>
              <a:buNone/>
              <a:tabLst/>
            </a:pPr>
            <a:r>
              <a:rPr lang="en-US" dirty="0"/>
              <a:t>Announcement [Level 2]</a:t>
            </a:r>
          </a:p>
          <a:p>
            <a:pPr marL="0" marR="0" lvl="2" indent="0" algn="l" defTabSz="932742" rtl="0" eaLnBrk="1" fontAlgn="auto" latinLnBrk="0" hangingPunct="1">
              <a:lnSpc>
                <a:spcPct val="90000"/>
              </a:lnSpc>
              <a:spcBef>
                <a:spcPts val="0"/>
              </a:spcBef>
              <a:spcAft>
                <a:spcPts val="600"/>
              </a:spcAft>
              <a:buClrTx/>
              <a:buSzPct val="90000"/>
              <a:buFont typeface="Arial" pitchFamily="34" charset="0"/>
              <a:buNone/>
              <a:tabLst/>
            </a:pPr>
            <a:r>
              <a:rPr lang="en-US" dirty="0"/>
              <a:t>Optional description or information [Level 3]</a:t>
            </a:r>
          </a:p>
          <a:p>
            <a:pPr lvl="1"/>
            <a:r>
              <a:rPr lang="en-US" dirty="0"/>
              <a:t>Announcement [Level 2]</a:t>
            </a:r>
          </a:p>
          <a:p>
            <a:pPr lvl="2"/>
            <a:r>
              <a:rPr lang="en-US" dirty="0"/>
              <a:t>Optional description or information [Level 3]</a:t>
            </a:r>
          </a:p>
        </p:txBody>
      </p:sp>
      <p:sp>
        <p:nvSpPr>
          <p:cNvPr id="13" name="Text Placeholder 7">
            <a:extLst>
              <a:ext uri="{FF2B5EF4-FFF2-40B4-BE49-F238E27FC236}">
                <a16:creationId xmlns:a16="http://schemas.microsoft.com/office/drawing/2014/main" id="{38F7F621-4F17-4FC8-ABCE-6E43A36ACA34}"/>
              </a:ext>
            </a:extLst>
          </p:cNvPr>
          <p:cNvSpPr>
            <a:spLocks noGrp="1"/>
          </p:cNvSpPr>
          <p:nvPr>
            <p:ph type="body" sz="quarter" idx="16" hasCustomPrompt="1"/>
          </p:nvPr>
        </p:nvSpPr>
        <p:spPr>
          <a:xfrm>
            <a:off x="8229598" y="1143000"/>
            <a:ext cx="3505201" cy="533400"/>
          </a:xfrm>
          <a:solidFill>
            <a:srgbClr val="0078D4"/>
          </a:solidFill>
        </p:spPr>
        <p:txBody>
          <a:bodyPr lIns="182880" tIns="0" rIns="182880" anchor="ctr" anchorCtr="0">
            <a:noAutofit/>
          </a:bodyPr>
          <a:lstStyle>
            <a:lvl1pPr>
              <a:defRPr>
                <a:solidFill>
                  <a:schemeClr val="bg1"/>
                </a:solidFill>
                <a:latin typeface="+mj-lt"/>
              </a:defRPr>
            </a:lvl1pPr>
          </a:lstStyle>
          <a:p>
            <a:pPr lvl="0"/>
            <a:r>
              <a:rPr lang="en-US" dirty="0"/>
              <a:t>Top of mind</a:t>
            </a:r>
          </a:p>
        </p:txBody>
      </p:sp>
    </p:spTree>
    <p:extLst>
      <p:ext uri="{BB962C8B-B14F-4D97-AF65-F5344CB8AC3E}">
        <p14:creationId xmlns:p14="http://schemas.microsoft.com/office/powerpoint/2010/main" val="252732364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1" y="6099190"/>
            <a:ext cx="4482124"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
        <p:nvSpPr>
          <p:cNvPr id="8" name="Text Box 3">
            <a:extLst>
              <a:ext uri="{FF2B5EF4-FFF2-40B4-BE49-F238E27FC236}">
                <a16:creationId xmlns:a16="http://schemas.microsoft.com/office/drawing/2014/main" id="{3BDDD9AA-B6B0-4803-872D-B1B80D263445}"/>
              </a:ext>
            </a:extLst>
          </p:cNvPr>
          <p:cNvSpPr txBox="1">
            <a:spLocks noChangeArrowheads="1"/>
          </p:cNvSpPr>
          <p:nvPr userDrawn="1"/>
        </p:nvSpPr>
        <p:spPr bwMode="blackWhite">
          <a:xfrm>
            <a:off x="269241" y="6099190"/>
            <a:ext cx="4482124"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14" name="Picture 13">
            <a:extLst>
              <a:ext uri="{FF2B5EF4-FFF2-40B4-BE49-F238E27FC236}">
                <a16:creationId xmlns:a16="http://schemas.microsoft.com/office/drawing/2014/main" id="{D526BE74-29FC-4E62-B174-F72E3EA72C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033" y="184409"/>
            <a:ext cx="1933263" cy="866482"/>
          </a:xfrm>
          <a:prstGeom prst="rect">
            <a:avLst/>
          </a:prstGeom>
        </p:spPr>
      </p:pic>
      <p:pic>
        <p:nvPicPr>
          <p:cNvPr id="5" name="Picture 2" descr="https://encrypted-tbn0.gstatic.com/images?q=tbn:ANd9GcTjxqZ5MMFMgd37YpqpGcb3mR7AcTHbZOB9z1WoHvB3xs5d0UoTYg">
            <a:extLst>
              <a:ext uri="{FF2B5EF4-FFF2-40B4-BE49-F238E27FC236}">
                <a16:creationId xmlns:a16="http://schemas.microsoft.com/office/drawing/2014/main" id="{AA69B594-1DCC-45F9-AF36-F08A2D3A5BB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58350" y="5829107"/>
            <a:ext cx="2228850" cy="724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0198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peaker notes">
    <p:bg>
      <p:bgRef idx="1001">
        <a:schemeClr val="bg2"/>
      </p:bgRef>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18643" y="1189177"/>
            <a:ext cx="11354714" cy="2092881"/>
          </a:xfrm>
          <a:prstGeom prst="rect">
            <a:avLst/>
          </a:prstGeom>
        </p:spPr>
        <p:txBody>
          <a:bodyPr/>
          <a:lstStyle>
            <a:lvl1pPr marL="0" indent="0">
              <a:buClr>
                <a:schemeClr val="tx1"/>
              </a:buClr>
              <a:buSzPct val="90000"/>
              <a:buFont typeface="Arial" pitchFamily="34" charset="0"/>
              <a:buNone/>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290512" indent="0">
              <a:buClr>
                <a:schemeClr val="tx1"/>
              </a:buClr>
              <a:buSzPct val="90000"/>
              <a:buFont typeface="Arial" pitchFamily="34" charset="0"/>
              <a:buNone/>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571500" indent="0">
              <a:buClr>
                <a:schemeClr val="tx1"/>
              </a:buClr>
              <a:buSzPct val="90000"/>
              <a:buFont typeface="Arial" pitchFamily="34" charset="0"/>
              <a:buNone/>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62013" indent="0">
              <a:buClr>
                <a:schemeClr val="tx1"/>
              </a:buClr>
              <a:buSzPct val="90000"/>
              <a:buFont typeface="Arial" pitchFamily="34" charset="0"/>
              <a:buNone/>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090613" indent="0">
              <a:buClr>
                <a:schemeClr val="tx1"/>
              </a:buClr>
              <a:buSzPct val="90000"/>
              <a:buFont typeface="Arial" pitchFamily="34" charset="0"/>
              <a:buNone/>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451526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DA Slide - Do Not Alter">
    <p:bg>
      <p:bgPr>
        <a:solidFill>
          <a:srgbClr val="002050"/>
        </a:solidFill>
        <a:effectLst/>
      </p:bgPr>
    </p:bg>
    <p:spTree>
      <p:nvGrpSpPr>
        <p:cNvPr id="1" name=""/>
        <p:cNvGrpSpPr/>
        <p:nvPr/>
      </p:nvGrpSpPr>
      <p:grpSpPr>
        <a:xfrm>
          <a:off x="0" y="0"/>
          <a:ext cx="0" cy="0"/>
          <a:chOff x="0" y="0"/>
          <a:chExt cx="0" cy="0"/>
        </a:xfrm>
      </p:grpSpPr>
      <p:pic>
        <p:nvPicPr>
          <p:cNvPr id="80" name="Picture 7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5296" y="2438284"/>
            <a:ext cx="2940541" cy="2940541"/>
          </a:xfrm>
          <a:prstGeom prst="rect">
            <a:avLst/>
          </a:prstGeom>
        </p:spPr>
      </p:pic>
      <p:pic>
        <p:nvPicPr>
          <p:cNvPr id="82" name="Picture 8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7032" y="2438284"/>
            <a:ext cx="2940541" cy="2940541"/>
          </a:xfrm>
          <a:prstGeom prst="rect">
            <a:avLst/>
          </a:prstGeom>
        </p:spPr>
      </p:pic>
      <p:pic>
        <p:nvPicPr>
          <p:cNvPr id="83" name="Picture 8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165" y="2438284"/>
            <a:ext cx="2940541" cy="2940541"/>
          </a:xfrm>
          <a:prstGeom prst="rect">
            <a:avLst/>
          </a:prstGeom>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429" y="2438284"/>
            <a:ext cx="2940541" cy="2940541"/>
          </a:xfrm>
          <a:prstGeom prst="rect">
            <a:avLst/>
          </a:prstGeom>
        </p:spPr>
      </p:pic>
      <p:sp>
        <p:nvSpPr>
          <p:cNvPr id="15" name="Content Placeholder 2"/>
          <p:cNvSpPr txBox="1">
            <a:spLocks/>
          </p:cNvSpPr>
          <p:nvPr/>
        </p:nvSpPr>
        <p:spPr>
          <a:xfrm>
            <a:off x="27140" y="241958"/>
            <a:ext cx="11864622" cy="1799496"/>
          </a:xfrm>
          <a:prstGeom prst="rect">
            <a:avLst/>
          </a:prstGeom>
        </p:spPr>
        <p:txBody>
          <a:bodyPr lIns="248694" tIns="62174" rIns="248694" bIns="248694"/>
          <a:lstStyle>
            <a:lvl1pPr marL="0" indent="0">
              <a:spcBef>
                <a:spcPts val="1000"/>
              </a:spcBef>
              <a:buNone/>
              <a:defRPr sz="1800" baseline="0">
                <a:solidFill>
                  <a:srgbClr val="FFFFFF"/>
                </a:solidFill>
                <a:latin typeface="Segoe UI"/>
                <a:cs typeface="Segoe UI"/>
              </a:defRPr>
            </a:lvl1pPr>
            <a:lvl2pPr>
              <a:spcBef>
                <a:spcPts val="1000"/>
              </a:spcBef>
              <a:defRPr sz="1600">
                <a:solidFill>
                  <a:srgbClr val="FFFFFF"/>
                </a:solidFill>
                <a:latin typeface="Segoe UI"/>
                <a:cs typeface="Segoe UI"/>
              </a:defRPr>
            </a:lvl2pPr>
            <a:lvl3pPr>
              <a:spcBef>
                <a:spcPts val="1000"/>
              </a:spcBef>
              <a:defRPr sz="1400">
                <a:solidFill>
                  <a:srgbClr val="FFFFFF"/>
                </a:solidFill>
                <a:latin typeface="Segoe UI"/>
                <a:cs typeface="Segoe UI"/>
              </a:defRPr>
            </a:lvl3pPr>
            <a:lvl4pPr>
              <a:spcBef>
                <a:spcPts val="1000"/>
              </a:spcBef>
              <a:defRPr sz="1200">
                <a:solidFill>
                  <a:srgbClr val="FFFFFF"/>
                </a:solidFill>
                <a:latin typeface="Segoe UI"/>
                <a:cs typeface="Segoe UI"/>
              </a:defRPr>
            </a:lvl4pPr>
            <a:lvl5pPr>
              <a:spcBef>
                <a:spcPts val="1000"/>
              </a:spcBef>
              <a:defRPr sz="1000">
                <a:solidFill>
                  <a:srgbClr val="FFFFFF"/>
                </a:solidFill>
                <a:latin typeface="Segoe UI"/>
                <a:cs typeface="Segoe UI"/>
              </a:defRPr>
            </a:lvl5pPr>
          </a:lstStyle>
          <a:p>
            <a:pPr lvl="0">
              <a:defRPr/>
            </a:pPr>
            <a:r>
              <a:rPr lang="en-US" sz="5984" i="0" dirty="0">
                <a:solidFill>
                  <a:schemeClr val="bg1"/>
                </a:solidFill>
                <a:latin typeface="Segoe UI Light"/>
                <a:cs typeface="Segoe UI Light"/>
              </a:rPr>
              <a:t>Microsoft Confidential</a:t>
            </a:r>
          </a:p>
          <a:p>
            <a:pPr lvl="0">
              <a:spcBef>
                <a:spcPts val="0"/>
              </a:spcBef>
              <a:defRPr/>
            </a:pPr>
            <a:r>
              <a:rPr lang="en-US" sz="4080" i="1" dirty="0">
                <a:solidFill>
                  <a:schemeClr val="bg1"/>
                </a:solidFill>
                <a:latin typeface="Segoe UI Light"/>
                <a:cs typeface="Segoe UI Light"/>
              </a:rPr>
              <a:t>All content is NDA unless otherwise stated.</a:t>
            </a:r>
          </a:p>
        </p:txBody>
      </p:sp>
      <p:sp>
        <p:nvSpPr>
          <p:cNvPr id="7" name="TextBox 6"/>
          <p:cNvSpPr txBox="1"/>
          <p:nvPr/>
        </p:nvSpPr>
        <p:spPr>
          <a:xfrm>
            <a:off x="297678" y="6379834"/>
            <a:ext cx="1395659" cy="167418"/>
          </a:xfrm>
          <a:prstGeom prst="rect">
            <a:avLst/>
          </a:prstGeom>
          <a:noFill/>
        </p:spPr>
        <p:txBody>
          <a:bodyPr wrap="square" lIns="0" tIns="0" rIns="0" bIns="0" rtlCol="0" anchor="t">
            <a:spAutoFit/>
          </a:bodyPr>
          <a:lstStyle/>
          <a:p>
            <a:pPr algn="l"/>
            <a:r>
              <a:rPr lang="en-US" sz="1088">
                <a:solidFill>
                  <a:schemeClr val="bg1"/>
                </a:solidFill>
                <a:latin typeface="Segoe UI"/>
                <a:cs typeface="Segoe UI"/>
              </a:rPr>
              <a:t>Microsoft Confidential</a:t>
            </a:r>
          </a:p>
        </p:txBody>
      </p:sp>
      <p:pic>
        <p:nvPicPr>
          <p:cNvPr id="8" name="Picture 7">
            <a:extLst>
              <a:ext uri="{FF2B5EF4-FFF2-40B4-BE49-F238E27FC236}">
                <a16:creationId xmlns:a16="http://schemas.microsoft.com/office/drawing/2014/main" id="{D71A9524-7E03-49F3-B3F0-0B5EFC23BD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5296" y="2438284"/>
            <a:ext cx="2940541" cy="2940541"/>
          </a:xfrm>
          <a:prstGeom prst="rect">
            <a:avLst/>
          </a:prstGeom>
        </p:spPr>
      </p:pic>
      <p:pic>
        <p:nvPicPr>
          <p:cNvPr id="9" name="Picture 8">
            <a:extLst>
              <a:ext uri="{FF2B5EF4-FFF2-40B4-BE49-F238E27FC236}">
                <a16:creationId xmlns:a16="http://schemas.microsoft.com/office/drawing/2014/main" id="{062D61AB-7FDB-4188-878F-A38A5C088AF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7032" y="2438284"/>
            <a:ext cx="2940541" cy="2940541"/>
          </a:xfrm>
          <a:prstGeom prst="rect">
            <a:avLst/>
          </a:prstGeom>
        </p:spPr>
      </p:pic>
      <p:pic>
        <p:nvPicPr>
          <p:cNvPr id="10" name="Picture 9">
            <a:extLst>
              <a:ext uri="{FF2B5EF4-FFF2-40B4-BE49-F238E27FC236}">
                <a16:creationId xmlns:a16="http://schemas.microsoft.com/office/drawing/2014/main" id="{A522C919-265D-4079-8E2A-EFE703B1532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96165" y="2438284"/>
            <a:ext cx="2940541" cy="2940541"/>
          </a:xfrm>
          <a:prstGeom prst="rect">
            <a:avLst/>
          </a:prstGeom>
        </p:spPr>
      </p:pic>
      <p:pic>
        <p:nvPicPr>
          <p:cNvPr id="11" name="Picture 10">
            <a:extLst>
              <a:ext uri="{FF2B5EF4-FFF2-40B4-BE49-F238E27FC236}">
                <a16:creationId xmlns:a16="http://schemas.microsoft.com/office/drawing/2014/main" id="{1A307826-6852-4BE3-990E-01041A8BE8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14429" y="2438284"/>
            <a:ext cx="2940541" cy="2940541"/>
          </a:xfrm>
          <a:prstGeom prst="rect">
            <a:avLst/>
          </a:prstGeom>
        </p:spPr>
      </p:pic>
      <p:sp>
        <p:nvSpPr>
          <p:cNvPr id="12" name="Content Placeholder 2">
            <a:extLst>
              <a:ext uri="{FF2B5EF4-FFF2-40B4-BE49-F238E27FC236}">
                <a16:creationId xmlns:a16="http://schemas.microsoft.com/office/drawing/2014/main" id="{942E73A8-E37F-4465-B77A-63683283F6F1}"/>
              </a:ext>
            </a:extLst>
          </p:cNvPr>
          <p:cNvSpPr txBox="1">
            <a:spLocks/>
          </p:cNvSpPr>
          <p:nvPr userDrawn="1"/>
        </p:nvSpPr>
        <p:spPr>
          <a:xfrm>
            <a:off x="27140" y="241958"/>
            <a:ext cx="11864622" cy="1799496"/>
          </a:xfrm>
          <a:prstGeom prst="rect">
            <a:avLst/>
          </a:prstGeom>
        </p:spPr>
        <p:txBody>
          <a:bodyPr lIns="248694" tIns="62174" rIns="248694" bIns="248694"/>
          <a:lstStyle>
            <a:lvl1pPr marL="0" indent="0">
              <a:spcBef>
                <a:spcPts val="1000"/>
              </a:spcBef>
              <a:buNone/>
              <a:defRPr sz="1800" baseline="0">
                <a:solidFill>
                  <a:srgbClr val="FFFFFF"/>
                </a:solidFill>
                <a:latin typeface="Segoe UI"/>
                <a:cs typeface="Segoe UI"/>
              </a:defRPr>
            </a:lvl1pPr>
            <a:lvl2pPr>
              <a:spcBef>
                <a:spcPts val="1000"/>
              </a:spcBef>
              <a:defRPr sz="1600">
                <a:solidFill>
                  <a:srgbClr val="FFFFFF"/>
                </a:solidFill>
                <a:latin typeface="Segoe UI"/>
                <a:cs typeface="Segoe UI"/>
              </a:defRPr>
            </a:lvl2pPr>
            <a:lvl3pPr>
              <a:spcBef>
                <a:spcPts val="1000"/>
              </a:spcBef>
              <a:defRPr sz="1400">
                <a:solidFill>
                  <a:srgbClr val="FFFFFF"/>
                </a:solidFill>
                <a:latin typeface="Segoe UI"/>
                <a:cs typeface="Segoe UI"/>
              </a:defRPr>
            </a:lvl3pPr>
            <a:lvl4pPr>
              <a:spcBef>
                <a:spcPts val="1000"/>
              </a:spcBef>
              <a:defRPr sz="1200">
                <a:solidFill>
                  <a:srgbClr val="FFFFFF"/>
                </a:solidFill>
                <a:latin typeface="Segoe UI"/>
                <a:cs typeface="Segoe UI"/>
              </a:defRPr>
            </a:lvl4pPr>
            <a:lvl5pPr>
              <a:spcBef>
                <a:spcPts val="1000"/>
              </a:spcBef>
              <a:defRPr sz="1000">
                <a:solidFill>
                  <a:srgbClr val="FFFFFF"/>
                </a:solidFill>
                <a:latin typeface="Segoe UI"/>
                <a:cs typeface="Segoe UI"/>
              </a:defRPr>
            </a:lvl5pPr>
          </a:lstStyle>
          <a:p>
            <a:pPr lvl="0">
              <a:defRPr/>
            </a:pPr>
            <a:r>
              <a:rPr lang="en-US" sz="5984" i="0" dirty="0">
                <a:solidFill>
                  <a:schemeClr val="bg1"/>
                </a:solidFill>
                <a:latin typeface="Segoe UI Light"/>
                <a:cs typeface="Segoe UI Light"/>
              </a:rPr>
              <a:t>Microsoft Confidential</a:t>
            </a:r>
          </a:p>
          <a:p>
            <a:pPr lvl="0">
              <a:spcBef>
                <a:spcPts val="0"/>
              </a:spcBef>
              <a:defRPr/>
            </a:pPr>
            <a:r>
              <a:rPr lang="en-US" sz="4080" i="1" dirty="0">
                <a:solidFill>
                  <a:schemeClr val="bg1"/>
                </a:solidFill>
                <a:latin typeface="Segoe UI Light"/>
                <a:cs typeface="Segoe UI Light"/>
              </a:rPr>
              <a:t>All content is NDA unless otherwise stated.</a:t>
            </a:r>
          </a:p>
        </p:txBody>
      </p:sp>
      <p:sp>
        <p:nvSpPr>
          <p:cNvPr id="13" name="TextBox 12">
            <a:extLst>
              <a:ext uri="{FF2B5EF4-FFF2-40B4-BE49-F238E27FC236}">
                <a16:creationId xmlns:a16="http://schemas.microsoft.com/office/drawing/2014/main" id="{89C95BDF-3890-4710-B440-1A01899FF4BB}"/>
              </a:ext>
            </a:extLst>
          </p:cNvPr>
          <p:cNvSpPr txBox="1"/>
          <p:nvPr userDrawn="1"/>
        </p:nvSpPr>
        <p:spPr>
          <a:xfrm>
            <a:off x="297678" y="6379834"/>
            <a:ext cx="1395659" cy="167418"/>
          </a:xfrm>
          <a:prstGeom prst="rect">
            <a:avLst/>
          </a:prstGeom>
          <a:noFill/>
        </p:spPr>
        <p:txBody>
          <a:bodyPr wrap="square" lIns="0" tIns="0" rIns="0" bIns="0" rtlCol="0" anchor="t">
            <a:spAutoFit/>
          </a:bodyPr>
          <a:lstStyle/>
          <a:p>
            <a:pPr algn="l"/>
            <a:r>
              <a:rPr lang="en-US" sz="1088">
                <a:solidFill>
                  <a:schemeClr val="bg1"/>
                </a:solidFill>
                <a:latin typeface="Segoe UI"/>
                <a:cs typeface="Segoe UI"/>
              </a:rPr>
              <a:t>Microsoft Confidential</a:t>
            </a:r>
          </a:p>
        </p:txBody>
      </p:sp>
    </p:spTree>
    <p:extLst>
      <p:ext uri="{BB962C8B-B14F-4D97-AF65-F5344CB8AC3E}">
        <p14:creationId xmlns:p14="http://schemas.microsoft.com/office/powerpoint/2010/main" val="1148897573"/>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Walk-in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A3AC48-1A8B-4697-8FF1-944623C03EA3}"/>
              </a:ext>
            </a:extLst>
          </p:cNvPr>
          <p:cNvPicPr>
            <a:picLocks noChangeAspect="1"/>
          </p:cNvPicPr>
          <p:nvPr userDrawn="1"/>
        </p:nvPicPr>
        <p:blipFill>
          <a:blip r:embed="rId2"/>
          <a:stretch>
            <a:fillRect/>
          </a:stretch>
        </p:blipFill>
        <p:spPr>
          <a:xfrm>
            <a:off x="1623213" y="2014129"/>
            <a:ext cx="8945573" cy="2829742"/>
          </a:xfrm>
          <a:prstGeom prst="rect">
            <a:avLst/>
          </a:prstGeom>
        </p:spPr>
      </p:pic>
    </p:spTree>
    <p:extLst>
      <p:ext uri="{BB962C8B-B14F-4D97-AF65-F5344CB8AC3E}">
        <p14:creationId xmlns:p14="http://schemas.microsoft.com/office/powerpoint/2010/main" val="384756912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hyperlink" Target="https://thechriskent.com/" TargetMode="Externa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hyperlink" Target="https://twitter.com/thechriskent" TargetMode="Externa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392009"/>
            <a:ext cx="12192000" cy="47532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6"/>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theChrisKent.com</a:t>
            </a:r>
          </a:p>
        </p:txBody>
      </p:sp>
      <p:sp>
        <p:nvSpPr>
          <p:cNvPr id="10" name="TextBox 9">
            <a:hlinkClick r:id="rId27"/>
            <a:extLst>
              <a:ext uri="{FF2B5EF4-FFF2-40B4-BE49-F238E27FC236}">
                <a16:creationId xmlns:a16="http://schemas.microsoft.com/office/drawing/2014/main" id="{872F76B5-A432-41F0-B5A2-F343D5CCFD18}"/>
              </a:ext>
            </a:extLst>
          </p:cNvPr>
          <p:cNvSpPr txBox="1"/>
          <p:nvPr userDrawn="1"/>
        </p:nvSpPr>
        <p:spPr>
          <a:xfrm>
            <a:off x="177928" y="6446057"/>
            <a:ext cx="2382375" cy="400110"/>
          </a:xfrm>
          <a:prstGeom prst="rect">
            <a:avLst/>
          </a:prstGeom>
          <a:noFill/>
        </p:spPr>
        <p:txBody>
          <a:bodyPr wrap="square" rtlCol="0">
            <a:spAutoFit/>
          </a:bodyPr>
          <a:lstStyle/>
          <a:p>
            <a:pPr algn="ctr"/>
            <a:r>
              <a:rPr lang="en-US" sz="2000" spc="20" baseline="0" dirty="0">
                <a:solidFill>
                  <a:schemeClr val="bg1"/>
                </a:solidFill>
                <a:latin typeface="+mj-lt"/>
              </a:rPr>
              <a:t>aka.ms/sppnp</a:t>
            </a:r>
          </a:p>
        </p:txBody>
      </p:sp>
      <p:pic>
        <p:nvPicPr>
          <p:cNvPr id="8" name="Picture 7">
            <a:extLst>
              <a:ext uri="{FF2B5EF4-FFF2-40B4-BE49-F238E27FC236}">
                <a16:creationId xmlns:a16="http://schemas.microsoft.com/office/drawing/2014/main" id="{95B72F69-06EC-4718-A6C7-F6EB2C77EEFD}"/>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b="31879"/>
          <a:stretch/>
        </p:blipFill>
        <p:spPr>
          <a:xfrm>
            <a:off x="-9486" y="6355837"/>
            <a:ext cx="539299" cy="502164"/>
          </a:xfrm>
          <a:prstGeom prst="rect">
            <a:avLst/>
          </a:prstGeom>
        </p:spPr>
      </p:pic>
    </p:spTree>
    <p:extLst>
      <p:ext uri="{BB962C8B-B14F-4D97-AF65-F5344CB8AC3E}">
        <p14:creationId xmlns:p14="http://schemas.microsoft.com/office/powerpoint/2010/main" val="115972779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906" r:id="rId24"/>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4347852"/>
      </p:ext>
    </p:extLst>
  </p:cSld>
  <p:clrMap bg1="lt1" tx1="dk1" bg2="lt2" tx2="dk2" accent1="accent1" accent2="accent2" accent3="accent3" accent4="accent4" accent5="accent5" accent6="accent6" hlink="hlink" folHlink="folHlink"/>
  <p:sldLayoutIdLst>
    <p:sldLayoutId id="21474837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11277602" cy="4431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457201" y="1142999"/>
            <a:ext cx="11277602" cy="1511183"/>
          </a:xfrm>
          <a:prstGeom prst="rect">
            <a:avLst/>
          </a:prstGeom>
        </p:spPr>
        <p:txBody>
          <a:bodyPr vert="horz" wrap="square" lIns="0" tIns="0" rIns="0" bIns="0" rtlCol="0">
            <a:spAutoFit/>
          </a:bodyPr>
          <a:lstStyle/>
          <a:p>
            <a:pPr marL="342900" lvl="0" indent="-342900"/>
            <a:r>
              <a:rPr lang="en-US"/>
              <a:t>Click to edit Master text styles</a:t>
            </a:r>
          </a:p>
          <a:p>
            <a:pPr marL="342900" lvl="1" indent="-342900"/>
            <a:r>
              <a:rPr lang="en-US"/>
              <a:t>Second level</a:t>
            </a:r>
          </a:p>
          <a:p>
            <a:pPr marL="342900" lvl="2" indent="-342900"/>
            <a:r>
              <a:rPr lang="en-US"/>
              <a:t>Third level</a:t>
            </a:r>
          </a:p>
          <a:p>
            <a:pPr marL="342900" lvl="3" indent="-342900"/>
            <a:r>
              <a:rPr lang="en-US"/>
              <a:t>Fourth level</a:t>
            </a:r>
          </a:p>
          <a:p>
            <a:pPr marL="342900" lvl="4" indent="-342900"/>
            <a:r>
              <a:rPr lang="en-US"/>
              <a:t>Fifth level</a:t>
            </a:r>
            <a:endParaRPr lang="en-US" dirty="0"/>
          </a:p>
        </p:txBody>
      </p:sp>
    </p:spTree>
    <p:extLst>
      <p:ext uri="{BB962C8B-B14F-4D97-AF65-F5344CB8AC3E}">
        <p14:creationId xmlns:p14="http://schemas.microsoft.com/office/powerpoint/2010/main" val="1047354230"/>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 id="2147483895" r:id="rId18"/>
    <p:sldLayoutId id="2147483896" r:id="rId19"/>
    <p:sldLayoutId id="2147483897" r:id="rId20"/>
    <p:sldLayoutId id="2147483898" r:id="rId21"/>
    <p:sldLayoutId id="2147483899" r:id="rId22"/>
    <p:sldLayoutId id="2147483900" r:id="rId23"/>
    <p:sldLayoutId id="2147483901" r:id="rId24"/>
    <p:sldLayoutId id="2147483902" r:id="rId25"/>
    <p:sldLayoutId id="2147483903" r:id="rId26"/>
    <p:sldLayoutId id="2147483904" r:id="rId27"/>
    <p:sldLayoutId id="2147483905" r:id="rId28"/>
  </p:sldLayoutIdLst>
  <p:transition>
    <p:fade/>
  </p:transition>
  <p:txStyles>
    <p:titleStyle>
      <a:lvl1pPr algn="l" defTabSz="932742" rtl="0" eaLnBrk="1" latinLnBrk="0" hangingPunct="1">
        <a:lnSpc>
          <a:spcPct val="90000"/>
        </a:lnSpc>
        <a:spcBef>
          <a:spcPct val="0"/>
        </a:spcBef>
        <a:buNone/>
        <a:defRPr lang="en-US" sz="3200" b="0" kern="1200" cap="none" spc="-102" baseline="0" dirty="0" smtClean="0">
          <a:ln w="3175">
            <a:noFill/>
          </a:ln>
          <a:gradFill>
            <a:gsLst>
              <a:gs pos="1250">
                <a:schemeClr val="tx2"/>
              </a:gs>
              <a:gs pos="100000">
                <a:schemeClr val="tx2"/>
              </a:gs>
            </a:gsLst>
            <a:lin ang="5400000" scaled="0"/>
          </a:gradFill>
          <a:effectLst/>
          <a:latin typeface="+mj-lt"/>
          <a:ea typeface="+mn-ea"/>
          <a:cs typeface="Segoe UI" pitchFamily="34" charset="0"/>
        </a:defRPr>
      </a:lvl1pPr>
    </p:titleStyle>
    <p:bodyStyle>
      <a:lvl1pPr marL="0" marR="0" indent="0" algn="l" defTabSz="932742" rtl="0" eaLnBrk="1" fontAlgn="auto" latinLnBrk="0" hangingPunct="1">
        <a:lnSpc>
          <a:spcPct val="90000"/>
        </a:lnSpc>
        <a:spcBef>
          <a:spcPts val="1200"/>
        </a:spcBef>
        <a:spcAft>
          <a:spcPts val="0"/>
        </a:spcAft>
        <a:buClrTx/>
        <a:buSzPct val="90000"/>
        <a:buFont typeface="Arial" pitchFamily="34" charset="0"/>
        <a:buNone/>
        <a:tabLst/>
        <a:defRPr lang="en-US" sz="2600" kern="1200" spc="0" baseline="0">
          <a:gradFill>
            <a:gsLst>
              <a:gs pos="1250">
                <a:schemeClr val="tx1"/>
              </a:gs>
              <a:gs pos="99000">
                <a:schemeClr val="tx1"/>
              </a:gs>
            </a:gsLst>
            <a:lin ang="5400000" scaled="0"/>
          </a:gradFill>
          <a:latin typeface="+mn-lt"/>
          <a:ea typeface="+mn-ea"/>
          <a:cs typeface="+mn-cs"/>
        </a:defRPr>
      </a:lvl1pPr>
      <a:lvl2pPr marL="0" marR="0" indent="0" algn="l" defTabSz="932742" rtl="0" eaLnBrk="1" fontAlgn="auto" latinLnBrk="0" hangingPunct="1">
        <a:lnSpc>
          <a:spcPct val="90000"/>
        </a:lnSpc>
        <a:spcBef>
          <a:spcPts val="300"/>
        </a:spcBef>
        <a:spcAft>
          <a:spcPts val="0"/>
        </a:spcAft>
        <a:buClrTx/>
        <a:buSzPct val="90000"/>
        <a:buFont typeface="Arial" pitchFamily="34" charset="0"/>
        <a:buNone/>
        <a:tabLst/>
        <a:defRPr lang="en-US" sz="2000" kern="1200" spc="0" baseline="0">
          <a:gradFill>
            <a:gsLst>
              <a:gs pos="1250">
                <a:schemeClr val="tx2"/>
              </a:gs>
              <a:gs pos="100000">
                <a:schemeClr val="tx2"/>
              </a:gs>
            </a:gsLst>
            <a:lin ang="5400000" scaled="0"/>
          </a:gradFill>
          <a:latin typeface="+mn-lt"/>
          <a:ea typeface="+mn-ea"/>
          <a:cs typeface="+mn-cs"/>
        </a:defRPr>
      </a:lvl2pPr>
      <a:lvl3pPr marL="228600" marR="0" indent="0" algn="l" defTabSz="932742" rtl="0" eaLnBrk="1" fontAlgn="auto" latinLnBrk="0" hangingPunct="1">
        <a:lnSpc>
          <a:spcPct val="90000"/>
        </a:lnSpc>
        <a:spcBef>
          <a:spcPts val="300"/>
        </a:spcBef>
        <a:spcAft>
          <a:spcPts val="0"/>
        </a:spcAft>
        <a:buClrTx/>
        <a:buSzPct val="90000"/>
        <a:buFont typeface="Arial" pitchFamily="34" charset="0"/>
        <a:buNone/>
        <a:tabLst/>
        <a:defRPr lang="en-US" sz="2000" kern="1200" spc="0" baseline="0">
          <a:gradFill>
            <a:gsLst>
              <a:gs pos="1250">
                <a:schemeClr val="tx2"/>
              </a:gs>
              <a:gs pos="100000">
                <a:schemeClr val="tx2"/>
              </a:gs>
            </a:gsLst>
            <a:lin ang="5400000" scaled="0"/>
          </a:gradFill>
          <a:latin typeface="+mn-lt"/>
          <a:ea typeface="+mn-ea"/>
          <a:cs typeface="+mn-cs"/>
        </a:defRPr>
      </a:lvl3pPr>
      <a:lvl4pPr marL="457200" marR="0" indent="0" algn="l" defTabSz="932742" rtl="0" eaLnBrk="1" fontAlgn="auto" latinLnBrk="0" hangingPunct="1">
        <a:lnSpc>
          <a:spcPct val="90000"/>
        </a:lnSpc>
        <a:spcBef>
          <a:spcPts val="300"/>
        </a:spcBef>
        <a:spcAft>
          <a:spcPts val="0"/>
        </a:spcAft>
        <a:buClrTx/>
        <a:buSzPct val="90000"/>
        <a:buFont typeface="Arial" pitchFamily="34" charset="0"/>
        <a:buNone/>
        <a:tabLst/>
        <a:defRPr lang="en-US" sz="1600" kern="1200" spc="0" baseline="0">
          <a:gradFill>
            <a:gsLst>
              <a:gs pos="1250">
                <a:schemeClr val="tx2"/>
              </a:gs>
              <a:gs pos="100000">
                <a:schemeClr val="tx2"/>
              </a:gs>
            </a:gsLst>
            <a:lin ang="5400000" scaled="0"/>
          </a:gradFill>
          <a:latin typeface="+mn-lt"/>
          <a:ea typeface="+mn-ea"/>
          <a:cs typeface="+mn-cs"/>
        </a:defRPr>
      </a:lvl4pPr>
      <a:lvl5pPr marL="685800" marR="0" indent="0" algn="l" defTabSz="932742" rtl="0" eaLnBrk="1" fontAlgn="auto" latinLnBrk="0" hangingPunct="1">
        <a:lnSpc>
          <a:spcPct val="90000"/>
        </a:lnSpc>
        <a:spcBef>
          <a:spcPts val="300"/>
        </a:spcBef>
        <a:spcAft>
          <a:spcPts val="0"/>
        </a:spcAft>
        <a:buClrTx/>
        <a:buSzPct val="90000"/>
        <a:buFont typeface="Arial" pitchFamily="34" charset="0"/>
        <a:buNone/>
        <a:tabLst/>
        <a:defRPr lang="en-US" sz="1600" kern="1200" spc="0" baseline="0" dirty="0">
          <a:gradFill>
            <a:gsLst>
              <a:gs pos="1250">
                <a:schemeClr val="tx2"/>
              </a:gs>
              <a:gs pos="100000">
                <a:schemeClr val="tx2"/>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44">
          <p15:clr>
            <a:srgbClr val="5ACBF0"/>
          </p15:clr>
        </p15:guide>
        <p15:guide id="2" pos="96">
          <p15:clr>
            <a:srgbClr val="5ACBF0"/>
          </p15:clr>
        </p15:guide>
        <p15:guide id="3" pos="672">
          <p15:clr>
            <a:srgbClr val="5ACBF0"/>
          </p15:clr>
        </p15:guide>
        <p15:guide id="4" pos="1248">
          <p15:clr>
            <a:srgbClr val="5ACBF0"/>
          </p15:clr>
        </p15:guide>
        <p15:guide id="5" pos="1824">
          <p15:clr>
            <a:srgbClr val="5ACBF0"/>
          </p15:clr>
        </p15:guide>
        <p15:guide id="6" pos="2400">
          <p15:clr>
            <a:srgbClr val="5ACBF0"/>
          </p15:clr>
        </p15:guide>
        <p15:guide id="7" pos="2976">
          <p15:clr>
            <a:srgbClr val="5ACBF0"/>
          </p15:clr>
        </p15:guide>
        <p15:guide id="8" pos="3552">
          <p15:clr>
            <a:srgbClr val="5ACBF0"/>
          </p15:clr>
        </p15:guide>
        <p15:guide id="9" pos="4122">
          <p15:clr>
            <a:srgbClr val="5ACBF0"/>
          </p15:clr>
        </p15:guide>
        <p15:guide id="10" pos="4704">
          <p15:clr>
            <a:srgbClr val="5ACBF0"/>
          </p15:clr>
        </p15:guide>
        <p15:guide id="11" pos="5280">
          <p15:clr>
            <a:srgbClr val="5ACBF0"/>
          </p15:clr>
        </p15:guide>
        <p15:guide id="12" pos="5856">
          <p15:clr>
            <a:srgbClr val="5ACBF0"/>
          </p15:clr>
        </p15:guide>
        <p15:guide id="13" pos="6432">
          <p15:clr>
            <a:srgbClr val="5ACBF0"/>
          </p15:clr>
        </p15:guide>
        <p15:guide id="14" pos="7008">
          <p15:clr>
            <a:srgbClr val="5ACBF0"/>
          </p15:clr>
        </p15:guide>
        <p15:guide id="15" pos="7584">
          <p15:clr>
            <a:srgbClr val="5ACBF0"/>
          </p15:clr>
        </p15:guide>
        <p15:guide id="16" pos="192">
          <p15:clr>
            <a:srgbClr val="C35EA4"/>
          </p15:clr>
        </p15:guide>
        <p15:guide id="17" pos="7488">
          <p15:clr>
            <a:srgbClr val="C35EA4"/>
          </p15:clr>
        </p15:guide>
        <p15:guide id="18" orient="horz" pos="720">
          <p15:clr>
            <a:srgbClr val="5ACBF0"/>
          </p15:clr>
        </p15:guide>
        <p15:guide id="19" orient="horz" pos="1296">
          <p15:clr>
            <a:srgbClr val="5ACBF0"/>
          </p15:clr>
        </p15:guide>
        <p15:guide id="20" orient="horz" pos="1872">
          <p15:clr>
            <a:srgbClr val="5ACBF0"/>
          </p15:clr>
        </p15:guide>
        <p15:guide id="21" orient="horz" pos="2442">
          <p15:clr>
            <a:srgbClr val="5ACBF0"/>
          </p15:clr>
        </p15:guide>
        <p15:guide id="22" orient="horz" pos="3024">
          <p15:clr>
            <a:srgbClr val="5ACBF0"/>
          </p15:clr>
        </p15:guide>
        <p15:guide id="23" orient="horz" pos="3600">
          <p15:clr>
            <a:srgbClr val="5ACBF0"/>
          </p15:clr>
        </p15:guide>
        <p15:guide id="24" orient="horz" pos="4176">
          <p15:clr>
            <a:srgbClr val="5ACBF0"/>
          </p15:clr>
        </p15:guide>
        <p15:guide id="25" orient="horz" pos="288">
          <p15:clr>
            <a:srgbClr val="C35EA4"/>
          </p15:clr>
        </p15:guide>
        <p15:guide id="26" orient="horz" pos="4128">
          <p15:clr>
            <a:srgbClr val="C35EA4"/>
          </p15:clr>
        </p15:guide>
        <p15:guide id="27" pos="288">
          <p15:clr>
            <a:srgbClr val="547EBF"/>
          </p15:clr>
        </p15:guide>
        <p15:guide id="28" pos="7392">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hyperlink" Target="https://sharepointna.com/#!/session/Understanding%20SharePoint%20Framework%20(SPFx)%20Extensions/3565" TargetMode="Externa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2.png"/><Relationship Id="rId21" Type="http://schemas.openxmlformats.org/officeDocument/2006/relationships/image" Target="../media/image29.jpeg"/><Relationship Id="rId7" Type="http://schemas.openxmlformats.org/officeDocument/2006/relationships/image" Target="../media/image15.svg"/><Relationship Id="rId12" Type="http://schemas.openxmlformats.org/officeDocument/2006/relationships/image" Target="../media/image20.svg"/><Relationship Id="rId17" Type="http://schemas.openxmlformats.org/officeDocument/2006/relationships/image" Target="../media/image25.png"/><Relationship Id="rId2" Type="http://schemas.openxmlformats.org/officeDocument/2006/relationships/notesSlide" Target="../notesSlides/notesSlide3.xml"/><Relationship Id="rId16" Type="http://schemas.openxmlformats.org/officeDocument/2006/relationships/image" Target="../media/image24.svg"/><Relationship Id="rId20" Type="http://schemas.openxmlformats.org/officeDocument/2006/relationships/image" Target="../media/image28.png"/><Relationship Id="rId1" Type="http://schemas.openxmlformats.org/officeDocument/2006/relationships/slideLayout" Target="../slideLayouts/slideLayout23.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2.jpeg"/><Relationship Id="rId5" Type="http://schemas.microsoft.com/office/2007/relationships/hdphoto" Target="../media/hdphoto1.wdp"/><Relationship Id="rId15" Type="http://schemas.openxmlformats.org/officeDocument/2006/relationships/image" Target="../media/image23.png"/><Relationship Id="rId23" Type="http://schemas.openxmlformats.org/officeDocument/2006/relationships/image" Target="../media/image31.jpeg"/><Relationship Id="rId10" Type="http://schemas.openxmlformats.org/officeDocument/2006/relationships/image" Target="../media/image18.png"/><Relationship Id="rId19" Type="http://schemas.openxmlformats.org/officeDocument/2006/relationships/image" Target="../media/image27.svg"/><Relationship Id="rId4" Type="http://schemas.openxmlformats.org/officeDocument/2006/relationships/image" Target="../media/image13.png"/><Relationship Id="rId9" Type="http://schemas.openxmlformats.org/officeDocument/2006/relationships/image" Target="../media/image17.svg"/><Relationship Id="rId14" Type="http://schemas.openxmlformats.org/officeDocument/2006/relationships/image" Target="../media/image22.svg"/><Relationship Id="rId22" Type="http://schemas.openxmlformats.org/officeDocument/2006/relationships/image" Target="../media/image3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0.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48.sv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8.sv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47.png"/><Relationship Id="rId5" Type="http://schemas.openxmlformats.org/officeDocument/2006/relationships/image" Target="../media/image51.sv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53.svg"/></Relationships>
</file>

<file path=ppt/slides/_rels/slide21.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10.xml"/><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55.sv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0.xml"/><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57.png"/><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hyperlink" Target="https://en.wikipedia.org/wiki/File:Visual_Studio_Code_1.18_icon.svg" TargetMode="External"/><Relationship Id="rId3" Type="http://schemas.openxmlformats.org/officeDocument/2006/relationships/image" Target="../media/image72.tiff"/><Relationship Id="rId7" Type="http://schemas.openxmlformats.org/officeDocument/2006/relationships/image" Target="../media/image76.tiff"/><Relationship Id="rId12" Type="http://schemas.openxmlformats.org/officeDocument/2006/relationships/image" Target="../media/image80.png"/><Relationship Id="rId2" Type="http://schemas.openxmlformats.org/officeDocument/2006/relationships/image" Target="../media/image71.tiff"/><Relationship Id="rId1" Type="http://schemas.openxmlformats.org/officeDocument/2006/relationships/slideLayout" Target="../slideLayouts/slideLayout10.xml"/><Relationship Id="rId6" Type="http://schemas.openxmlformats.org/officeDocument/2006/relationships/image" Target="../media/image75.png"/><Relationship Id="rId11" Type="http://schemas.microsoft.com/office/2007/relationships/hdphoto" Target="../media/hdphoto2.wdp"/><Relationship Id="rId5" Type="http://schemas.openxmlformats.org/officeDocument/2006/relationships/image" Target="../media/image74.emf"/><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 Id="rId14" Type="http://schemas.openxmlformats.org/officeDocument/2006/relationships/image" Target="../media/image81.tiff"/></Relationships>
</file>

<file path=ppt/slides/_rels/slide32.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hyperlink" Target="https://en.wikipedia.org/wiki/File:Visual_Studio_Code_1.18_icon.svg" TargetMode="External"/><Relationship Id="rId3" Type="http://schemas.openxmlformats.org/officeDocument/2006/relationships/image" Target="../media/image72.tiff"/><Relationship Id="rId7" Type="http://schemas.openxmlformats.org/officeDocument/2006/relationships/image" Target="../media/image76.tiff"/><Relationship Id="rId12" Type="http://schemas.openxmlformats.org/officeDocument/2006/relationships/image" Target="../media/image80.png"/><Relationship Id="rId2" Type="http://schemas.openxmlformats.org/officeDocument/2006/relationships/image" Target="../media/image71.tiff"/><Relationship Id="rId16" Type="http://schemas.openxmlformats.org/officeDocument/2006/relationships/image" Target="../media/image83.svg"/><Relationship Id="rId1" Type="http://schemas.openxmlformats.org/officeDocument/2006/relationships/slideLayout" Target="../slideLayouts/slideLayout10.xml"/><Relationship Id="rId6" Type="http://schemas.openxmlformats.org/officeDocument/2006/relationships/image" Target="../media/image75.png"/><Relationship Id="rId11" Type="http://schemas.microsoft.com/office/2007/relationships/hdphoto" Target="../media/hdphoto2.wdp"/><Relationship Id="rId5" Type="http://schemas.openxmlformats.org/officeDocument/2006/relationships/image" Target="../media/image74.emf"/><Relationship Id="rId15" Type="http://schemas.openxmlformats.org/officeDocument/2006/relationships/image" Target="../media/image82.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 Id="rId14" Type="http://schemas.openxmlformats.org/officeDocument/2006/relationships/image" Target="../media/image81.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0.xml"/><Relationship Id="rId4" Type="http://schemas.openxmlformats.org/officeDocument/2006/relationships/image" Target="../media/image86.svg"/></Relationships>
</file>

<file path=ppt/slides/_rels/slide3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89.svg"/></Relationships>
</file>

<file path=ppt/slides/_rels/slide39.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svg"/><Relationship Id="rId7" Type="http://schemas.openxmlformats.org/officeDocument/2006/relationships/image" Target="../media/image95.svg"/><Relationship Id="rId2" Type="http://schemas.openxmlformats.org/officeDocument/2006/relationships/image" Target="../media/image90.png"/><Relationship Id="rId1" Type="http://schemas.openxmlformats.org/officeDocument/2006/relationships/slideLayout" Target="../slideLayouts/slideLayout10.xml"/><Relationship Id="rId6" Type="http://schemas.openxmlformats.org/officeDocument/2006/relationships/image" Target="../media/image94.png"/><Relationship Id="rId5" Type="http://schemas.openxmlformats.org/officeDocument/2006/relationships/image" Target="../media/image93.svg"/><Relationship Id="rId4" Type="http://schemas.openxmlformats.org/officeDocument/2006/relationships/image" Target="../media/image92.png"/><Relationship Id="rId9" Type="http://schemas.openxmlformats.org/officeDocument/2006/relationships/image" Target="../media/image97.svg"/></Relationships>
</file>

<file path=ppt/slides/_rels/slide40.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98.png"/><Relationship Id="rId1" Type="http://schemas.openxmlformats.org/officeDocument/2006/relationships/slideLayout" Target="../slideLayouts/slideLayout10.xml"/><Relationship Id="rId5" Type="http://schemas.openxmlformats.org/officeDocument/2006/relationships/image" Target="../media/image101.svg"/><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103.svg"/></Relationships>
</file>

<file path=ppt/slides/_rels/slide4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19.xml"/><Relationship Id="rId4" Type="http://schemas.openxmlformats.org/officeDocument/2006/relationships/image" Target="../media/image106.svg"/></Relationships>
</file>

<file path=ppt/slides/_rels/slide44.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10.svg"/><Relationship Id="rId5" Type="http://schemas.openxmlformats.org/officeDocument/2006/relationships/image" Target="../media/image109.png"/><Relationship Id="rId4" Type="http://schemas.openxmlformats.org/officeDocument/2006/relationships/image" Target="../media/image108.svg"/></Relationships>
</file>

<file path=ppt/slides/_rels/slide45.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image" Target="../media/image113.png"/><Relationship Id="rId1" Type="http://schemas.openxmlformats.org/officeDocument/2006/relationships/slideLayout" Target="../slideLayouts/slideLayout13.xml"/><Relationship Id="rId5" Type="http://schemas.openxmlformats.org/officeDocument/2006/relationships/image" Target="../media/image116.svg"/><Relationship Id="rId4" Type="http://schemas.openxmlformats.org/officeDocument/2006/relationships/image" Target="../media/image115.png"/></Relationships>
</file>

<file path=ppt/slides/_rels/slide4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117.jpg"/><Relationship Id="rId1" Type="http://schemas.openxmlformats.org/officeDocument/2006/relationships/slideLayout" Target="../slideLayouts/slideLayout45.xml"/><Relationship Id="rId4" Type="http://schemas.openxmlformats.org/officeDocument/2006/relationships/image" Target="../media/image119.jpg"/></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0.png"/><Relationship Id="rId1" Type="http://schemas.openxmlformats.org/officeDocument/2006/relationships/slideLayout" Target="../slideLayouts/slideLayout41.xml"/></Relationships>
</file>

<file path=ppt/slides/_rels/slide48.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3.xml"/><Relationship Id="rId1" Type="http://schemas.openxmlformats.org/officeDocument/2006/relationships/slideLayout" Target="../slideLayouts/slideLayout50.xml"/><Relationship Id="rId5" Type="http://schemas.openxmlformats.org/officeDocument/2006/relationships/image" Target="../media/image121.png"/><Relationship Id="rId4" Type="http://schemas.openxmlformats.org/officeDocument/2006/relationships/hyperlink" Target="https://www.remix3d.com/details/G009SXJ510VM" TargetMode="External"/></Relationships>
</file>

<file path=ppt/slides/_rels/slide4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2.png"/><Relationship Id="rId1" Type="http://schemas.openxmlformats.org/officeDocument/2006/relationships/slideLayout" Target="../slideLayouts/slideLayout8.xml"/><Relationship Id="rId4" Type="http://schemas.openxmlformats.org/officeDocument/2006/relationships/hyperlink" Target="https://pixabay.com/en/background-abstract-futuristic-1462755/"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123.jpg&amp;ehk=m502al9xyAo341dNklQRpw&amp;r=0&amp;pid=OfficeInsert"/><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4.png"/><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3" Type="http://schemas.openxmlformats.org/officeDocument/2006/relationships/image" Target="../media/image126.svg"/><Relationship Id="rId2" Type="http://schemas.openxmlformats.org/officeDocument/2006/relationships/image" Target="../media/image125.png"/><Relationship Id="rId1" Type="http://schemas.openxmlformats.org/officeDocument/2006/relationships/slideLayout" Target="../slideLayouts/slideLayout13.xml"/><Relationship Id="rId4" Type="http://schemas.openxmlformats.org/officeDocument/2006/relationships/image" Target="../media/image127.jpg"/></Relationships>
</file>

<file path=ppt/slides/_rels/slide53.xml.rels><?xml version="1.0" encoding="UTF-8" standalone="yes"?>
<Relationships xmlns="http://schemas.openxmlformats.org/package/2006/relationships"><Relationship Id="rId3" Type="http://schemas.openxmlformats.org/officeDocument/2006/relationships/image" Target="../media/image129.svg"/><Relationship Id="rId7" Type="http://schemas.microsoft.com/office/2007/relationships/hdphoto" Target="../media/hdphoto1.wdp"/><Relationship Id="rId2" Type="http://schemas.openxmlformats.org/officeDocument/2006/relationships/image" Target="../media/image128.png"/><Relationship Id="rId1" Type="http://schemas.openxmlformats.org/officeDocument/2006/relationships/slideLayout" Target="../slideLayouts/slideLayout16.xml"/><Relationship Id="rId6" Type="http://schemas.openxmlformats.org/officeDocument/2006/relationships/image" Target="../media/image132.png"/><Relationship Id="rId5" Type="http://schemas.openxmlformats.org/officeDocument/2006/relationships/image" Target="../media/image131.svg"/><Relationship Id="rId4" Type="http://schemas.openxmlformats.org/officeDocument/2006/relationships/image" Target="../media/image1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AE209D-3480-4DD3-BB99-6E6012FE7E71}"/>
              </a:ext>
            </a:extLst>
          </p:cNvPr>
          <p:cNvPicPr>
            <a:picLocks noChangeAspect="1"/>
          </p:cNvPicPr>
          <p:nvPr/>
        </p:nvPicPr>
        <p:blipFill>
          <a:blip r:embed="rId3"/>
          <a:stretch>
            <a:fillRect/>
          </a:stretch>
        </p:blipFill>
        <p:spPr>
          <a:xfrm>
            <a:off x="1533525" y="1985962"/>
            <a:ext cx="9124950" cy="2886075"/>
          </a:xfrm>
          <a:prstGeom prst="rect">
            <a:avLst/>
          </a:prstGeom>
        </p:spPr>
      </p:pic>
    </p:spTree>
    <p:extLst>
      <p:ext uri="{BB962C8B-B14F-4D97-AF65-F5344CB8AC3E}">
        <p14:creationId xmlns:p14="http://schemas.microsoft.com/office/powerpoint/2010/main" val="2937929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19BD77-F99F-4A31-B9D6-83D531B51FE4}"/>
              </a:ext>
            </a:extLst>
          </p:cNvPr>
          <p:cNvSpPr>
            <a:spLocks noGrp="1"/>
          </p:cNvSpPr>
          <p:nvPr>
            <p:ph type="title"/>
          </p:nvPr>
        </p:nvSpPr>
        <p:spPr>
          <a:xfrm>
            <a:off x="457199" y="2632705"/>
            <a:ext cx="11277601" cy="1024896"/>
          </a:xfrm>
        </p:spPr>
        <p:txBody>
          <a:bodyPr/>
          <a:lstStyle/>
          <a:p>
            <a:r>
              <a:rPr lang="en-US" dirty="0"/>
              <a:t>Understanding </a:t>
            </a:r>
            <a:r>
              <a:rPr lang="en-US" dirty="0" err="1"/>
              <a:t>SPFx</a:t>
            </a:r>
            <a:r>
              <a:rPr lang="en-US" dirty="0"/>
              <a:t> Extensions</a:t>
            </a:r>
          </a:p>
        </p:txBody>
      </p:sp>
      <p:sp>
        <p:nvSpPr>
          <p:cNvPr id="5" name="Text Placeholder 4">
            <a:extLst>
              <a:ext uri="{FF2B5EF4-FFF2-40B4-BE49-F238E27FC236}">
                <a16:creationId xmlns:a16="http://schemas.microsoft.com/office/drawing/2014/main" id="{D371F0AB-E67F-48A6-8F04-E194025A6B8A}"/>
              </a:ext>
            </a:extLst>
          </p:cNvPr>
          <p:cNvSpPr>
            <a:spLocks noGrp="1"/>
          </p:cNvSpPr>
          <p:nvPr>
            <p:ph type="body" sz="quarter" idx="14"/>
          </p:nvPr>
        </p:nvSpPr>
        <p:spPr/>
        <p:txBody>
          <a:bodyPr/>
          <a:lstStyle/>
          <a:p>
            <a:r>
              <a:rPr lang="en-US" dirty="0"/>
              <a:t>Chris Kent</a:t>
            </a:r>
          </a:p>
          <a:p>
            <a:r>
              <a:rPr lang="en-US" dirty="0"/>
              <a:t>O365 Practice Lead</a:t>
            </a:r>
          </a:p>
          <a:p>
            <a:r>
              <a:rPr lang="en-US" dirty="0"/>
              <a:t>DMI</a:t>
            </a:r>
          </a:p>
        </p:txBody>
      </p:sp>
      <p:pic>
        <p:nvPicPr>
          <p:cNvPr id="8" name="Picture 7">
            <a:extLst>
              <a:ext uri="{FF2B5EF4-FFF2-40B4-BE49-F238E27FC236}">
                <a16:creationId xmlns:a16="http://schemas.microsoft.com/office/drawing/2014/main" id="{DCCC83B4-8730-433B-9734-5D28EB4BAD0D}"/>
              </a:ext>
            </a:extLst>
          </p:cNvPr>
          <p:cNvPicPr>
            <a:picLocks noChangeAspect="1"/>
          </p:cNvPicPr>
          <p:nvPr/>
        </p:nvPicPr>
        <p:blipFill>
          <a:blip r:embed="rId3"/>
          <a:stretch>
            <a:fillRect/>
          </a:stretch>
        </p:blipFill>
        <p:spPr>
          <a:xfrm>
            <a:off x="10058401" y="5974780"/>
            <a:ext cx="1828800" cy="578420"/>
          </a:xfrm>
          <a:prstGeom prst="rect">
            <a:avLst/>
          </a:prstGeom>
        </p:spPr>
      </p:pic>
    </p:spTree>
    <p:extLst>
      <p:ext uri="{BB962C8B-B14F-4D97-AF65-F5344CB8AC3E}">
        <p14:creationId xmlns:p14="http://schemas.microsoft.com/office/powerpoint/2010/main" val="1500991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0BB34-D338-4815-95F4-C58D494903BA}"/>
              </a:ext>
            </a:extLst>
          </p:cNvPr>
          <p:cNvSpPr>
            <a:spLocks noGrp="1"/>
          </p:cNvSpPr>
          <p:nvPr>
            <p:ph type="title"/>
          </p:nvPr>
        </p:nvSpPr>
        <p:spPr/>
        <p:txBody>
          <a:bodyPr/>
          <a:lstStyle/>
          <a:p>
            <a:r>
              <a:rPr lang="en-US" dirty="0"/>
              <a:t>BRK107</a:t>
            </a:r>
          </a:p>
        </p:txBody>
      </p:sp>
      <p:sp>
        <p:nvSpPr>
          <p:cNvPr id="3" name="Text Placeholder 2">
            <a:extLst>
              <a:ext uri="{FF2B5EF4-FFF2-40B4-BE49-F238E27FC236}">
                <a16:creationId xmlns:a16="http://schemas.microsoft.com/office/drawing/2014/main" id="{90CF97E1-3FDE-4EC1-A279-1A794C8F5F46}"/>
              </a:ext>
            </a:extLst>
          </p:cNvPr>
          <p:cNvSpPr>
            <a:spLocks noGrp="1"/>
          </p:cNvSpPr>
          <p:nvPr>
            <p:ph type="body" sz="quarter" idx="10"/>
          </p:nvPr>
        </p:nvSpPr>
        <p:spPr>
          <a:xfrm>
            <a:off x="457200" y="1263226"/>
            <a:ext cx="11276900" cy="3065455"/>
          </a:xfrm>
        </p:spPr>
        <p:txBody>
          <a:bodyPr/>
          <a:lstStyle/>
          <a:p>
            <a:r>
              <a:rPr lang="en-US" sz="2400" dirty="0">
                <a:latin typeface="+mj-lt"/>
                <a:cs typeface="Segoe UI Semibold" panose="020B0702040204020203" pitchFamily="34" charset="0"/>
              </a:rPr>
              <a:t>Understanding SharePoint Framework (</a:t>
            </a:r>
            <a:r>
              <a:rPr lang="en-US" sz="2400" dirty="0" err="1">
                <a:latin typeface="+mj-lt"/>
                <a:cs typeface="Segoe UI Semibold" panose="020B0702040204020203" pitchFamily="34" charset="0"/>
              </a:rPr>
              <a:t>SPFx</a:t>
            </a:r>
            <a:r>
              <a:rPr lang="en-US" sz="2400" dirty="0">
                <a:latin typeface="+mj-lt"/>
                <a:cs typeface="Segoe UI Semibold" panose="020B0702040204020203" pitchFamily="34" charset="0"/>
              </a:rPr>
              <a:t>) Extensions</a:t>
            </a:r>
          </a:p>
          <a:p>
            <a:r>
              <a:rPr lang="en-US" sz="1600" dirty="0"/>
              <a:t>SharePoint Framework Extensions are the replacement for Custom Actions, JS Link, and more for Modern Pages in Office 365 and SharePoint 2019. Whether you've started experimenting with the SharePoint Framework or not, come find out exactly what the Extensions are, when to use them, limitations, and advantages. SharePoint Framework Extensions are not only powerful and flexible tools to customize SharePoint, when it comes to modern pages, they're the only way.</a:t>
            </a:r>
          </a:p>
          <a:p>
            <a:endParaRPr lang="en-US" sz="2000" dirty="0"/>
          </a:p>
          <a:p>
            <a:r>
              <a:rPr lang="en-US" sz="2000" dirty="0">
                <a:latin typeface="+mj-lt"/>
              </a:rPr>
              <a:t>SharePoint Conference 2019</a:t>
            </a:r>
            <a:br>
              <a:rPr lang="en-US" sz="2000" dirty="0">
                <a:latin typeface="+mj-lt"/>
              </a:rPr>
            </a:br>
            <a:r>
              <a:rPr lang="en-US" sz="1200" dirty="0">
                <a:latin typeface="+mj-lt"/>
                <a:hlinkClick r:id="rId2"/>
              </a:rPr>
              <a:t>https://sharepointna.com/#!/session/Understanding%20SharePoint%20Framework%20(SPFx)%20Extensions/3565</a:t>
            </a:r>
            <a:r>
              <a:rPr lang="en-US" sz="1200" dirty="0">
                <a:latin typeface="+mj-lt"/>
              </a:rPr>
              <a:t>  </a:t>
            </a:r>
            <a:endParaRPr lang="en-US" sz="1200" b="1" dirty="0"/>
          </a:p>
          <a:p>
            <a:pPr>
              <a:spcBef>
                <a:spcPts val="0"/>
              </a:spcBef>
            </a:pPr>
            <a:r>
              <a:rPr lang="en-US" sz="1200" dirty="0">
                <a:gradFill>
                  <a:gsLst>
                    <a:gs pos="1250">
                      <a:srgbClr val="000000"/>
                    </a:gs>
                    <a:gs pos="99000">
                      <a:srgbClr val="000000"/>
                    </a:gs>
                  </a:gsLst>
                  <a:lin ang="5400000" scaled="0"/>
                </a:gradFill>
                <a:latin typeface="Segoe UI Semibold"/>
              </a:rPr>
              <a:t>May 23, 2019</a:t>
            </a:r>
            <a:br>
              <a:rPr lang="en-US" sz="1200" dirty="0">
                <a:gradFill>
                  <a:gsLst>
                    <a:gs pos="1250">
                      <a:srgbClr val="000000"/>
                    </a:gs>
                    <a:gs pos="99000">
                      <a:srgbClr val="000000"/>
                    </a:gs>
                  </a:gsLst>
                  <a:lin ang="5400000" scaled="0"/>
                </a:gradFill>
                <a:latin typeface="Segoe UI Semibold"/>
              </a:rPr>
            </a:br>
            <a:r>
              <a:rPr lang="en-US" sz="1200" dirty="0">
                <a:gradFill>
                  <a:gsLst>
                    <a:gs pos="1250">
                      <a:srgbClr val="000000"/>
                    </a:gs>
                    <a:gs pos="99000">
                      <a:srgbClr val="000000"/>
                    </a:gs>
                  </a:gsLst>
                  <a:lin ang="5400000" scaled="0"/>
                </a:gradFill>
                <a:latin typeface="Segoe UI Semibold"/>
              </a:rPr>
              <a:t>11:30am</a:t>
            </a:r>
            <a:br>
              <a:rPr lang="en-US" sz="1200" dirty="0">
                <a:gradFill>
                  <a:gsLst>
                    <a:gs pos="1250">
                      <a:srgbClr val="000000"/>
                    </a:gs>
                    <a:gs pos="99000">
                      <a:srgbClr val="000000"/>
                    </a:gs>
                  </a:gsLst>
                  <a:lin ang="5400000" scaled="0"/>
                </a:gradFill>
                <a:latin typeface="Segoe UI Semibold"/>
              </a:rPr>
            </a:br>
            <a:r>
              <a:rPr lang="en-US" sz="1200" dirty="0">
                <a:gradFill>
                  <a:gsLst>
                    <a:gs pos="1250">
                      <a:srgbClr val="000000"/>
                    </a:gs>
                    <a:gs pos="99000">
                      <a:srgbClr val="000000"/>
                    </a:gs>
                  </a:gsLst>
                  <a:lin ang="5400000" scaled="0"/>
                </a:gradFill>
                <a:latin typeface="Segoe UI Semibold"/>
              </a:rPr>
              <a:t>Boulevard Ballroom 163</a:t>
            </a:r>
          </a:p>
          <a:p>
            <a:pPr>
              <a:spcBef>
                <a:spcPts val="0"/>
              </a:spcBef>
            </a:pPr>
            <a:r>
              <a:rPr lang="en-US" sz="1200" dirty="0">
                <a:gradFill>
                  <a:gsLst>
                    <a:gs pos="1250">
                      <a:srgbClr val="000000"/>
                    </a:gs>
                    <a:gs pos="99000">
                      <a:srgbClr val="000000"/>
                    </a:gs>
                  </a:gsLst>
                  <a:lin ang="5400000" scaled="0"/>
                </a:gradFill>
                <a:latin typeface="Segoe UI Semibold"/>
              </a:rPr>
              <a:t>Chris Kent</a:t>
            </a:r>
            <a:endParaRPr lang="en-US" sz="1200" dirty="0">
              <a:latin typeface="+mj-lt"/>
            </a:endParaRPr>
          </a:p>
        </p:txBody>
      </p:sp>
    </p:spTree>
    <p:extLst>
      <p:ext uri="{BB962C8B-B14F-4D97-AF65-F5344CB8AC3E}">
        <p14:creationId xmlns:p14="http://schemas.microsoft.com/office/powerpoint/2010/main" val="193874540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710356"/>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D0B83E-70B6-4FBC-BBFB-11FB3483B352}"/>
              </a:ext>
            </a:extLst>
          </p:cNvPr>
          <p:cNvSpPr>
            <a:spLocks noGrp="1"/>
          </p:cNvSpPr>
          <p:nvPr>
            <p:ph idx="4294967295"/>
          </p:nvPr>
        </p:nvSpPr>
        <p:spPr>
          <a:xfrm>
            <a:off x="1654141" y="4136679"/>
            <a:ext cx="4510355" cy="733425"/>
          </a:xfrm>
        </p:spPr>
        <p:txBody>
          <a:bodyPr>
            <a:normAutofit/>
          </a:bodyPr>
          <a:lstStyle/>
          <a:p>
            <a:pPr marL="0" indent="0">
              <a:buNone/>
            </a:pPr>
            <a:r>
              <a:rPr lang="en-US" sz="4000" dirty="0">
                <a:solidFill>
                  <a:schemeClr val="bg1"/>
                </a:solidFill>
              </a:rPr>
              <a:t>@theChrisKent</a:t>
            </a:r>
          </a:p>
        </p:txBody>
      </p:sp>
      <p:sp>
        <p:nvSpPr>
          <p:cNvPr id="4" name="Title 3">
            <a:extLst>
              <a:ext uri="{FF2B5EF4-FFF2-40B4-BE49-F238E27FC236}">
                <a16:creationId xmlns:a16="http://schemas.microsoft.com/office/drawing/2014/main" id="{976D5D95-C18E-46C6-9AC0-0A0E5F6A9FFB}"/>
              </a:ext>
            </a:extLst>
          </p:cNvPr>
          <p:cNvSpPr>
            <a:spLocks noGrp="1"/>
          </p:cNvSpPr>
          <p:nvPr>
            <p:ph type="title" idx="4294967295"/>
          </p:nvPr>
        </p:nvSpPr>
        <p:spPr>
          <a:xfrm rot="21287540">
            <a:off x="7850152" y="4682493"/>
            <a:ext cx="2189725" cy="801687"/>
          </a:xfrm>
        </p:spPr>
        <p:txBody>
          <a:bodyPr>
            <a:noAutofit/>
          </a:bodyPr>
          <a:lstStyle/>
          <a:p>
            <a:r>
              <a:rPr lang="en-US" sz="4400" dirty="0">
                <a:solidFill>
                  <a:schemeClr val="bg1"/>
                </a:solidFill>
                <a:latin typeface="Segoe Print" panose="02000600000000000000" pitchFamily="2" charset="0"/>
              </a:rPr>
              <a:t>“Me”</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3"/>
          <a:stretch>
            <a:fillRect/>
          </a:stretch>
        </p:blipFill>
        <p:spPr>
          <a:xfrm>
            <a:off x="6888873" y="1137878"/>
            <a:ext cx="3143892" cy="30975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55555" y="4194726"/>
            <a:ext cx="761488" cy="617332"/>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986320">
            <a:off x="7224093" y="4493945"/>
            <a:ext cx="795248" cy="795248"/>
          </a:xfrm>
          <a:prstGeom prst="rect">
            <a:avLst/>
          </a:prstGeom>
        </p:spPr>
      </p:pic>
      <p:pic>
        <p:nvPicPr>
          <p:cNvPr id="18" name="Graphic 17" descr="Newspaper">
            <a:extLst>
              <a:ext uri="{FF2B5EF4-FFF2-40B4-BE49-F238E27FC236}">
                <a16:creationId xmlns:a16="http://schemas.microsoft.com/office/drawing/2014/main" id="{113D147C-2272-44BC-8B2F-06EC943984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9099" y="5200650"/>
            <a:ext cx="914400" cy="914400"/>
          </a:xfrm>
          <a:prstGeom prst="rect">
            <a:avLst/>
          </a:prstGeom>
        </p:spPr>
      </p:pic>
      <p:pic>
        <p:nvPicPr>
          <p:cNvPr id="9" name="Picture 8" descr="A close up of a sign&#10;&#10;Description generated with very high confidence">
            <a:extLst>
              <a:ext uri="{FF2B5EF4-FFF2-40B4-BE49-F238E27FC236}">
                <a16:creationId xmlns:a16="http://schemas.microsoft.com/office/drawing/2014/main" id="{8BFDD5A1-1724-4AAA-88C2-EF2B287408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003622" y="0"/>
            <a:ext cx="1197903" cy="1896680"/>
          </a:xfrm>
          <a:prstGeom prst="rect">
            <a:avLst/>
          </a:prstGeom>
        </p:spPr>
      </p:pic>
      <p:pic>
        <p:nvPicPr>
          <p:cNvPr id="8" name="Graphic 7" descr="Map with pin">
            <a:extLst>
              <a:ext uri="{FF2B5EF4-FFF2-40B4-BE49-F238E27FC236}">
                <a16:creationId xmlns:a16="http://schemas.microsoft.com/office/drawing/2014/main" id="{CDFF19D5-4103-4BF0-BCDE-3562D990161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9099" y="285750"/>
            <a:ext cx="914400" cy="914400"/>
          </a:xfrm>
          <a:prstGeom prst="rect">
            <a:avLst/>
          </a:prstGeom>
        </p:spPr>
      </p:pic>
      <p:pic>
        <p:nvPicPr>
          <p:cNvPr id="11" name="Graphic 10" descr="Hamster">
            <a:extLst>
              <a:ext uri="{FF2B5EF4-FFF2-40B4-BE49-F238E27FC236}">
                <a16:creationId xmlns:a16="http://schemas.microsoft.com/office/drawing/2014/main" id="{116791E3-2DF1-4CDB-94DD-74F241AD7C2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9099" y="2891734"/>
            <a:ext cx="914400" cy="914400"/>
          </a:xfrm>
          <a:prstGeom prst="rect">
            <a:avLst/>
          </a:prstGeom>
        </p:spPr>
      </p:pic>
      <p:pic>
        <p:nvPicPr>
          <p:cNvPr id="14" name="Graphic 13" descr="Heart">
            <a:extLst>
              <a:ext uri="{FF2B5EF4-FFF2-40B4-BE49-F238E27FC236}">
                <a16:creationId xmlns:a16="http://schemas.microsoft.com/office/drawing/2014/main" id="{E57B6C6F-8A91-47EA-A779-36EE280D742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9099" y="1588742"/>
            <a:ext cx="914400" cy="914400"/>
          </a:xfrm>
          <a:prstGeom prst="rect">
            <a:avLst/>
          </a:prstGeom>
        </p:spPr>
      </p:pic>
      <p:sp>
        <p:nvSpPr>
          <p:cNvPr id="20" name="Content Placeholder 4">
            <a:extLst>
              <a:ext uri="{FF2B5EF4-FFF2-40B4-BE49-F238E27FC236}">
                <a16:creationId xmlns:a16="http://schemas.microsoft.com/office/drawing/2014/main" id="{92E0DE1B-726D-4E9C-B124-19A3E80436DC}"/>
              </a:ext>
            </a:extLst>
          </p:cNvPr>
          <p:cNvSpPr txBox="1">
            <a:spLocks/>
          </p:cNvSpPr>
          <p:nvPr/>
        </p:nvSpPr>
        <p:spPr>
          <a:xfrm>
            <a:off x="1654141" y="5291137"/>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white"/>
                </a:solidFill>
                <a:effectLst/>
                <a:uLnTx/>
                <a:uFillTx/>
                <a:latin typeface="Segoe UI"/>
                <a:ea typeface="+mn-ea"/>
                <a:cs typeface="+mn-cs"/>
              </a:rPr>
              <a:t>theChrisKent.com</a:t>
            </a:r>
          </a:p>
        </p:txBody>
      </p:sp>
      <p:grpSp>
        <p:nvGrpSpPr>
          <p:cNvPr id="16" name="Group 15">
            <a:extLst>
              <a:ext uri="{FF2B5EF4-FFF2-40B4-BE49-F238E27FC236}">
                <a16:creationId xmlns:a16="http://schemas.microsoft.com/office/drawing/2014/main" id="{9E99D58F-48A2-4AD2-8F14-61D870094DF9}"/>
              </a:ext>
            </a:extLst>
          </p:cNvPr>
          <p:cNvGrpSpPr/>
          <p:nvPr/>
        </p:nvGrpSpPr>
        <p:grpSpPr>
          <a:xfrm>
            <a:off x="1659277" y="2927558"/>
            <a:ext cx="3143892" cy="857138"/>
            <a:chOff x="1767156" y="2938574"/>
            <a:chExt cx="3143892" cy="857138"/>
          </a:xfrm>
        </p:grpSpPr>
        <p:pic>
          <p:nvPicPr>
            <p:cNvPr id="3" name="Picture 2">
              <a:extLst>
                <a:ext uri="{FF2B5EF4-FFF2-40B4-BE49-F238E27FC236}">
                  <a16:creationId xmlns:a16="http://schemas.microsoft.com/office/drawing/2014/main" id="{D93720CB-371A-406C-B3BD-DA3E0F55B70E}"/>
                </a:ext>
              </a:extLst>
            </p:cNvPr>
            <p:cNvPicPr>
              <a:picLocks noChangeAspect="1"/>
            </p:cNvPicPr>
            <p:nvPr/>
          </p:nvPicPr>
          <p:blipFill rotWithShape="1">
            <a:blip r:embed="rId17">
              <a:extLst>
                <a:ext uri="{28A0092B-C50C-407E-A947-70E740481C1C}">
                  <a14:useLocalDpi xmlns:a14="http://schemas.microsoft.com/office/drawing/2010/main" val="0"/>
                </a:ext>
              </a:extLst>
            </a:blip>
            <a:srcRect/>
            <a:stretch/>
          </p:blipFill>
          <p:spPr>
            <a:xfrm>
              <a:off x="1896202" y="2938574"/>
              <a:ext cx="1222005" cy="431650"/>
            </a:xfrm>
            <a:prstGeom prst="rect">
              <a:avLst/>
            </a:prstGeom>
          </p:spPr>
        </p:pic>
        <p:sp>
          <p:nvSpPr>
            <p:cNvPr id="21" name="Content Placeholder 4">
              <a:extLst>
                <a:ext uri="{FF2B5EF4-FFF2-40B4-BE49-F238E27FC236}">
                  <a16:creationId xmlns:a16="http://schemas.microsoft.com/office/drawing/2014/main" id="{C3DC4A20-023F-4F27-82A9-147667AC3685}"/>
                </a:ext>
              </a:extLst>
            </p:cNvPr>
            <p:cNvSpPr txBox="1">
              <a:spLocks/>
            </p:cNvSpPr>
            <p:nvPr/>
          </p:nvSpPr>
          <p:spPr>
            <a:xfrm>
              <a:off x="1767156" y="3429000"/>
              <a:ext cx="3143892" cy="366712"/>
            </a:xfrm>
            <a:prstGeom prst="rect">
              <a:avLst/>
            </a:prstGeom>
          </p:spPr>
          <p:txBody>
            <a:bodyPr vert="horz" lIns="91440" tIns="45720" rIns="91440" bIns="45720" rtlCol="0" anchor="ctr">
              <a:normAutofit fontScale="92500"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Segoe UI"/>
                  <a:ea typeface="+mn-ea"/>
                  <a:cs typeface="+mn-cs"/>
                </a:rPr>
                <a:t>Office 365 Practice Lead</a:t>
              </a:r>
            </a:p>
          </p:txBody>
        </p:sp>
      </p:grpSp>
      <p:sp>
        <p:nvSpPr>
          <p:cNvPr id="22" name="Content Placeholder 4">
            <a:extLst>
              <a:ext uri="{FF2B5EF4-FFF2-40B4-BE49-F238E27FC236}">
                <a16:creationId xmlns:a16="http://schemas.microsoft.com/office/drawing/2014/main" id="{E94EDF24-42BC-46EB-9D33-6E205F1FCA86}"/>
              </a:ext>
            </a:extLst>
          </p:cNvPr>
          <p:cNvSpPr txBox="1">
            <a:spLocks/>
          </p:cNvSpPr>
          <p:nvPr/>
        </p:nvSpPr>
        <p:spPr>
          <a:xfrm>
            <a:off x="1652190" y="444250"/>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white"/>
                </a:solidFill>
                <a:effectLst/>
                <a:uLnTx/>
                <a:uFillTx/>
                <a:latin typeface="Segoe UI"/>
                <a:ea typeface="+mn-ea"/>
                <a:cs typeface="+mn-cs"/>
              </a:rPr>
              <a:t>Indianapolis, IN</a:t>
            </a:r>
          </a:p>
        </p:txBody>
      </p:sp>
      <p:sp>
        <p:nvSpPr>
          <p:cNvPr id="30" name="Title 3">
            <a:extLst>
              <a:ext uri="{FF2B5EF4-FFF2-40B4-BE49-F238E27FC236}">
                <a16:creationId xmlns:a16="http://schemas.microsoft.com/office/drawing/2014/main" id="{3B7DEA9F-F212-4048-91CD-A7C5037A84F3}"/>
              </a:ext>
            </a:extLst>
          </p:cNvPr>
          <p:cNvSpPr txBox="1">
            <a:spLocks/>
          </p:cNvSpPr>
          <p:nvPr/>
        </p:nvSpPr>
        <p:spPr>
          <a:xfrm rot="439260">
            <a:off x="10634470" y="2121190"/>
            <a:ext cx="1618425" cy="801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Print" panose="02000600000000000000" pitchFamily="2" charset="0"/>
                <a:ea typeface="+mj-ea"/>
                <a:cs typeface="+mj-cs"/>
              </a:rPr>
              <a:t>Office Development</a:t>
            </a:r>
          </a:p>
        </p:txBody>
      </p:sp>
      <p:pic>
        <p:nvPicPr>
          <p:cNvPr id="31" name="Graphic 30" descr="Line Arrow: Slight curve">
            <a:extLst>
              <a:ext uri="{FF2B5EF4-FFF2-40B4-BE49-F238E27FC236}">
                <a16:creationId xmlns:a16="http://schemas.microsoft.com/office/drawing/2014/main" id="{D02A6F84-9A91-4A44-B5B5-6DF7FD0ABFE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16578978">
            <a:off x="11686882" y="1998025"/>
            <a:ext cx="480161" cy="480161"/>
          </a:xfrm>
          <a:prstGeom prst="rect">
            <a:avLst/>
          </a:prstGeom>
        </p:spPr>
      </p:pic>
      <p:pic>
        <p:nvPicPr>
          <p:cNvPr id="29" name="Graphic 28">
            <a:extLst>
              <a:ext uri="{FF2B5EF4-FFF2-40B4-BE49-F238E27FC236}">
                <a16:creationId xmlns:a16="http://schemas.microsoft.com/office/drawing/2014/main" id="{A8A46201-88F6-4E31-A99F-D1A70A2B44E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130307" y="5581902"/>
            <a:ext cx="1746629" cy="750700"/>
          </a:xfrm>
          <a:prstGeom prst="rect">
            <a:avLst/>
          </a:prstGeom>
        </p:spPr>
      </p:pic>
      <p:sp>
        <p:nvSpPr>
          <p:cNvPr id="32" name="Title 3">
            <a:extLst>
              <a:ext uri="{FF2B5EF4-FFF2-40B4-BE49-F238E27FC236}">
                <a16:creationId xmlns:a16="http://schemas.microsoft.com/office/drawing/2014/main" id="{2CE8DD22-0E77-4648-8138-A14AF400CF33}"/>
              </a:ext>
            </a:extLst>
          </p:cNvPr>
          <p:cNvSpPr txBox="1">
            <a:spLocks/>
          </p:cNvSpPr>
          <p:nvPr/>
        </p:nvSpPr>
        <p:spPr>
          <a:xfrm rot="20912100">
            <a:off x="10507971" y="4469261"/>
            <a:ext cx="1711419" cy="801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Print" panose="02000600000000000000" pitchFamily="2" charset="0"/>
                <a:ea typeface="+mj-ea"/>
                <a:cs typeface="+mj-cs"/>
              </a:rPr>
              <a:t>Member of the Core Team</a:t>
            </a:r>
          </a:p>
        </p:txBody>
      </p:sp>
      <p:pic>
        <p:nvPicPr>
          <p:cNvPr id="33" name="Graphic 32" descr="Line Arrow: Slight curve">
            <a:extLst>
              <a:ext uri="{FF2B5EF4-FFF2-40B4-BE49-F238E27FC236}">
                <a16:creationId xmlns:a16="http://schemas.microsoft.com/office/drawing/2014/main" id="{2200C44C-06CC-41D8-8B47-FFF3F8894D79}"/>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5121518">
            <a:off x="10433255" y="5011535"/>
            <a:ext cx="480161" cy="480161"/>
          </a:xfrm>
          <a:prstGeom prst="rect">
            <a:avLst/>
          </a:prstGeom>
        </p:spPr>
      </p:pic>
      <p:grpSp>
        <p:nvGrpSpPr>
          <p:cNvPr id="35" name="Group 34">
            <a:extLst>
              <a:ext uri="{FF2B5EF4-FFF2-40B4-BE49-F238E27FC236}">
                <a16:creationId xmlns:a16="http://schemas.microsoft.com/office/drawing/2014/main" id="{64988523-2A2E-4F21-A84D-924E81C13E27}"/>
              </a:ext>
            </a:extLst>
          </p:cNvPr>
          <p:cNvGrpSpPr/>
          <p:nvPr/>
        </p:nvGrpSpPr>
        <p:grpSpPr>
          <a:xfrm>
            <a:off x="1659277" y="1478295"/>
            <a:ext cx="4457982" cy="1097280"/>
            <a:chOff x="1548790" y="2824228"/>
            <a:chExt cx="4457982" cy="1097280"/>
          </a:xfrm>
        </p:grpSpPr>
        <p:pic>
          <p:nvPicPr>
            <p:cNvPr id="7" name="Picture 6" descr="A young boy sitting at a table eating food&#10;&#10;Description generated with high confidence">
              <a:extLst>
                <a:ext uri="{FF2B5EF4-FFF2-40B4-BE49-F238E27FC236}">
                  <a16:creationId xmlns:a16="http://schemas.microsoft.com/office/drawing/2014/main" id="{B97D564B-77A9-40A8-A348-700CBE26BE12}"/>
                </a:ext>
              </a:extLst>
            </p:cNvPr>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2628155" y="2825653"/>
              <a:ext cx="1097280" cy="1094430"/>
            </a:xfrm>
            <a:prstGeom prst="ellipse">
              <a:avLst/>
            </a:prstGeom>
            <a:ln>
              <a:noFill/>
            </a:ln>
            <a:effectLst>
              <a:softEdge rad="112500"/>
            </a:effectLst>
          </p:spPr>
        </p:pic>
        <p:pic>
          <p:nvPicPr>
            <p:cNvPr id="12" name="Picture 11" descr="A person standing next to a body of water&#10;&#10;Description generated with very high confidence">
              <a:extLst>
                <a:ext uri="{FF2B5EF4-FFF2-40B4-BE49-F238E27FC236}">
                  <a16:creationId xmlns:a16="http://schemas.microsoft.com/office/drawing/2014/main" id="{63F2DDFF-E635-43C1-A12D-B5FD062B683B}"/>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4909492" y="2824228"/>
              <a:ext cx="1097280" cy="1097280"/>
            </a:xfrm>
            <a:prstGeom prst="ellipse">
              <a:avLst/>
            </a:prstGeom>
            <a:ln>
              <a:noFill/>
            </a:ln>
            <a:effectLst>
              <a:softEdge rad="112500"/>
            </a:effectLst>
          </p:spPr>
        </p:pic>
        <p:pic>
          <p:nvPicPr>
            <p:cNvPr id="19" name="Picture 18" descr="A person riding on top of a rock&#10;&#10;Description generated with high confidence">
              <a:extLst>
                <a:ext uri="{FF2B5EF4-FFF2-40B4-BE49-F238E27FC236}">
                  <a16:creationId xmlns:a16="http://schemas.microsoft.com/office/drawing/2014/main" id="{4FF8DBF4-9E39-425E-A52C-079B07370BCC}"/>
                </a:ext>
              </a:extLst>
            </p:cNvPr>
            <p:cNvPicPr>
              <a:picLocks noChangeAspect="1"/>
            </p:cNvPicPr>
            <p:nvPr/>
          </p:nvPicPr>
          <p:blipFill rotWithShape="1">
            <a:blip r:embed="rId23">
              <a:extLst>
                <a:ext uri="{28A0092B-C50C-407E-A947-70E740481C1C}">
                  <a14:useLocalDpi xmlns:a14="http://schemas.microsoft.com/office/drawing/2010/main" val="0"/>
                </a:ext>
              </a:extLst>
            </a:blip>
            <a:srcRect/>
            <a:stretch/>
          </p:blipFill>
          <p:spPr>
            <a:xfrm>
              <a:off x="3766815" y="2824228"/>
              <a:ext cx="1101298" cy="1097280"/>
            </a:xfrm>
            <a:prstGeom prst="ellipse">
              <a:avLst/>
            </a:prstGeom>
            <a:ln>
              <a:noFill/>
            </a:ln>
            <a:effectLst>
              <a:softEdge rad="112500"/>
            </a:effectLst>
          </p:spPr>
        </p:pic>
        <p:pic>
          <p:nvPicPr>
            <p:cNvPr id="34" name="Picture 33" descr="A group of people posing for the camera&#10;&#10;Description generated with very high confidence">
              <a:extLst>
                <a:ext uri="{FF2B5EF4-FFF2-40B4-BE49-F238E27FC236}">
                  <a16:creationId xmlns:a16="http://schemas.microsoft.com/office/drawing/2014/main" id="{CE1F7D7B-28A1-4414-A7DB-5539BB868A66}"/>
                </a:ext>
              </a:extLst>
            </p:cNvPr>
            <p:cNvPicPr>
              <a:picLocks noChangeAspect="1"/>
            </p:cNvPicPr>
            <p:nvPr/>
          </p:nvPicPr>
          <p:blipFill rotWithShape="1">
            <a:blip r:embed="rId24" cstate="hqprint">
              <a:extLst>
                <a:ext uri="{28A0092B-C50C-407E-A947-70E740481C1C}">
                  <a14:useLocalDpi xmlns:a14="http://schemas.microsoft.com/office/drawing/2010/main"/>
                </a:ext>
              </a:extLst>
            </a:blip>
            <a:srcRect/>
            <a:stretch/>
          </p:blipFill>
          <p:spPr>
            <a:xfrm>
              <a:off x="1548790" y="2824228"/>
              <a:ext cx="1037985" cy="1097280"/>
            </a:xfrm>
            <a:prstGeom prst="ellipse">
              <a:avLst/>
            </a:prstGeom>
            <a:ln>
              <a:noFill/>
            </a:ln>
            <a:effectLst>
              <a:softEdge rad="112500"/>
            </a:effectLst>
          </p:spPr>
        </p:pic>
      </p:grpSp>
    </p:spTree>
    <p:extLst>
      <p:ext uri="{BB962C8B-B14F-4D97-AF65-F5344CB8AC3E}">
        <p14:creationId xmlns:p14="http://schemas.microsoft.com/office/powerpoint/2010/main" val="1828901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50" fill="hold"/>
                                        <p:tgtEl>
                                          <p:spTgt spid="9"/>
                                        </p:tgtEl>
                                        <p:attrNameLst>
                                          <p:attrName>ppt_x</p:attrName>
                                        </p:attrNameLst>
                                      </p:cBhvr>
                                      <p:tavLst>
                                        <p:tav tm="0">
                                          <p:val>
                                            <p:strVal val="1+#ppt_w/2"/>
                                          </p:val>
                                        </p:tav>
                                        <p:tav tm="100000">
                                          <p:val>
                                            <p:strVal val="#ppt_x"/>
                                          </p:val>
                                        </p:tav>
                                      </p:tavLst>
                                    </p:anim>
                                    <p:anim calcmode="lin" valueType="num">
                                      <p:cBhvr additive="base">
                                        <p:cTn id="12" dur="2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250" fill="hold"/>
                                        <p:tgtEl>
                                          <p:spTgt spid="29"/>
                                        </p:tgtEl>
                                        <p:attrNameLst>
                                          <p:attrName>ppt_x</p:attrName>
                                        </p:attrNameLst>
                                      </p:cBhvr>
                                      <p:tavLst>
                                        <p:tav tm="0">
                                          <p:val>
                                            <p:strVal val="1+#ppt_w/2"/>
                                          </p:val>
                                        </p:tav>
                                        <p:tav tm="100000">
                                          <p:val>
                                            <p:strVal val="#ppt_x"/>
                                          </p:val>
                                        </p:tav>
                                      </p:tavLst>
                                    </p:anim>
                                    <p:anim calcmode="lin" valueType="num">
                                      <p:cBhvr additive="base">
                                        <p:cTn id="16" dur="250" fill="hold"/>
                                        <p:tgtEl>
                                          <p:spTgt spid="29"/>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250" fill="hold"/>
                                        <p:tgtEl>
                                          <p:spTgt spid="6"/>
                                        </p:tgtEl>
                                        <p:attrNameLst>
                                          <p:attrName>r</p:attrName>
                                        </p:attrNameLst>
                                      </p:cBhvr>
                                    </p:animRot>
                                  </p:childTnLst>
                                </p:cTn>
                              </p:par>
                            </p:childTnLst>
                          </p:cTn>
                        </p:par>
                        <p:par>
                          <p:cTn id="19" fill="hold">
                            <p:stCondLst>
                              <p:cond delay="250"/>
                            </p:stCondLst>
                            <p:childTnLst>
                              <p:par>
                                <p:cTn id="20" presetID="32" presetClass="emph" presetSubtype="0" fill="hold" nodeType="afterEffect">
                                  <p:stCondLst>
                                    <p:cond delay="0"/>
                                  </p:stCondLst>
                                  <p:childTnLst>
                                    <p:animRot by="120000">
                                      <p:cBhvr>
                                        <p:cTn id="21" dur="1" fill="hold">
                                          <p:stCondLst>
                                            <p:cond delay="0"/>
                                          </p:stCondLst>
                                        </p:cTn>
                                        <p:tgtEl>
                                          <p:spTgt spid="6"/>
                                        </p:tgtEl>
                                        <p:attrNameLst>
                                          <p:attrName>r</p:attrName>
                                        </p:attrNameLst>
                                      </p:cBhvr>
                                    </p:animRot>
                                    <p:animRot by="-240000">
                                      <p:cBhvr>
                                        <p:cTn id="22" dur="2" fill="hold">
                                          <p:stCondLst>
                                            <p:cond delay="27"/>
                                          </p:stCondLst>
                                        </p:cTn>
                                        <p:tgtEl>
                                          <p:spTgt spid="6"/>
                                        </p:tgtEl>
                                        <p:attrNameLst>
                                          <p:attrName>r</p:attrName>
                                        </p:attrNameLst>
                                      </p:cBhvr>
                                    </p:animRot>
                                    <p:animRot by="240000">
                                      <p:cBhvr>
                                        <p:cTn id="23" dur="2" fill="hold">
                                          <p:stCondLst>
                                            <p:cond delay="53"/>
                                          </p:stCondLst>
                                        </p:cTn>
                                        <p:tgtEl>
                                          <p:spTgt spid="6"/>
                                        </p:tgtEl>
                                        <p:attrNameLst>
                                          <p:attrName>r</p:attrName>
                                        </p:attrNameLst>
                                      </p:cBhvr>
                                    </p:animRot>
                                    <p:animRot by="-240000">
                                      <p:cBhvr>
                                        <p:cTn id="24" dur="2" fill="hold">
                                          <p:stCondLst>
                                            <p:cond delay="80"/>
                                          </p:stCondLst>
                                        </p:cTn>
                                        <p:tgtEl>
                                          <p:spTgt spid="6"/>
                                        </p:tgtEl>
                                        <p:attrNameLst>
                                          <p:attrName>r</p:attrName>
                                        </p:attrNameLst>
                                      </p:cBhvr>
                                    </p:animRot>
                                    <p:animRot by="120000">
                                      <p:cBhvr>
                                        <p:cTn id="25" dur="2" fill="hold">
                                          <p:stCondLst>
                                            <p:cond delay="149"/>
                                          </p:stCondLst>
                                        </p:cTn>
                                        <p:tgtEl>
                                          <p:spTgt spid="6"/>
                                        </p:tgtEl>
                                        <p:attrNameLst>
                                          <p:attrName>r</p:attrName>
                                        </p:attrNameLst>
                                      </p:cBhvr>
                                    </p:animRot>
                                  </p:childTnLst>
                                </p:cTn>
                              </p:par>
                              <p:par>
                                <p:cTn id="26" presetID="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250" fill="hold"/>
                                        <p:tgtEl>
                                          <p:spTgt spid="4"/>
                                        </p:tgtEl>
                                        <p:attrNameLst>
                                          <p:attrName>ppt_x</p:attrName>
                                        </p:attrNameLst>
                                      </p:cBhvr>
                                      <p:tavLst>
                                        <p:tav tm="0">
                                          <p:val>
                                            <p:strVal val="1+#ppt_w/2"/>
                                          </p:val>
                                        </p:tav>
                                        <p:tav tm="100000">
                                          <p:val>
                                            <p:strVal val="#ppt_x"/>
                                          </p:val>
                                        </p:tav>
                                      </p:tavLst>
                                    </p:anim>
                                    <p:anim calcmode="lin" valueType="num">
                                      <p:cBhvr additive="base">
                                        <p:cTn id="29" dur="25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250" fill="hold"/>
                                        <p:tgtEl>
                                          <p:spTgt spid="30"/>
                                        </p:tgtEl>
                                        <p:attrNameLst>
                                          <p:attrName>ppt_x</p:attrName>
                                        </p:attrNameLst>
                                      </p:cBhvr>
                                      <p:tavLst>
                                        <p:tav tm="0">
                                          <p:val>
                                            <p:strVal val="1+#ppt_w/2"/>
                                          </p:val>
                                        </p:tav>
                                        <p:tav tm="100000">
                                          <p:val>
                                            <p:strVal val="#ppt_x"/>
                                          </p:val>
                                        </p:tav>
                                      </p:tavLst>
                                    </p:anim>
                                    <p:anim calcmode="lin" valueType="num">
                                      <p:cBhvr additive="base">
                                        <p:cTn id="33" dur="25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250" fill="hold"/>
                                        <p:tgtEl>
                                          <p:spTgt spid="32"/>
                                        </p:tgtEl>
                                        <p:attrNameLst>
                                          <p:attrName>ppt_x</p:attrName>
                                        </p:attrNameLst>
                                      </p:cBhvr>
                                      <p:tavLst>
                                        <p:tav tm="0">
                                          <p:val>
                                            <p:strVal val="1+#ppt_w/2"/>
                                          </p:val>
                                        </p:tav>
                                        <p:tav tm="100000">
                                          <p:val>
                                            <p:strVal val="#ppt_x"/>
                                          </p:val>
                                        </p:tav>
                                      </p:tavLst>
                                    </p:anim>
                                    <p:anim calcmode="lin" valueType="num">
                                      <p:cBhvr additive="base">
                                        <p:cTn id="37" dur="250" fill="hold"/>
                                        <p:tgtEl>
                                          <p:spTgt spid="32"/>
                                        </p:tgtEl>
                                        <p:attrNameLst>
                                          <p:attrName>ppt_y</p:attrName>
                                        </p:attrNameLst>
                                      </p:cBhvr>
                                      <p:tavLst>
                                        <p:tav tm="0">
                                          <p:val>
                                            <p:strVal val="#ppt_y"/>
                                          </p:val>
                                        </p:tav>
                                        <p:tav tm="100000">
                                          <p:val>
                                            <p:strVal val="#ppt_y"/>
                                          </p:val>
                                        </p:tav>
                                      </p:tavLst>
                                    </p:anim>
                                  </p:childTnLst>
                                </p:cTn>
                              </p:par>
                              <p:par>
                                <p:cTn id="38" presetID="2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down)">
                                      <p:cBhvr>
                                        <p:cTn id="43" dur="500"/>
                                        <p:tgtEl>
                                          <p:spTgt spid="31"/>
                                        </p:tgtEl>
                                      </p:cBhvr>
                                    </p:animEffect>
                                  </p:childTnLst>
                                </p:cTn>
                              </p:par>
                              <p:par>
                                <p:cTn id="44" presetID="22" presetClass="entr" presetSubtype="4"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par>
                          <p:cTn id="47" fill="hold">
                            <p:stCondLst>
                              <p:cond delay="750"/>
                            </p:stCondLst>
                            <p:childTnLst>
                              <p:par>
                                <p:cTn id="48" presetID="2" presetClass="entr" presetSubtype="8"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0-#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fill="hold"/>
                                        <p:tgtEl>
                                          <p:spTgt spid="22"/>
                                        </p:tgtEl>
                                        <p:attrNameLst>
                                          <p:attrName>ppt_x</p:attrName>
                                        </p:attrNameLst>
                                      </p:cBhvr>
                                      <p:tavLst>
                                        <p:tav tm="0">
                                          <p:val>
                                            <p:strVal val="0-#ppt_w/2"/>
                                          </p:val>
                                        </p:tav>
                                        <p:tav tm="100000">
                                          <p:val>
                                            <p:strVal val="#ppt_x"/>
                                          </p:val>
                                        </p:tav>
                                      </p:tavLst>
                                    </p:anim>
                                    <p:anim calcmode="lin" valueType="num">
                                      <p:cBhvr additive="base">
                                        <p:cTn id="55" dur="500" fill="hold"/>
                                        <p:tgtEl>
                                          <p:spTgt spid="22"/>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25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0-#ppt_w/2"/>
                                          </p:val>
                                        </p:tav>
                                        <p:tav tm="100000">
                                          <p:val>
                                            <p:strVal val="#ppt_x"/>
                                          </p:val>
                                        </p:tav>
                                      </p:tavLst>
                                    </p:anim>
                                    <p:anim calcmode="lin" valueType="num">
                                      <p:cBhvr additive="base">
                                        <p:cTn id="59" dur="500" fill="hold"/>
                                        <p:tgtEl>
                                          <p:spTgt spid="14"/>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8"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0-#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50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50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0-#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75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fill="hold"/>
                                        <p:tgtEl>
                                          <p:spTgt spid="13"/>
                                        </p:tgtEl>
                                        <p:attrNameLst>
                                          <p:attrName>ppt_x</p:attrName>
                                        </p:attrNameLst>
                                      </p:cBhvr>
                                      <p:tavLst>
                                        <p:tav tm="0">
                                          <p:val>
                                            <p:strVal val="0-#ppt_w/2"/>
                                          </p:val>
                                        </p:tav>
                                        <p:tav tm="100000">
                                          <p:val>
                                            <p:strVal val="#ppt_x"/>
                                          </p:val>
                                        </p:tav>
                                      </p:tavLst>
                                    </p:anim>
                                    <p:anim calcmode="lin" valueType="num">
                                      <p:cBhvr additive="base">
                                        <p:cTn id="76" dur="500" fill="hold"/>
                                        <p:tgtEl>
                                          <p:spTgt spid="1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750"/>
                                  </p:stCondLst>
                                  <p:childTnLst>
                                    <p:set>
                                      <p:cBhvr>
                                        <p:cTn id="78" dur="1" fill="hold">
                                          <p:stCondLst>
                                            <p:cond delay="0"/>
                                          </p:stCondLst>
                                        </p:cTn>
                                        <p:tgtEl>
                                          <p:spTgt spid="5">
                                            <p:txEl>
                                              <p:pRg st="0" end="0"/>
                                            </p:txEl>
                                          </p:spTgt>
                                        </p:tgtEl>
                                        <p:attrNameLst>
                                          <p:attrName>style.visibility</p:attrName>
                                        </p:attrNameLst>
                                      </p:cBhvr>
                                      <p:to>
                                        <p:strVal val="visible"/>
                                      </p:to>
                                    </p:set>
                                    <p:anim calcmode="lin" valueType="num">
                                      <p:cBhvr additive="base">
                                        <p:cTn id="79"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5">
                                            <p:txEl>
                                              <p:pRg st="0" end="0"/>
                                            </p:txEl>
                                          </p:spTgt>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100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0-#ppt_w/2"/>
                                          </p:val>
                                        </p:tav>
                                        <p:tav tm="100000">
                                          <p:val>
                                            <p:strVal val="#ppt_x"/>
                                          </p:val>
                                        </p:tav>
                                      </p:tavLst>
                                    </p:anim>
                                    <p:anim calcmode="lin" valueType="num">
                                      <p:cBhvr additive="base">
                                        <p:cTn id="84" dur="500" fill="hold"/>
                                        <p:tgtEl>
                                          <p:spTgt spid="18"/>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100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500" fill="hold"/>
                                        <p:tgtEl>
                                          <p:spTgt spid="20"/>
                                        </p:tgtEl>
                                        <p:attrNameLst>
                                          <p:attrName>ppt_x</p:attrName>
                                        </p:attrNameLst>
                                      </p:cBhvr>
                                      <p:tavLst>
                                        <p:tav tm="0">
                                          <p:val>
                                            <p:strVal val="0-#ppt_w/2"/>
                                          </p:val>
                                        </p:tav>
                                        <p:tav tm="100000">
                                          <p:val>
                                            <p:strVal val="#ppt_x"/>
                                          </p:val>
                                        </p:tav>
                                      </p:tavLst>
                                    </p:anim>
                                    <p:anim calcmode="lin" valueType="num">
                                      <p:cBhvr additive="base">
                                        <p:cTn id="8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P spid="20" grpId="0"/>
      <p:bldP spid="22" grpId="0"/>
      <p:bldP spid="30"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50A8A-A28D-4DDB-B92B-1B6A0A10E12B}"/>
              </a:ext>
            </a:extLst>
          </p:cNvPr>
          <p:cNvSpPr txBox="1">
            <a:spLocks/>
          </p:cNvSpPr>
          <p:nvPr/>
        </p:nvSpPr>
        <p:spPr>
          <a:xfrm>
            <a:off x="0" y="2145506"/>
            <a:ext cx="12192000" cy="256698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3800" b="0" i="0" u="none" strike="noStrike" kern="1200" cap="all" spc="0" normalizeH="0" baseline="0" noProof="0" dirty="0">
                <a:ln>
                  <a:noFill/>
                </a:ln>
                <a:solidFill>
                  <a:prstClr val="white"/>
                </a:solidFill>
                <a:effectLst/>
                <a:uLnTx/>
                <a:uFillTx/>
                <a:latin typeface="Segoe UI Semibold"/>
                <a:ea typeface="+mj-ea"/>
                <a:cs typeface="+mj-cs"/>
              </a:rPr>
              <a:t>Goals</a:t>
            </a:r>
            <a:endParaRPr kumimoji="0" lang="en-US" sz="6000" b="0" i="0" u="none" strike="noStrike" kern="1200" cap="all" spc="0" normalizeH="0" baseline="0" noProof="0" dirty="0">
              <a:ln>
                <a:noFill/>
              </a:ln>
              <a:solidFill>
                <a:prstClr val="white"/>
              </a:solidFill>
              <a:effectLst/>
              <a:uLnTx/>
              <a:uFillTx/>
              <a:latin typeface="Segoe UI Semibold"/>
              <a:ea typeface="+mj-ea"/>
              <a:cs typeface="+mj-cs"/>
            </a:endParaRPr>
          </a:p>
        </p:txBody>
      </p:sp>
    </p:spTree>
    <p:extLst>
      <p:ext uri="{BB962C8B-B14F-4D97-AF65-F5344CB8AC3E}">
        <p14:creationId xmlns:p14="http://schemas.microsoft.com/office/powerpoint/2010/main" val="212077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SharePoint Framework</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Overview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Context</a:t>
            </a:r>
          </a:p>
        </p:txBody>
      </p:sp>
    </p:spTree>
    <p:extLst>
      <p:ext uri="{BB962C8B-B14F-4D97-AF65-F5344CB8AC3E}">
        <p14:creationId xmlns:p14="http://schemas.microsoft.com/office/powerpoint/2010/main" val="25736217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Types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How </a:t>
            </a:r>
            <a:r>
              <a:rPr lang="en-US" sz="6200" b="1" dirty="0">
                <a:solidFill>
                  <a:schemeClr val="accent3">
                    <a:lumMod val="60000"/>
                    <a:lumOff val="40000"/>
                  </a:schemeClr>
                </a:solidFill>
                <a:cs typeface="Arial" panose="020B0604020202020204" pitchFamily="34" charset="0"/>
              </a:rPr>
              <a:t>| </a:t>
            </a:r>
            <a:r>
              <a:rPr lang="en-US" sz="6200" dirty="0">
                <a:solidFill>
                  <a:schemeClr val="accent1"/>
                </a:solidFill>
                <a:cs typeface="Arial" panose="020B0604020202020204" pitchFamily="34" charset="0"/>
              </a:rPr>
              <a:t>Manage</a:t>
            </a:r>
            <a:endParaRPr lang="en-US" sz="6200" dirty="0">
              <a:solidFill>
                <a:schemeClr val="accent1"/>
              </a:solidFill>
            </a:endParaRPr>
          </a:p>
        </p:txBody>
      </p:sp>
      <p:sp>
        <p:nvSpPr>
          <p:cNvPr id="5" name="Title 3">
            <a:extLst>
              <a:ext uri="{FF2B5EF4-FFF2-40B4-BE49-F238E27FC236}">
                <a16:creationId xmlns:a16="http://schemas.microsoft.com/office/drawing/2014/main" id="{5E13CF57-89E3-491F-8792-A821EEB7F2D7}"/>
              </a:ext>
            </a:extLst>
          </p:cNvPr>
          <p:cNvSpPr txBox="1">
            <a:spLocks/>
          </p:cNvSpPr>
          <p:nvPr/>
        </p:nvSpPr>
        <p:spPr>
          <a:xfrm>
            <a:off x="0" y="1667764"/>
            <a:ext cx="12192000" cy="26756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8800" cap="all" dirty="0" err="1">
                <a:solidFill>
                  <a:schemeClr val="bg1"/>
                </a:solidFill>
              </a:rPr>
              <a:t>SPFx</a:t>
            </a:r>
            <a:endParaRPr lang="en-US" sz="8800" cap="all" dirty="0">
              <a:solidFill>
                <a:schemeClr val="bg1"/>
              </a:solidFill>
            </a:endParaRPr>
          </a:p>
          <a:p>
            <a:pPr algn="ctr"/>
            <a:r>
              <a:rPr lang="en-US" sz="8800" cap="all" dirty="0">
                <a:solidFill>
                  <a:schemeClr val="bg1"/>
                </a:solidFill>
              </a:rPr>
              <a:t>Extensions</a:t>
            </a:r>
            <a:endParaRPr lang="en-US" sz="4400" cap="all" dirty="0">
              <a:solidFill>
                <a:schemeClr val="bg1"/>
              </a:solidFill>
            </a:endParaRPr>
          </a:p>
        </p:txBody>
      </p:sp>
    </p:spTree>
    <p:extLst>
      <p:ext uri="{BB962C8B-B14F-4D97-AF65-F5344CB8AC3E}">
        <p14:creationId xmlns:p14="http://schemas.microsoft.com/office/powerpoint/2010/main" val="319174360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65238"/>
            <a:ext cx="12192000" cy="2566987"/>
          </a:xfrm>
          <a:noFill/>
        </p:spPr>
        <p:txBody>
          <a:bodyPr anchor="ctr">
            <a:noAutofit/>
          </a:bodyPr>
          <a:lstStyle/>
          <a:p>
            <a:pPr algn="ctr"/>
            <a:r>
              <a:rPr lang="en-US" sz="8800" cap="all" dirty="0">
                <a:solidFill>
                  <a:schemeClr val="bg1"/>
                </a:solidFill>
              </a:rPr>
              <a:t>Resources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225654"/>
            <a:ext cx="12192000" cy="1544638"/>
          </a:xfrm>
        </p:spPr>
        <p:txBody>
          <a:bodyPr>
            <a:normAutofit/>
          </a:bodyPr>
          <a:lstStyle/>
          <a:p>
            <a:pPr marL="0" indent="0" algn="ctr">
              <a:buNone/>
            </a:pPr>
            <a:r>
              <a:rPr lang="en-US" sz="6200" dirty="0">
                <a:solidFill>
                  <a:schemeClr val="accent1"/>
                </a:solidFill>
              </a:rPr>
              <a:t>Samples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Guidance</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PnP</a:t>
            </a:r>
          </a:p>
        </p:txBody>
      </p:sp>
    </p:spTree>
    <p:extLst>
      <p:ext uri="{BB962C8B-B14F-4D97-AF65-F5344CB8AC3E}">
        <p14:creationId xmlns:p14="http://schemas.microsoft.com/office/powerpoint/2010/main" val="6434487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865560"/>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177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61DE9-D917-4C4E-8D60-FB558A64D64F}"/>
              </a:ext>
            </a:extLst>
          </p:cNvPr>
          <p:cNvSpPr>
            <a:spLocks noGrp="1"/>
          </p:cNvSpPr>
          <p:nvPr>
            <p:ph type="title"/>
          </p:nvPr>
        </p:nvSpPr>
        <p:spPr/>
        <p:txBody>
          <a:bodyPr/>
          <a:lstStyle/>
          <a:p>
            <a:r>
              <a:rPr lang="en-US" dirty="0"/>
              <a:t>SharePoint Framework (SPFx)</a:t>
            </a:r>
          </a:p>
        </p:txBody>
      </p:sp>
      <p:sp>
        <p:nvSpPr>
          <p:cNvPr id="3" name="Content Placeholder 2">
            <a:extLst>
              <a:ext uri="{FF2B5EF4-FFF2-40B4-BE49-F238E27FC236}">
                <a16:creationId xmlns:a16="http://schemas.microsoft.com/office/drawing/2014/main" id="{279A9D05-526E-4727-AE61-990EC23E2AD1}"/>
              </a:ext>
            </a:extLst>
          </p:cNvPr>
          <p:cNvSpPr>
            <a:spLocks noGrp="1"/>
          </p:cNvSpPr>
          <p:nvPr>
            <p:ph idx="1"/>
          </p:nvPr>
        </p:nvSpPr>
        <p:spPr>
          <a:xfrm>
            <a:off x="302894" y="1213989"/>
            <a:ext cx="6010983" cy="5044122"/>
          </a:xfrm>
        </p:spPr>
        <p:txBody>
          <a:bodyPr>
            <a:normAutofit lnSpcReduction="10000"/>
          </a:bodyPr>
          <a:lstStyle/>
          <a:p>
            <a:r>
              <a:rPr lang="en-US" sz="3200" dirty="0"/>
              <a:t>Modern </a:t>
            </a:r>
            <a:r>
              <a:rPr lang="en-US" sz="3200" b="1" dirty="0">
                <a:solidFill>
                  <a:srgbClr val="24BCC5"/>
                </a:solidFill>
              </a:rPr>
              <a:t>client-side</a:t>
            </a:r>
            <a:r>
              <a:rPr lang="en-US" sz="3200" dirty="0"/>
              <a:t> development</a:t>
            </a:r>
          </a:p>
          <a:p>
            <a:endParaRPr lang="en-US" sz="3200" dirty="0"/>
          </a:p>
          <a:p>
            <a:r>
              <a:rPr lang="en-US" sz="3200" dirty="0"/>
              <a:t>Powers </a:t>
            </a:r>
            <a:r>
              <a:rPr lang="en-US" sz="3200" b="1" dirty="0">
                <a:solidFill>
                  <a:srgbClr val="24BCC5"/>
                </a:solidFill>
              </a:rPr>
              <a:t>OOTB</a:t>
            </a:r>
            <a:r>
              <a:rPr lang="en-US" sz="3200" dirty="0"/>
              <a:t> experiences</a:t>
            </a:r>
          </a:p>
          <a:p>
            <a:endParaRPr lang="en-US" sz="3200" dirty="0"/>
          </a:p>
          <a:p>
            <a:r>
              <a:rPr lang="en-US" sz="3200" dirty="0"/>
              <a:t>Supports </a:t>
            </a:r>
            <a:r>
              <a:rPr lang="en-US" sz="3200" b="1" dirty="0">
                <a:solidFill>
                  <a:srgbClr val="24BCC5"/>
                </a:solidFill>
              </a:rPr>
              <a:t>open source tools </a:t>
            </a:r>
            <a:br>
              <a:rPr lang="en-US" sz="3200" dirty="0"/>
            </a:br>
            <a:r>
              <a:rPr lang="en-US" sz="3200" dirty="0"/>
              <a:t>and </a:t>
            </a:r>
            <a:r>
              <a:rPr lang="en-US" sz="3200" b="1" dirty="0">
                <a:solidFill>
                  <a:srgbClr val="24BCC5"/>
                </a:solidFill>
              </a:rPr>
              <a:t>JavaScript</a:t>
            </a:r>
            <a:r>
              <a:rPr lang="en-US" sz="3200" dirty="0"/>
              <a:t> web frameworks</a:t>
            </a:r>
          </a:p>
          <a:p>
            <a:endParaRPr lang="en-US" sz="3200" dirty="0"/>
          </a:p>
          <a:p>
            <a:r>
              <a:rPr lang="en-US" sz="3200" dirty="0"/>
              <a:t>Built to be </a:t>
            </a:r>
            <a:r>
              <a:rPr lang="en-US" sz="3200" b="1" dirty="0">
                <a:solidFill>
                  <a:srgbClr val="24BCC5"/>
                </a:solidFill>
              </a:rPr>
              <a:t>Responsive</a:t>
            </a:r>
          </a:p>
        </p:txBody>
      </p:sp>
      <p:sp>
        <p:nvSpPr>
          <p:cNvPr id="13" name="TextBox 12">
            <a:extLst>
              <a:ext uri="{FF2B5EF4-FFF2-40B4-BE49-F238E27FC236}">
                <a16:creationId xmlns:a16="http://schemas.microsoft.com/office/drawing/2014/main" id="{7DAAF257-8095-4963-9913-7E3C34D33526}"/>
              </a:ext>
            </a:extLst>
          </p:cNvPr>
          <p:cNvSpPr txBox="1"/>
          <p:nvPr/>
        </p:nvSpPr>
        <p:spPr>
          <a:xfrm>
            <a:off x="7362092" y="5054871"/>
            <a:ext cx="3556272" cy="646909"/>
          </a:xfrm>
          <a:prstGeom prst="rect">
            <a:avLst/>
          </a:prstGeom>
          <a:noFill/>
        </p:spPr>
        <p:txBody>
          <a:bodyPr wrap="none" lIns="186362" tIns="149090" rIns="186362" bIns="149090" rtlCol="0">
            <a:spAutoFit/>
          </a:bodyPr>
          <a:lstStyle/>
          <a:p>
            <a:pPr defTabSz="931702">
              <a:lnSpc>
                <a:spcPct val="90000"/>
              </a:lnSpc>
              <a:spcAft>
                <a:spcPts val="612"/>
              </a:spcAft>
              <a:defRPr/>
            </a:pPr>
            <a:r>
              <a:rPr lang="en-US" sz="2448" kern="0" dirty="0">
                <a:solidFill>
                  <a:srgbClr val="016A70"/>
                </a:solidFill>
              </a:rPr>
              <a:t>SharePoint Framework</a:t>
            </a:r>
          </a:p>
        </p:txBody>
      </p:sp>
      <p:sp>
        <p:nvSpPr>
          <p:cNvPr id="14" name="Rectangle 13">
            <a:extLst>
              <a:ext uri="{FF2B5EF4-FFF2-40B4-BE49-F238E27FC236}">
                <a16:creationId xmlns:a16="http://schemas.microsoft.com/office/drawing/2014/main" id="{85792FBF-1BB4-4696-B5F9-1BE759E6500F}"/>
              </a:ext>
            </a:extLst>
          </p:cNvPr>
          <p:cNvSpPr/>
          <p:nvPr/>
        </p:nvSpPr>
        <p:spPr bwMode="auto">
          <a:xfrm>
            <a:off x="9041643" y="5808564"/>
            <a:ext cx="2824095" cy="506512"/>
          </a:xfrm>
          <a:prstGeom prst="rect">
            <a:avLst/>
          </a:prstGeom>
          <a:noFill/>
          <a:ln w="28575">
            <a:solidFill>
              <a:schemeClr val="tx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591" rIns="0" bIns="46591" numCol="1" spcCol="0" rtlCol="0" fromWordArt="0" anchor="ctr" anchorCtr="0" forceAA="0" compatLnSpc="1">
            <a:prstTxWarp prst="textNoShape">
              <a:avLst/>
            </a:prstTxWarp>
            <a:noAutofit/>
          </a:bodyPr>
          <a:lstStyle/>
          <a:p>
            <a:pPr algn="ctr" defTabSz="931219" fontAlgn="base">
              <a:spcBef>
                <a:spcPct val="0"/>
              </a:spcBef>
              <a:spcAft>
                <a:spcPct val="0"/>
              </a:spcAft>
              <a:defRPr/>
            </a:pPr>
            <a:r>
              <a:rPr lang="en-US" sz="1428" kern="0">
                <a:gradFill>
                  <a:gsLst>
                    <a:gs pos="73585">
                      <a:schemeClr val="tx1"/>
                    </a:gs>
                    <a:gs pos="53000">
                      <a:schemeClr val="tx1"/>
                    </a:gs>
                  </a:gsLst>
                  <a:lin ang="5400000" scaled="0"/>
                </a:gradFill>
                <a:latin typeface="Segoe UI Semilight"/>
              </a:rPr>
              <a:t>LOB Systems and Cloud Services</a:t>
            </a:r>
          </a:p>
        </p:txBody>
      </p:sp>
      <p:sp>
        <p:nvSpPr>
          <p:cNvPr id="15" name="Rectangle 14">
            <a:extLst>
              <a:ext uri="{FF2B5EF4-FFF2-40B4-BE49-F238E27FC236}">
                <a16:creationId xmlns:a16="http://schemas.microsoft.com/office/drawing/2014/main" id="{DEB0BDEC-A363-4F93-9965-BB2C66832BCF}"/>
              </a:ext>
            </a:extLst>
          </p:cNvPr>
          <p:cNvSpPr/>
          <p:nvPr/>
        </p:nvSpPr>
        <p:spPr bwMode="auto">
          <a:xfrm>
            <a:off x="6336541" y="5808564"/>
            <a:ext cx="2531551" cy="506512"/>
          </a:xfrm>
          <a:prstGeom prst="rect">
            <a:avLst/>
          </a:prstGeom>
          <a:noFill/>
          <a:ln w="28575">
            <a:solidFill>
              <a:schemeClr val="tx1"/>
            </a:solidFill>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591" rIns="0" bIns="46591" numCol="1" spcCol="0" rtlCol="0" fromWordArt="0" anchor="ctr" anchorCtr="0" forceAA="0" compatLnSpc="1">
            <a:prstTxWarp prst="textNoShape">
              <a:avLst/>
            </a:prstTxWarp>
            <a:noAutofit/>
          </a:bodyPr>
          <a:lstStyle/>
          <a:p>
            <a:pPr algn="ctr" defTabSz="931219" fontAlgn="base">
              <a:spcBef>
                <a:spcPct val="0"/>
              </a:spcBef>
              <a:spcAft>
                <a:spcPct val="0"/>
              </a:spcAft>
              <a:defRPr/>
            </a:pPr>
            <a:r>
              <a:rPr lang="en-US" sz="1428" kern="0" dirty="0">
                <a:gradFill>
                  <a:gsLst>
                    <a:gs pos="73585">
                      <a:schemeClr val="tx1"/>
                    </a:gs>
                    <a:gs pos="53000">
                      <a:schemeClr val="tx1"/>
                    </a:gs>
                  </a:gsLst>
                  <a:lin ang="5400000" scaled="0"/>
                </a:gradFill>
                <a:latin typeface="Segoe UI Semilight"/>
              </a:rPr>
              <a:t>Microsoft Graph</a:t>
            </a:r>
          </a:p>
        </p:txBody>
      </p:sp>
      <p:sp>
        <p:nvSpPr>
          <p:cNvPr id="16" name="Up-Down Arrow 23">
            <a:extLst>
              <a:ext uri="{FF2B5EF4-FFF2-40B4-BE49-F238E27FC236}">
                <a16:creationId xmlns:a16="http://schemas.microsoft.com/office/drawing/2014/main" id="{37D2C9C2-BBC3-4A04-B226-4DA3BD4076D9}"/>
              </a:ext>
            </a:extLst>
          </p:cNvPr>
          <p:cNvSpPr/>
          <p:nvPr/>
        </p:nvSpPr>
        <p:spPr bwMode="auto">
          <a:xfrm>
            <a:off x="7524666" y="5634787"/>
            <a:ext cx="155302" cy="338762"/>
          </a:xfrm>
          <a:prstGeom prst="upDownArrow">
            <a:avLst/>
          </a:prstGeom>
          <a:solidFill>
            <a:srgbClr val="016A7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362" tIns="149090" rIns="186362" bIns="149090" numCol="1" spcCol="0" rtlCol="0" fromWordArt="0" anchor="t" anchorCtr="0" forceAA="0" compatLnSpc="1">
            <a:prstTxWarp prst="textNoShape">
              <a:avLst/>
            </a:prstTxWarp>
            <a:noAutofit/>
          </a:bodyPr>
          <a:lstStyle/>
          <a:p>
            <a:pPr algn="ctr" defTabSz="949934" fontAlgn="base">
              <a:lnSpc>
                <a:spcPct val="90000"/>
              </a:lnSpc>
              <a:spcBef>
                <a:spcPct val="0"/>
              </a:spcBef>
              <a:spcAft>
                <a:spcPct val="0"/>
              </a:spcAft>
              <a:defRPr/>
            </a:pPr>
            <a:endParaRPr lang="en-US" sz="2448" kern="0" err="1">
              <a:solidFill>
                <a:schemeClr val="tx1"/>
              </a:solidFill>
              <a:ea typeface="Segoe UI" pitchFamily="34" charset="0"/>
              <a:cs typeface="Segoe UI" pitchFamily="34" charset="0"/>
            </a:endParaRPr>
          </a:p>
        </p:txBody>
      </p:sp>
      <p:sp>
        <p:nvSpPr>
          <p:cNvPr id="17" name="Up-Down Arrow 25">
            <a:extLst>
              <a:ext uri="{FF2B5EF4-FFF2-40B4-BE49-F238E27FC236}">
                <a16:creationId xmlns:a16="http://schemas.microsoft.com/office/drawing/2014/main" id="{809BCA03-E85E-4E38-A7D7-8AFBC2CBAB08}"/>
              </a:ext>
            </a:extLst>
          </p:cNvPr>
          <p:cNvSpPr/>
          <p:nvPr/>
        </p:nvSpPr>
        <p:spPr bwMode="auto">
          <a:xfrm>
            <a:off x="10376037" y="5634787"/>
            <a:ext cx="155302" cy="338762"/>
          </a:xfrm>
          <a:prstGeom prst="upDownArrow">
            <a:avLst/>
          </a:prstGeom>
          <a:solidFill>
            <a:srgbClr val="016A7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362" tIns="149090" rIns="186362" bIns="149090" numCol="1" spcCol="0" rtlCol="0" fromWordArt="0" anchor="t" anchorCtr="0" forceAA="0" compatLnSpc="1">
            <a:prstTxWarp prst="textNoShape">
              <a:avLst/>
            </a:prstTxWarp>
            <a:noAutofit/>
          </a:bodyPr>
          <a:lstStyle/>
          <a:p>
            <a:pPr algn="ctr" defTabSz="949934" fontAlgn="base">
              <a:lnSpc>
                <a:spcPct val="90000"/>
              </a:lnSpc>
              <a:spcBef>
                <a:spcPct val="0"/>
              </a:spcBef>
              <a:spcAft>
                <a:spcPct val="0"/>
              </a:spcAft>
              <a:defRPr/>
            </a:pPr>
            <a:endParaRPr lang="en-US" sz="2448" kern="0" err="1">
              <a:solidFill>
                <a:schemeClr val="tx1"/>
              </a:solidFill>
              <a:ea typeface="Segoe UI" pitchFamily="34" charset="0"/>
              <a:cs typeface="Segoe UI" pitchFamily="34" charset="0"/>
            </a:endParaRPr>
          </a:p>
        </p:txBody>
      </p:sp>
      <p:pic>
        <p:nvPicPr>
          <p:cNvPr id="18" name="Picture 17">
            <a:extLst>
              <a:ext uri="{FF2B5EF4-FFF2-40B4-BE49-F238E27FC236}">
                <a16:creationId xmlns:a16="http://schemas.microsoft.com/office/drawing/2014/main" id="{F008FC06-EDFF-4CD9-A2A4-2A20C67B20F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718" r="1115"/>
          <a:stretch/>
        </p:blipFill>
        <p:spPr>
          <a:xfrm>
            <a:off x="6024849" y="1000124"/>
            <a:ext cx="6167151" cy="4197177"/>
          </a:xfrm>
          <a:prstGeom prst="rect">
            <a:avLst/>
          </a:prstGeom>
        </p:spPr>
      </p:pic>
      <p:sp>
        <p:nvSpPr>
          <p:cNvPr id="4" name="TextBox 3">
            <a:extLst>
              <a:ext uri="{FF2B5EF4-FFF2-40B4-BE49-F238E27FC236}">
                <a16:creationId xmlns:a16="http://schemas.microsoft.com/office/drawing/2014/main" id="{FCE2F62F-D16A-45E1-909D-D077B2D91428}"/>
              </a:ext>
            </a:extLst>
          </p:cNvPr>
          <p:cNvSpPr txBox="1"/>
          <p:nvPr/>
        </p:nvSpPr>
        <p:spPr>
          <a:xfrm>
            <a:off x="0" y="6184271"/>
            <a:ext cx="1876425" cy="261610"/>
          </a:xfrm>
          <a:prstGeom prst="rect">
            <a:avLst/>
          </a:prstGeom>
          <a:noFill/>
        </p:spPr>
        <p:txBody>
          <a:bodyPr wrap="square" rtlCol="0">
            <a:spAutoFit/>
          </a:bodyPr>
          <a:lstStyle/>
          <a:p>
            <a:r>
              <a:rPr lang="en-US" sz="1050" i="1" dirty="0">
                <a:solidFill>
                  <a:schemeClr val="bg1">
                    <a:lumMod val="65000"/>
                  </a:schemeClr>
                </a:solidFill>
              </a:rPr>
              <a:t>Slide adapted from Microsoft</a:t>
            </a:r>
          </a:p>
        </p:txBody>
      </p:sp>
    </p:spTree>
    <p:extLst>
      <p:ext uri="{BB962C8B-B14F-4D97-AF65-F5344CB8AC3E}">
        <p14:creationId xmlns:p14="http://schemas.microsoft.com/office/powerpoint/2010/main" val="323083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p:bldP spid="14" grpId="0" animBg="1"/>
      <p:bldP spid="15"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A5F1B137-6B19-4837-A595-960377DB6CFF}"/>
              </a:ext>
            </a:extLst>
          </p:cNvPr>
          <p:cNvGrpSpPr/>
          <p:nvPr/>
        </p:nvGrpSpPr>
        <p:grpSpPr>
          <a:xfrm>
            <a:off x="7401888" y="2068043"/>
            <a:ext cx="2175679" cy="3369615"/>
            <a:chOff x="6472580" y="1881887"/>
            <a:chExt cx="2568025" cy="3977267"/>
          </a:xfrm>
        </p:grpSpPr>
        <p:grpSp>
          <p:nvGrpSpPr>
            <p:cNvPr id="20" name="Developers group" descr="Code for Developers.">
              <a:extLst>
                <a:ext uri="{FF2B5EF4-FFF2-40B4-BE49-F238E27FC236}">
                  <a16:creationId xmlns:a16="http://schemas.microsoft.com/office/drawing/2014/main" id="{C4753218-51B6-4D00-93F1-65651FDE4661}"/>
                </a:ext>
              </a:extLst>
            </p:cNvPr>
            <p:cNvGrpSpPr/>
            <p:nvPr/>
          </p:nvGrpSpPr>
          <p:grpSpPr>
            <a:xfrm>
              <a:off x="6472580" y="1881887"/>
              <a:ext cx="2568025" cy="3977267"/>
              <a:chOff x="489277" y="1626801"/>
              <a:chExt cx="3383435" cy="4773999"/>
            </a:xfrm>
          </p:grpSpPr>
          <p:sp>
            <p:nvSpPr>
              <p:cNvPr id="21" name="Rectangle 20">
                <a:extLst>
                  <a:ext uri="{FF2B5EF4-FFF2-40B4-BE49-F238E27FC236}">
                    <a16:creationId xmlns:a16="http://schemas.microsoft.com/office/drawing/2014/main" id="{A0AE4162-73B8-476A-ADDD-B203950913DA}"/>
                  </a:ext>
                </a:extLst>
              </p:cNvPr>
              <p:cNvSpPr/>
              <p:nvPr/>
            </p:nvSpPr>
            <p:spPr>
              <a:xfrm>
                <a:off x="489277" y="1626801"/>
                <a:ext cx="3383435" cy="4773999"/>
              </a:xfrm>
              <a:prstGeom prst="rect">
                <a:avLst/>
              </a:prstGeom>
              <a:solidFill>
                <a:schemeClr val="bg1"/>
              </a:solidFill>
              <a:ln>
                <a:noFill/>
              </a:ln>
              <a:effectLst>
                <a:outerShdw blurRad="101600" dist="38100" dir="5400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FFFFFF"/>
                  </a:solidFill>
                  <a:latin typeface="Segoe UI"/>
                </a:endParaRPr>
              </a:p>
            </p:txBody>
          </p:sp>
          <p:sp>
            <p:nvSpPr>
              <p:cNvPr id="22" name="TextBox 21">
                <a:extLst>
                  <a:ext uri="{FF2B5EF4-FFF2-40B4-BE49-F238E27FC236}">
                    <a16:creationId xmlns:a16="http://schemas.microsoft.com/office/drawing/2014/main" id="{E932DD5A-000F-49DE-B334-4C57DF0120F2}"/>
                  </a:ext>
                </a:extLst>
              </p:cNvPr>
              <p:cNvSpPr txBox="1"/>
              <p:nvPr/>
            </p:nvSpPr>
            <p:spPr>
              <a:xfrm>
                <a:off x="600043" y="1780150"/>
                <a:ext cx="3272669" cy="487649"/>
              </a:xfrm>
              <a:prstGeom prst="rect">
                <a:avLst/>
              </a:prstGeom>
              <a:noFill/>
            </p:spPr>
            <p:txBody>
              <a:bodyPr wrap="square" rtlCol="0">
                <a:spAutoFit/>
              </a:bodyPr>
              <a:lstStyle/>
              <a:p>
                <a:pPr algn="ctr" defTabSz="914192">
                  <a:spcAft>
                    <a:spcPts val="600"/>
                  </a:spcAft>
                  <a:defRPr/>
                </a:pPr>
                <a:r>
                  <a:rPr lang="en-US" sz="2000" b="1" dirty="0">
                    <a:solidFill>
                      <a:srgbClr val="1A1A1A">
                        <a:lumMod val="75000"/>
                        <a:lumOff val="25000"/>
                      </a:srgbClr>
                    </a:solidFill>
                    <a:latin typeface="Segoe UI Semibold" panose="020B0502040204020203" pitchFamily="34" charset="0"/>
                    <a:cs typeface="Segoe UI Semibold" panose="020B0502040204020203" pitchFamily="34" charset="0"/>
                  </a:rPr>
                  <a:t>Teams Tabs</a:t>
                </a:r>
                <a:endParaRPr lang="en-US" sz="2000" dirty="0">
                  <a:solidFill>
                    <a:srgbClr val="E6E6E6">
                      <a:lumMod val="50000"/>
                    </a:srgbClr>
                  </a:solidFill>
                  <a:latin typeface="Segoe UI"/>
                  <a:cs typeface="Segoe UI Semibold" panose="020B0502040204020203" pitchFamily="34" charset="0"/>
                </a:endParaRPr>
              </a:p>
            </p:txBody>
          </p:sp>
        </p:grpSp>
        <p:pic>
          <p:nvPicPr>
            <p:cNvPr id="29" name="Picture 28">
              <a:extLst>
                <a:ext uri="{FF2B5EF4-FFF2-40B4-BE49-F238E27FC236}">
                  <a16:creationId xmlns:a16="http://schemas.microsoft.com/office/drawing/2014/main" id="{714D06C6-5876-4600-A700-A72A09EDEF7E}"/>
                </a:ext>
              </a:extLst>
            </p:cNvPr>
            <p:cNvPicPr>
              <a:picLocks noChangeAspect="1"/>
            </p:cNvPicPr>
            <p:nvPr/>
          </p:nvPicPr>
          <p:blipFill>
            <a:blip r:embed="rId2"/>
            <a:stretch>
              <a:fillRect/>
            </a:stretch>
          </p:blipFill>
          <p:spPr>
            <a:xfrm>
              <a:off x="6736268" y="2666258"/>
              <a:ext cx="2040649" cy="2042931"/>
            </a:xfrm>
            <a:prstGeom prst="rect">
              <a:avLst/>
            </a:prstGeom>
            <a:ln>
              <a:solidFill>
                <a:schemeClr val="bg1">
                  <a:lumMod val="85000"/>
                </a:schemeClr>
              </a:solidFill>
            </a:ln>
          </p:spPr>
        </p:pic>
      </p:grpSp>
      <p:grpSp>
        <p:nvGrpSpPr>
          <p:cNvPr id="12" name="Group 11">
            <a:extLst>
              <a:ext uri="{FF2B5EF4-FFF2-40B4-BE49-F238E27FC236}">
                <a16:creationId xmlns:a16="http://schemas.microsoft.com/office/drawing/2014/main" id="{B2EE137D-990C-422E-91CB-3F46068AD1A9}"/>
              </a:ext>
            </a:extLst>
          </p:cNvPr>
          <p:cNvGrpSpPr/>
          <p:nvPr/>
        </p:nvGrpSpPr>
        <p:grpSpPr>
          <a:xfrm>
            <a:off x="5008161" y="2068043"/>
            <a:ext cx="2175679" cy="3369615"/>
            <a:chOff x="3514860" y="1810510"/>
            <a:chExt cx="2568025" cy="3977267"/>
          </a:xfrm>
        </p:grpSpPr>
        <p:grpSp>
          <p:nvGrpSpPr>
            <p:cNvPr id="17" name="Developers group" descr="Code for Developers.">
              <a:extLst>
                <a:ext uri="{FF2B5EF4-FFF2-40B4-BE49-F238E27FC236}">
                  <a16:creationId xmlns:a16="http://schemas.microsoft.com/office/drawing/2014/main" id="{6A30ACBA-FD57-44CF-8A57-66CDA73A5BBB}"/>
                </a:ext>
              </a:extLst>
            </p:cNvPr>
            <p:cNvGrpSpPr/>
            <p:nvPr/>
          </p:nvGrpSpPr>
          <p:grpSpPr>
            <a:xfrm>
              <a:off x="3514860" y="1810510"/>
              <a:ext cx="2568025" cy="3977267"/>
              <a:chOff x="489277" y="1626801"/>
              <a:chExt cx="3383435" cy="4773999"/>
            </a:xfrm>
          </p:grpSpPr>
          <p:sp>
            <p:nvSpPr>
              <p:cNvPr id="18" name="Rectangle 17">
                <a:extLst>
                  <a:ext uri="{FF2B5EF4-FFF2-40B4-BE49-F238E27FC236}">
                    <a16:creationId xmlns:a16="http://schemas.microsoft.com/office/drawing/2014/main" id="{DC94AB59-43B6-4B7E-88AA-B8E2C1DE7E8C}"/>
                  </a:ext>
                </a:extLst>
              </p:cNvPr>
              <p:cNvSpPr/>
              <p:nvPr/>
            </p:nvSpPr>
            <p:spPr>
              <a:xfrm>
                <a:off x="489277" y="1626801"/>
                <a:ext cx="3383435" cy="4773999"/>
              </a:xfrm>
              <a:prstGeom prst="rect">
                <a:avLst/>
              </a:prstGeom>
              <a:solidFill>
                <a:schemeClr val="bg1"/>
              </a:solidFill>
              <a:ln>
                <a:noFill/>
              </a:ln>
              <a:effectLst>
                <a:outerShdw blurRad="101600" dist="38100" dir="5400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FFFFFF"/>
                  </a:solidFill>
                  <a:latin typeface="Segoe UI"/>
                </a:endParaRPr>
              </a:p>
            </p:txBody>
          </p:sp>
          <p:sp>
            <p:nvSpPr>
              <p:cNvPr id="19" name="TextBox 18">
                <a:extLst>
                  <a:ext uri="{FF2B5EF4-FFF2-40B4-BE49-F238E27FC236}">
                    <a16:creationId xmlns:a16="http://schemas.microsoft.com/office/drawing/2014/main" id="{574CDAE8-B55A-4AFB-B04C-720E114888A2}"/>
                  </a:ext>
                </a:extLst>
              </p:cNvPr>
              <p:cNvSpPr txBox="1"/>
              <p:nvPr/>
            </p:nvSpPr>
            <p:spPr>
              <a:xfrm>
                <a:off x="600043" y="1780150"/>
                <a:ext cx="3272669" cy="1312943"/>
              </a:xfrm>
              <a:prstGeom prst="rect">
                <a:avLst/>
              </a:prstGeom>
              <a:noFill/>
            </p:spPr>
            <p:txBody>
              <a:bodyPr wrap="square" rtlCol="0">
                <a:spAutoFit/>
              </a:bodyPr>
              <a:lstStyle/>
              <a:p>
                <a:pPr algn="ctr" defTabSz="914192">
                  <a:spcAft>
                    <a:spcPts val="600"/>
                  </a:spcAft>
                  <a:defRPr/>
                </a:pPr>
                <a:r>
                  <a:rPr lang="en-US" sz="2000" b="1" dirty="0">
                    <a:solidFill>
                      <a:srgbClr val="1A1A1A">
                        <a:lumMod val="75000"/>
                        <a:lumOff val="25000"/>
                      </a:srgbClr>
                    </a:solidFill>
                    <a:latin typeface="Segoe UI Semibold" panose="020B0502040204020203" pitchFamily="34" charset="0"/>
                    <a:cs typeface="Segoe UI Semibold" panose="020B0502040204020203" pitchFamily="34" charset="0"/>
                  </a:rPr>
                  <a:t>App pages</a:t>
                </a:r>
                <a:endParaRPr lang="en-US" sz="2000" dirty="0">
                  <a:gradFill>
                    <a:gsLst>
                      <a:gs pos="1250">
                        <a:srgbClr val="0078D4"/>
                      </a:gs>
                      <a:gs pos="100000">
                        <a:srgbClr val="0078D4"/>
                      </a:gs>
                    </a:gsLst>
                    <a:lin ang="5400000" scaled="0"/>
                  </a:gradFill>
                  <a:latin typeface="Segoe UI Semibold" panose="020B0702040204020203" pitchFamily="34" charset="0"/>
                  <a:cs typeface="Segoe UI Semibold" panose="020B0702040204020203" pitchFamily="34" charset="0"/>
                </a:endParaRPr>
              </a:p>
              <a:p>
                <a:pPr algn="ctr" defTabSz="914192">
                  <a:spcAft>
                    <a:spcPts val="600"/>
                  </a:spcAft>
                  <a:defRPr/>
                </a:pPr>
                <a:endParaRPr lang="en-US" sz="1400" dirty="0">
                  <a:solidFill>
                    <a:srgbClr val="E6E6E6">
                      <a:lumMod val="50000"/>
                    </a:srgbClr>
                  </a:solidFill>
                  <a:latin typeface="Segoe UI"/>
                  <a:cs typeface="Segoe UI Semibold" panose="020B0502040204020203" pitchFamily="34" charset="0"/>
                </a:endParaRPr>
              </a:p>
              <a:p>
                <a:pPr defTabSz="914192">
                  <a:spcAft>
                    <a:spcPts val="600"/>
                  </a:spcAft>
                  <a:defRPr/>
                </a:pPr>
                <a:endParaRPr lang="en-US" sz="2000" dirty="0">
                  <a:solidFill>
                    <a:srgbClr val="E6E6E6">
                      <a:lumMod val="50000"/>
                    </a:srgbClr>
                  </a:solidFill>
                  <a:latin typeface="Segoe UI"/>
                  <a:cs typeface="Segoe UI Semibold" panose="020B0502040204020203" pitchFamily="34" charset="0"/>
                </a:endParaRPr>
              </a:p>
            </p:txBody>
          </p:sp>
        </p:grpSp>
        <p:pic>
          <p:nvPicPr>
            <p:cNvPr id="4" name="Picture 3">
              <a:extLst>
                <a:ext uri="{FF2B5EF4-FFF2-40B4-BE49-F238E27FC236}">
                  <a16:creationId xmlns:a16="http://schemas.microsoft.com/office/drawing/2014/main" id="{C3003A9D-CBA1-442E-A51D-37E13247EE7F}"/>
                </a:ext>
              </a:extLst>
            </p:cNvPr>
            <p:cNvPicPr>
              <a:picLocks noChangeAspect="1"/>
            </p:cNvPicPr>
            <p:nvPr/>
          </p:nvPicPr>
          <p:blipFill>
            <a:blip r:embed="rId3"/>
            <a:stretch>
              <a:fillRect/>
            </a:stretch>
          </p:blipFill>
          <p:spPr>
            <a:xfrm>
              <a:off x="3920355" y="2666258"/>
              <a:ext cx="1841105" cy="2872124"/>
            </a:xfrm>
            <a:prstGeom prst="rect">
              <a:avLst/>
            </a:prstGeom>
          </p:spPr>
        </p:pic>
      </p:grpSp>
      <p:grpSp>
        <p:nvGrpSpPr>
          <p:cNvPr id="11" name="Group 10">
            <a:extLst>
              <a:ext uri="{FF2B5EF4-FFF2-40B4-BE49-F238E27FC236}">
                <a16:creationId xmlns:a16="http://schemas.microsoft.com/office/drawing/2014/main" id="{376CC93A-246B-4336-89D2-7FF8B6EB37FC}"/>
              </a:ext>
            </a:extLst>
          </p:cNvPr>
          <p:cNvGrpSpPr/>
          <p:nvPr/>
        </p:nvGrpSpPr>
        <p:grpSpPr>
          <a:xfrm>
            <a:off x="220707" y="2068043"/>
            <a:ext cx="2175679" cy="3369615"/>
            <a:chOff x="557140" y="1810510"/>
            <a:chExt cx="2568025" cy="3977267"/>
          </a:xfrm>
        </p:grpSpPr>
        <p:grpSp>
          <p:nvGrpSpPr>
            <p:cNvPr id="5" name="Developers group" descr="Code for Developers.">
              <a:extLst>
                <a:ext uri="{FF2B5EF4-FFF2-40B4-BE49-F238E27FC236}">
                  <a16:creationId xmlns:a16="http://schemas.microsoft.com/office/drawing/2014/main" id="{72450DD7-EB9F-4043-B8F4-984AD50D5963}"/>
                </a:ext>
              </a:extLst>
            </p:cNvPr>
            <p:cNvGrpSpPr/>
            <p:nvPr/>
          </p:nvGrpSpPr>
          <p:grpSpPr>
            <a:xfrm>
              <a:off x="557140" y="1810510"/>
              <a:ext cx="2568025" cy="3977267"/>
              <a:chOff x="489277" y="1626801"/>
              <a:chExt cx="3383435" cy="4773999"/>
            </a:xfrm>
          </p:grpSpPr>
          <p:sp>
            <p:nvSpPr>
              <p:cNvPr id="6" name="Rectangle 5">
                <a:extLst>
                  <a:ext uri="{FF2B5EF4-FFF2-40B4-BE49-F238E27FC236}">
                    <a16:creationId xmlns:a16="http://schemas.microsoft.com/office/drawing/2014/main" id="{5FD31691-2412-465C-AB99-56C8BB6F71B3}"/>
                  </a:ext>
                </a:extLst>
              </p:cNvPr>
              <p:cNvSpPr/>
              <p:nvPr/>
            </p:nvSpPr>
            <p:spPr>
              <a:xfrm>
                <a:off x="489277" y="1626801"/>
                <a:ext cx="3383435" cy="4773999"/>
              </a:xfrm>
              <a:prstGeom prst="rect">
                <a:avLst/>
              </a:prstGeom>
              <a:solidFill>
                <a:schemeClr val="bg1"/>
              </a:solidFill>
              <a:ln>
                <a:noFill/>
              </a:ln>
              <a:effectLst>
                <a:outerShdw blurRad="101600" dist="38100" dir="5400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dirty="0">
                  <a:solidFill>
                    <a:srgbClr val="FFFFFF"/>
                  </a:solidFill>
                  <a:latin typeface="Segoe UI"/>
                </a:endParaRPr>
              </a:p>
            </p:txBody>
          </p:sp>
          <p:sp>
            <p:nvSpPr>
              <p:cNvPr id="7" name="TextBox 6">
                <a:extLst>
                  <a:ext uri="{FF2B5EF4-FFF2-40B4-BE49-F238E27FC236}">
                    <a16:creationId xmlns:a16="http://schemas.microsoft.com/office/drawing/2014/main" id="{DB1F3A04-29B6-47A4-B5CC-9EEF2D7F17B8}"/>
                  </a:ext>
                </a:extLst>
              </p:cNvPr>
              <p:cNvSpPr txBox="1"/>
              <p:nvPr/>
            </p:nvSpPr>
            <p:spPr>
              <a:xfrm>
                <a:off x="600043" y="1780150"/>
                <a:ext cx="3272669" cy="1318935"/>
              </a:xfrm>
              <a:prstGeom prst="rect">
                <a:avLst/>
              </a:prstGeom>
              <a:noFill/>
            </p:spPr>
            <p:txBody>
              <a:bodyPr wrap="square" rtlCol="0">
                <a:spAutoFit/>
              </a:bodyPr>
              <a:lstStyle/>
              <a:p>
                <a:pPr algn="ctr" defTabSz="914192">
                  <a:spcAft>
                    <a:spcPts val="600"/>
                  </a:spcAft>
                  <a:defRPr/>
                </a:pPr>
                <a:r>
                  <a:rPr lang="en-US" sz="2000" b="1" dirty="0">
                    <a:solidFill>
                      <a:srgbClr val="1A1A1A">
                        <a:lumMod val="75000"/>
                        <a:lumOff val="25000"/>
                      </a:srgbClr>
                    </a:solidFill>
                    <a:latin typeface="Segoe UI Semibold" panose="020B0502040204020203" pitchFamily="34" charset="0"/>
                    <a:cs typeface="Segoe UI Semibold" panose="020B0502040204020203" pitchFamily="34" charset="0"/>
                  </a:rPr>
                  <a:t>Web Parts</a:t>
                </a:r>
                <a:endParaRPr lang="en-US" sz="2000" dirty="0">
                  <a:gradFill>
                    <a:gsLst>
                      <a:gs pos="1250">
                        <a:srgbClr val="0078D4"/>
                      </a:gs>
                      <a:gs pos="100000">
                        <a:srgbClr val="0078D4"/>
                      </a:gs>
                    </a:gsLst>
                    <a:lin ang="5400000" scaled="0"/>
                  </a:gradFill>
                  <a:latin typeface="Segoe UI Semibold" panose="020B0702040204020203" pitchFamily="34" charset="0"/>
                  <a:cs typeface="Segoe UI Semibold" panose="020B0702040204020203" pitchFamily="34" charset="0"/>
                </a:endParaRPr>
              </a:p>
              <a:p>
                <a:pPr algn="ctr" defTabSz="914192">
                  <a:spcAft>
                    <a:spcPts val="600"/>
                  </a:spcAft>
                  <a:defRPr/>
                </a:pPr>
                <a:endParaRPr lang="en-US" sz="1400" dirty="0">
                  <a:solidFill>
                    <a:srgbClr val="E6E6E6">
                      <a:lumMod val="50000"/>
                    </a:srgbClr>
                  </a:solidFill>
                  <a:latin typeface="Segoe UI"/>
                  <a:cs typeface="Segoe UI Semibold" panose="020B0502040204020203" pitchFamily="34" charset="0"/>
                </a:endParaRPr>
              </a:p>
              <a:p>
                <a:pPr defTabSz="914192">
                  <a:spcAft>
                    <a:spcPts val="600"/>
                  </a:spcAft>
                  <a:defRPr/>
                </a:pPr>
                <a:endParaRPr lang="en-US" sz="2000" dirty="0">
                  <a:solidFill>
                    <a:srgbClr val="E6E6E6">
                      <a:lumMod val="50000"/>
                    </a:srgbClr>
                  </a:solidFill>
                  <a:latin typeface="Segoe UI"/>
                  <a:cs typeface="Segoe UI Semibold" panose="020B0502040204020203" pitchFamily="34" charset="0"/>
                </a:endParaRPr>
              </a:p>
            </p:txBody>
          </p:sp>
        </p:grpSp>
        <p:pic>
          <p:nvPicPr>
            <p:cNvPr id="8" name="Picture 7">
              <a:extLst>
                <a:ext uri="{FF2B5EF4-FFF2-40B4-BE49-F238E27FC236}">
                  <a16:creationId xmlns:a16="http://schemas.microsoft.com/office/drawing/2014/main" id="{E670EB66-D946-40A9-8195-3F464D366F97}"/>
                </a:ext>
              </a:extLst>
            </p:cNvPr>
            <p:cNvPicPr>
              <a:picLocks noChangeAspect="1"/>
            </p:cNvPicPr>
            <p:nvPr/>
          </p:nvPicPr>
          <p:blipFill>
            <a:blip r:embed="rId4"/>
            <a:stretch>
              <a:fillRect/>
            </a:stretch>
          </p:blipFill>
          <p:spPr>
            <a:xfrm>
              <a:off x="813184" y="2666258"/>
              <a:ext cx="2140008" cy="1990309"/>
            </a:xfrm>
            <a:prstGeom prst="rect">
              <a:avLst/>
            </a:prstGeom>
          </p:spPr>
        </p:pic>
      </p:grpSp>
      <p:grpSp>
        <p:nvGrpSpPr>
          <p:cNvPr id="13" name="Group 12">
            <a:extLst>
              <a:ext uri="{FF2B5EF4-FFF2-40B4-BE49-F238E27FC236}">
                <a16:creationId xmlns:a16="http://schemas.microsoft.com/office/drawing/2014/main" id="{FE3FB0AA-8C0D-42FA-94AF-FB9F9B44750C}"/>
              </a:ext>
            </a:extLst>
          </p:cNvPr>
          <p:cNvGrpSpPr/>
          <p:nvPr/>
        </p:nvGrpSpPr>
        <p:grpSpPr>
          <a:xfrm>
            <a:off x="9795614" y="2068043"/>
            <a:ext cx="2175679" cy="3369615"/>
            <a:chOff x="9430300" y="1881886"/>
            <a:chExt cx="2568025" cy="3977267"/>
          </a:xfrm>
        </p:grpSpPr>
        <p:grpSp>
          <p:nvGrpSpPr>
            <p:cNvPr id="31" name="Group 30">
              <a:extLst>
                <a:ext uri="{FF2B5EF4-FFF2-40B4-BE49-F238E27FC236}">
                  <a16:creationId xmlns:a16="http://schemas.microsoft.com/office/drawing/2014/main" id="{9D3B75AD-EF00-476F-B9FD-72BE2E638615}"/>
                </a:ext>
              </a:extLst>
            </p:cNvPr>
            <p:cNvGrpSpPr/>
            <p:nvPr/>
          </p:nvGrpSpPr>
          <p:grpSpPr>
            <a:xfrm>
              <a:off x="9430300" y="1881886"/>
              <a:ext cx="2568025" cy="3977267"/>
              <a:chOff x="9430300" y="1881886"/>
              <a:chExt cx="2568025" cy="3977267"/>
            </a:xfrm>
          </p:grpSpPr>
          <p:grpSp>
            <p:nvGrpSpPr>
              <p:cNvPr id="26" name="Developers group" descr="Code for Developers.">
                <a:extLst>
                  <a:ext uri="{FF2B5EF4-FFF2-40B4-BE49-F238E27FC236}">
                    <a16:creationId xmlns:a16="http://schemas.microsoft.com/office/drawing/2014/main" id="{9FFAAB3A-F094-4868-8837-9AD725326A38}"/>
                  </a:ext>
                </a:extLst>
              </p:cNvPr>
              <p:cNvGrpSpPr/>
              <p:nvPr/>
            </p:nvGrpSpPr>
            <p:grpSpPr>
              <a:xfrm>
                <a:off x="9430300" y="1881886"/>
                <a:ext cx="2568025" cy="3977267"/>
                <a:chOff x="489277" y="1626801"/>
                <a:chExt cx="3383435" cy="4773999"/>
              </a:xfrm>
            </p:grpSpPr>
            <p:sp>
              <p:nvSpPr>
                <p:cNvPr id="27" name="Rectangle 26">
                  <a:extLst>
                    <a:ext uri="{FF2B5EF4-FFF2-40B4-BE49-F238E27FC236}">
                      <a16:creationId xmlns:a16="http://schemas.microsoft.com/office/drawing/2014/main" id="{7C70B366-4F86-4FA0-B554-C02FCC523BE8}"/>
                    </a:ext>
                  </a:extLst>
                </p:cNvPr>
                <p:cNvSpPr/>
                <p:nvPr/>
              </p:nvSpPr>
              <p:spPr>
                <a:xfrm>
                  <a:off x="489277" y="1626801"/>
                  <a:ext cx="3383435" cy="4773999"/>
                </a:xfrm>
                <a:prstGeom prst="rect">
                  <a:avLst/>
                </a:prstGeom>
                <a:solidFill>
                  <a:schemeClr val="bg1"/>
                </a:solidFill>
                <a:ln>
                  <a:noFill/>
                </a:ln>
                <a:effectLst>
                  <a:outerShdw blurRad="101600" dist="38100" dir="5400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a:solidFill>
                      <a:srgbClr val="FFFFFF"/>
                    </a:solidFill>
                    <a:latin typeface="Segoe UI"/>
                  </a:endParaRPr>
                </a:p>
              </p:txBody>
            </p:sp>
            <p:sp>
              <p:nvSpPr>
                <p:cNvPr id="28" name="TextBox 27">
                  <a:extLst>
                    <a:ext uri="{FF2B5EF4-FFF2-40B4-BE49-F238E27FC236}">
                      <a16:creationId xmlns:a16="http://schemas.microsoft.com/office/drawing/2014/main" id="{BC768484-C2E6-4B75-A540-D410BD94FC2D}"/>
                    </a:ext>
                  </a:extLst>
                </p:cNvPr>
                <p:cNvSpPr txBox="1"/>
                <p:nvPr/>
              </p:nvSpPr>
              <p:spPr>
                <a:xfrm>
                  <a:off x="600043" y="1780150"/>
                  <a:ext cx="3272669" cy="487649"/>
                </a:xfrm>
                <a:prstGeom prst="rect">
                  <a:avLst/>
                </a:prstGeom>
                <a:noFill/>
              </p:spPr>
              <p:txBody>
                <a:bodyPr wrap="square" rtlCol="0">
                  <a:spAutoFit/>
                </a:bodyPr>
                <a:lstStyle/>
                <a:p>
                  <a:pPr algn="ctr" defTabSz="914192">
                    <a:spcAft>
                      <a:spcPts val="600"/>
                    </a:spcAft>
                    <a:defRPr/>
                  </a:pPr>
                  <a:r>
                    <a:rPr lang="en-US" sz="2000" b="1" dirty="0">
                      <a:solidFill>
                        <a:srgbClr val="1A1A1A">
                          <a:lumMod val="75000"/>
                          <a:lumOff val="25000"/>
                        </a:srgbClr>
                      </a:solidFill>
                      <a:latin typeface="Segoe UI Semibold" panose="020B0502040204020203" pitchFamily="34" charset="0"/>
                      <a:cs typeface="Segoe UI Semibold" panose="020B0502040204020203" pitchFamily="34" charset="0"/>
                    </a:rPr>
                    <a:t>Office add-ins</a:t>
                  </a:r>
                  <a:endParaRPr lang="en-US" sz="2000" dirty="0">
                    <a:solidFill>
                      <a:srgbClr val="E6E6E6">
                        <a:lumMod val="50000"/>
                      </a:srgbClr>
                    </a:solidFill>
                    <a:latin typeface="Segoe UI"/>
                    <a:cs typeface="Segoe UI Semibold" panose="020B0502040204020203" pitchFamily="34" charset="0"/>
                  </a:endParaRPr>
                </a:p>
              </p:txBody>
            </p:sp>
          </p:grpSp>
          <p:pic>
            <p:nvPicPr>
              <p:cNvPr id="3" name="Picture 2">
                <a:extLst>
                  <a:ext uri="{FF2B5EF4-FFF2-40B4-BE49-F238E27FC236}">
                    <a16:creationId xmlns:a16="http://schemas.microsoft.com/office/drawing/2014/main" id="{60F5C1A8-E671-42AD-9D06-974EB128E37E}"/>
                  </a:ext>
                </a:extLst>
              </p:cNvPr>
              <p:cNvPicPr>
                <a:picLocks noChangeAspect="1"/>
              </p:cNvPicPr>
              <p:nvPr/>
            </p:nvPicPr>
            <p:blipFill>
              <a:blip r:embed="rId5"/>
              <a:stretch>
                <a:fillRect/>
              </a:stretch>
            </p:blipFill>
            <p:spPr>
              <a:xfrm>
                <a:off x="9619419" y="2667083"/>
                <a:ext cx="1942464" cy="1172507"/>
              </a:xfrm>
              <a:prstGeom prst="rect">
                <a:avLst/>
              </a:prstGeom>
            </p:spPr>
          </p:pic>
        </p:grpSp>
        <p:pic>
          <p:nvPicPr>
            <p:cNvPr id="10" name="Picture 9">
              <a:extLst>
                <a:ext uri="{FF2B5EF4-FFF2-40B4-BE49-F238E27FC236}">
                  <a16:creationId xmlns:a16="http://schemas.microsoft.com/office/drawing/2014/main" id="{5B676EBA-839A-4D42-9E70-337185441A27}"/>
                </a:ext>
              </a:extLst>
            </p:cNvPr>
            <p:cNvPicPr>
              <a:picLocks noChangeAspect="1"/>
            </p:cNvPicPr>
            <p:nvPr/>
          </p:nvPicPr>
          <p:blipFill>
            <a:blip r:embed="rId6"/>
            <a:stretch>
              <a:fillRect/>
            </a:stretch>
          </p:blipFill>
          <p:spPr>
            <a:xfrm>
              <a:off x="9931746" y="3743443"/>
              <a:ext cx="1932599" cy="1170533"/>
            </a:xfrm>
            <a:prstGeom prst="rect">
              <a:avLst/>
            </a:prstGeom>
          </p:spPr>
        </p:pic>
      </p:grpSp>
      <p:grpSp>
        <p:nvGrpSpPr>
          <p:cNvPr id="32" name="Group 31">
            <a:extLst>
              <a:ext uri="{FF2B5EF4-FFF2-40B4-BE49-F238E27FC236}">
                <a16:creationId xmlns:a16="http://schemas.microsoft.com/office/drawing/2014/main" id="{418D7314-1870-4D8D-85AE-6DABE8BDAA23}"/>
              </a:ext>
            </a:extLst>
          </p:cNvPr>
          <p:cNvGrpSpPr/>
          <p:nvPr/>
        </p:nvGrpSpPr>
        <p:grpSpPr>
          <a:xfrm>
            <a:off x="2614434" y="2068043"/>
            <a:ext cx="2175679" cy="3369615"/>
            <a:chOff x="557140" y="1810510"/>
            <a:chExt cx="2568025" cy="3977267"/>
          </a:xfrm>
        </p:grpSpPr>
        <p:grpSp>
          <p:nvGrpSpPr>
            <p:cNvPr id="33" name="Developers group" descr="Code for Developers.">
              <a:extLst>
                <a:ext uri="{FF2B5EF4-FFF2-40B4-BE49-F238E27FC236}">
                  <a16:creationId xmlns:a16="http://schemas.microsoft.com/office/drawing/2014/main" id="{B36993BB-0E96-407D-AEEA-757C873E98BE}"/>
                </a:ext>
              </a:extLst>
            </p:cNvPr>
            <p:cNvGrpSpPr/>
            <p:nvPr/>
          </p:nvGrpSpPr>
          <p:grpSpPr>
            <a:xfrm>
              <a:off x="557140" y="1810510"/>
              <a:ext cx="2568025" cy="3977267"/>
              <a:chOff x="489277" y="1626801"/>
              <a:chExt cx="3383435" cy="4773999"/>
            </a:xfrm>
          </p:grpSpPr>
          <p:sp>
            <p:nvSpPr>
              <p:cNvPr id="35" name="Rectangle 34">
                <a:extLst>
                  <a:ext uri="{FF2B5EF4-FFF2-40B4-BE49-F238E27FC236}">
                    <a16:creationId xmlns:a16="http://schemas.microsoft.com/office/drawing/2014/main" id="{DB86E00C-23A8-47B6-99B5-B0AD9CDA1B4C}"/>
                  </a:ext>
                </a:extLst>
              </p:cNvPr>
              <p:cNvSpPr/>
              <p:nvPr/>
            </p:nvSpPr>
            <p:spPr>
              <a:xfrm>
                <a:off x="489277" y="1626801"/>
                <a:ext cx="3383435" cy="4773999"/>
              </a:xfrm>
              <a:prstGeom prst="rect">
                <a:avLst/>
              </a:prstGeom>
              <a:solidFill>
                <a:schemeClr val="bg1"/>
              </a:solidFill>
              <a:ln>
                <a:noFill/>
              </a:ln>
              <a:effectLst>
                <a:outerShdw blurRad="101600" dist="38100" dir="5400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dirty="0">
                  <a:solidFill>
                    <a:srgbClr val="FFFFFF"/>
                  </a:solidFill>
                  <a:latin typeface="Segoe UI"/>
                </a:endParaRPr>
              </a:p>
            </p:txBody>
          </p:sp>
          <p:sp>
            <p:nvSpPr>
              <p:cNvPr id="36" name="TextBox 35">
                <a:extLst>
                  <a:ext uri="{FF2B5EF4-FFF2-40B4-BE49-F238E27FC236}">
                    <a16:creationId xmlns:a16="http://schemas.microsoft.com/office/drawing/2014/main" id="{FEDB7E2F-BB57-4B98-BF46-B8D9CEB11546}"/>
                  </a:ext>
                </a:extLst>
              </p:cNvPr>
              <p:cNvSpPr txBox="1"/>
              <p:nvPr/>
            </p:nvSpPr>
            <p:spPr>
              <a:xfrm>
                <a:off x="600043" y="1780150"/>
                <a:ext cx="3272669" cy="1526180"/>
              </a:xfrm>
              <a:prstGeom prst="rect">
                <a:avLst/>
              </a:prstGeom>
              <a:noFill/>
            </p:spPr>
            <p:txBody>
              <a:bodyPr wrap="square" rtlCol="0">
                <a:spAutoFit/>
              </a:bodyPr>
              <a:lstStyle/>
              <a:p>
                <a:pPr algn="ctr" defTabSz="914192">
                  <a:spcAft>
                    <a:spcPts val="600"/>
                  </a:spcAft>
                  <a:defRPr/>
                </a:pPr>
                <a:r>
                  <a:rPr lang="en-US" sz="2000" b="1" dirty="0">
                    <a:solidFill>
                      <a:srgbClr val="1A1A1A">
                        <a:lumMod val="75000"/>
                        <a:lumOff val="25000"/>
                      </a:srgbClr>
                    </a:solidFill>
                    <a:latin typeface="Segoe UI Semibold" panose="020B0502040204020203" pitchFamily="34" charset="0"/>
                    <a:cs typeface="Segoe UI Semibold" panose="020B0502040204020203" pitchFamily="34" charset="0"/>
                  </a:rPr>
                  <a:t>Extensions</a:t>
                </a:r>
                <a:endParaRPr lang="en-US" sz="2000" dirty="0">
                  <a:gradFill>
                    <a:gsLst>
                      <a:gs pos="1250">
                        <a:srgbClr val="0078D4"/>
                      </a:gs>
                      <a:gs pos="100000">
                        <a:srgbClr val="0078D4"/>
                      </a:gs>
                    </a:gsLst>
                    <a:lin ang="5400000" scaled="0"/>
                  </a:gradFill>
                  <a:latin typeface="Segoe UI Semibold" panose="020B0702040204020203" pitchFamily="34" charset="0"/>
                  <a:cs typeface="Segoe UI Semibold" panose="020B0702040204020203" pitchFamily="34" charset="0"/>
                </a:endParaRPr>
              </a:p>
              <a:p>
                <a:pPr algn="ctr" defTabSz="914192">
                  <a:spcAft>
                    <a:spcPts val="600"/>
                  </a:spcAft>
                  <a:defRPr/>
                </a:pPr>
                <a:endParaRPr lang="en-US" sz="1400" dirty="0">
                  <a:solidFill>
                    <a:srgbClr val="E6E6E6">
                      <a:lumMod val="50000"/>
                    </a:srgbClr>
                  </a:solidFill>
                  <a:latin typeface="Segoe UI"/>
                  <a:cs typeface="Segoe UI Semibold" panose="020B0502040204020203" pitchFamily="34" charset="0"/>
                </a:endParaRPr>
              </a:p>
              <a:p>
                <a:pPr defTabSz="914192">
                  <a:spcAft>
                    <a:spcPts val="600"/>
                  </a:spcAft>
                  <a:defRPr/>
                </a:pPr>
                <a:endParaRPr lang="en-US" sz="2000" dirty="0">
                  <a:solidFill>
                    <a:srgbClr val="E6E6E6">
                      <a:lumMod val="50000"/>
                    </a:srgbClr>
                  </a:solidFill>
                  <a:latin typeface="Segoe UI"/>
                  <a:cs typeface="Segoe UI Semibold" panose="020B0502040204020203" pitchFamily="34" charset="0"/>
                </a:endParaRPr>
              </a:p>
            </p:txBody>
          </p:sp>
        </p:grpSp>
        <p:pic>
          <p:nvPicPr>
            <p:cNvPr id="34" name="Picture 33">
              <a:extLst>
                <a:ext uri="{FF2B5EF4-FFF2-40B4-BE49-F238E27FC236}">
                  <a16:creationId xmlns:a16="http://schemas.microsoft.com/office/drawing/2014/main" id="{9BEE3378-F2B7-4444-AA67-A1B74065ED9C}"/>
                </a:ext>
              </a:extLst>
            </p:cNvPr>
            <p:cNvPicPr>
              <a:picLocks noChangeAspect="1"/>
            </p:cNvPicPr>
            <p:nvPr/>
          </p:nvPicPr>
          <p:blipFill rotWithShape="1">
            <a:blip r:embed="rId7">
              <a:extLst>
                <a:ext uri="{28A0092B-C50C-407E-A947-70E740481C1C}">
                  <a14:useLocalDpi xmlns:a14="http://schemas.microsoft.com/office/drawing/2010/main" val="0"/>
                </a:ext>
              </a:extLst>
            </a:blip>
            <a:srcRect l="56233"/>
            <a:stretch/>
          </p:blipFill>
          <p:spPr>
            <a:xfrm>
              <a:off x="833202" y="2538501"/>
              <a:ext cx="2119990" cy="2104866"/>
            </a:xfrm>
            <a:prstGeom prst="rect">
              <a:avLst/>
            </a:prstGeom>
          </p:spPr>
        </p:pic>
      </p:grpSp>
      <p:sp>
        <p:nvSpPr>
          <p:cNvPr id="37" name="TextBox 36">
            <a:extLst>
              <a:ext uri="{FF2B5EF4-FFF2-40B4-BE49-F238E27FC236}">
                <a16:creationId xmlns:a16="http://schemas.microsoft.com/office/drawing/2014/main" id="{9F4CC74B-369B-4EB0-866D-40690079B3C1}"/>
              </a:ext>
            </a:extLst>
          </p:cNvPr>
          <p:cNvSpPr txBox="1"/>
          <p:nvPr/>
        </p:nvSpPr>
        <p:spPr>
          <a:xfrm>
            <a:off x="0" y="6184271"/>
            <a:ext cx="1876425" cy="261610"/>
          </a:xfrm>
          <a:prstGeom prst="rect">
            <a:avLst/>
          </a:prstGeom>
          <a:noFill/>
        </p:spPr>
        <p:txBody>
          <a:bodyPr wrap="square" rtlCol="0">
            <a:spAutoFit/>
          </a:bodyPr>
          <a:lstStyle/>
          <a:p>
            <a:r>
              <a:rPr lang="en-US" sz="1050" i="1" dirty="0">
                <a:solidFill>
                  <a:schemeClr val="bg1">
                    <a:lumMod val="65000"/>
                  </a:schemeClr>
                </a:solidFill>
              </a:rPr>
              <a:t>Slide adapted from Microsoft</a:t>
            </a:r>
          </a:p>
        </p:txBody>
      </p:sp>
      <p:sp>
        <p:nvSpPr>
          <p:cNvPr id="38" name="Title 1">
            <a:extLst>
              <a:ext uri="{FF2B5EF4-FFF2-40B4-BE49-F238E27FC236}">
                <a16:creationId xmlns:a16="http://schemas.microsoft.com/office/drawing/2014/main" id="{C7985CD3-C17E-44AE-A5AF-A49C83872E5D}"/>
              </a:ext>
            </a:extLst>
          </p:cNvPr>
          <p:cNvSpPr>
            <a:spLocks noGrp="1"/>
          </p:cNvSpPr>
          <p:nvPr>
            <p:ph type="title"/>
          </p:nvPr>
        </p:nvSpPr>
        <p:spPr>
          <a:xfrm>
            <a:off x="426424" y="223919"/>
            <a:ext cx="11336039" cy="758022"/>
          </a:xfrm>
        </p:spPr>
        <p:txBody>
          <a:bodyPr/>
          <a:lstStyle/>
          <a:p>
            <a:r>
              <a:rPr lang="en-US" dirty="0"/>
              <a:t>SharePoint Framework platform</a:t>
            </a:r>
          </a:p>
        </p:txBody>
      </p:sp>
    </p:spTree>
    <p:extLst>
      <p:ext uri="{BB962C8B-B14F-4D97-AF65-F5344CB8AC3E}">
        <p14:creationId xmlns:p14="http://schemas.microsoft.com/office/powerpoint/2010/main" val="3931000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0A333-2271-4B78-8121-C8B18EA264DF}"/>
              </a:ext>
            </a:extLst>
          </p:cNvPr>
          <p:cNvSpPr>
            <a:spLocks noGrp="1"/>
          </p:cNvSpPr>
          <p:nvPr>
            <p:ph type="title"/>
          </p:nvPr>
        </p:nvSpPr>
        <p:spPr>
          <a:xfrm>
            <a:off x="426424" y="223919"/>
            <a:ext cx="11336039" cy="758022"/>
          </a:xfrm>
        </p:spPr>
        <p:txBody>
          <a:bodyPr/>
          <a:lstStyle/>
          <a:p>
            <a:r>
              <a:rPr lang="en-US" dirty="0"/>
              <a:t>SharePoint Framework platform</a:t>
            </a:r>
          </a:p>
        </p:txBody>
      </p:sp>
      <p:grpSp>
        <p:nvGrpSpPr>
          <p:cNvPr id="11" name="Group 10">
            <a:extLst>
              <a:ext uri="{FF2B5EF4-FFF2-40B4-BE49-F238E27FC236}">
                <a16:creationId xmlns:a16="http://schemas.microsoft.com/office/drawing/2014/main" id="{376CC93A-246B-4336-89D2-7FF8B6EB37FC}"/>
              </a:ext>
            </a:extLst>
          </p:cNvPr>
          <p:cNvGrpSpPr/>
          <p:nvPr/>
        </p:nvGrpSpPr>
        <p:grpSpPr>
          <a:xfrm>
            <a:off x="2313772" y="1198517"/>
            <a:ext cx="3160632" cy="4895076"/>
            <a:chOff x="557140" y="1810510"/>
            <a:chExt cx="2568025" cy="3977267"/>
          </a:xfrm>
        </p:grpSpPr>
        <p:grpSp>
          <p:nvGrpSpPr>
            <p:cNvPr id="5" name="Developers group" descr="Code for Developers.">
              <a:extLst>
                <a:ext uri="{FF2B5EF4-FFF2-40B4-BE49-F238E27FC236}">
                  <a16:creationId xmlns:a16="http://schemas.microsoft.com/office/drawing/2014/main" id="{72450DD7-EB9F-4043-B8F4-984AD50D5963}"/>
                </a:ext>
              </a:extLst>
            </p:cNvPr>
            <p:cNvGrpSpPr/>
            <p:nvPr/>
          </p:nvGrpSpPr>
          <p:grpSpPr>
            <a:xfrm>
              <a:off x="557140" y="1810510"/>
              <a:ext cx="2568025" cy="3977267"/>
              <a:chOff x="489277" y="1626801"/>
              <a:chExt cx="3383435" cy="4773999"/>
            </a:xfrm>
          </p:grpSpPr>
          <p:sp>
            <p:nvSpPr>
              <p:cNvPr id="6" name="Rectangle 5">
                <a:extLst>
                  <a:ext uri="{FF2B5EF4-FFF2-40B4-BE49-F238E27FC236}">
                    <a16:creationId xmlns:a16="http://schemas.microsoft.com/office/drawing/2014/main" id="{5FD31691-2412-465C-AB99-56C8BB6F71B3}"/>
                  </a:ext>
                </a:extLst>
              </p:cNvPr>
              <p:cNvSpPr/>
              <p:nvPr/>
            </p:nvSpPr>
            <p:spPr>
              <a:xfrm>
                <a:off x="489277" y="1626801"/>
                <a:ext cx="3383435" cy="4773999"/>
              </a:xfrm>
              <a:prstGeom prst="rect">
                <a:avLst/>
              </a:prstGeom>
              <a:solidFill>
                <a:schemeClr val="bg1"/>
              </a:solidFill>
              <a:ln>
                <a:noFill/>
              </a:ln>
              <a:effectLst>
                <a:outerShdw blurRad="101600" dist="38100" dir="5400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dirty="0">
                  <a:solidFill>
                    <a:srgbClr val="FFFFFF"/>
                  </a:solidFill>
                  <a:latin typeface="Segoe UI"/>
                </a:endParaRPr>
              </a:p>
            </p:txBody>
          </p:sp>
          <p:sp>
            <p:nvSpPr>
              <p:cNvPr id="7" name="TextBox 6">
                <a:extLst>
                  <a:ext uri="{FF2B5EF4-FFF2-40B4-BE49-F238E27FC236}">
                    <a16:creationId xmlns:a16="http://schemas.microsoft.com/office/drawing/2014/main" id="{DB1F3A04-29B6-47A4-B5CC-9EEF2D7F17B8}"/>
                  </a:ext>
                </a:extLst>
              </p:cNvPr>
              <p:cNvSpPr txBox="1"/>
              <p:nvPr/>
            </p:nvSpPr>
            <p:spPr>
              <a:xfrm>
                <a:off x="600043" y="1780150"/>
                <a:ext cx="3272669" cy="1500820"/>
              </a:xfrm>
              <a:prstGeom prst="rect">
                <a:avLst/>
              </a:prstGeom>
              <a:noFill/>
            </p:spPr>
            <p:txBody>
              <a:bodyPr wrap="square" rtlCol="0">
                <a:spAutoFit/>
              </a:bodyPr>
              <a:lstStyle/>
              <a:p>
                <a:pPr algn="ctr" defTabSz="914192">
                  <a:spcAft>
                    <a:spcPts val="600"/>
                  </a:spcAft>
                  <a:defRPr/>
                </a:pPr>
                <a:r>
                  <a:rPr lang="en-US" sz="3200" b="1" dirty="0">
                    <a:solidFill>
                      <a:srgbClr val="1A1A1A">
                        <a:lumMod val="75000"/>
                        <a:lumOff val="25000"/>
                      </a:srgbClr>
                    </a:solidFill>
                    <a:latin typeface="Segoe UI Semibold" panose="020B0502040204020203" pitchFamily="34" charset="0"/>
                    <a:cs typeface="Segoe UI Semibold" panose="020B0502040204020203" pitchFamily="34" charset="0"/>
                  </a:rPr>
                  <a:t>Web Parts</a:t>
                </a:r>
                <a:endParaRPr lang="en-US" sz="3200" dirty="0">
                  <a:gradFill>
                    <a:gsLst>
                      <a:gs pos="1250">
                        <a:srgbClr val="0078D4"/>
                      </a:gs>
                      <a:gs pos="100000">
                        <a:srgbClr val="0078D4"/>
                      </a:gs>
                    </a:gsLst>
                    <a:lin ang="5400000" scaled="0"/>
                  </a:gradFill>
                  <a:latin typeface="Segoe UI Semibold" panose="020B0702040204020203" pitchFamily="34" charset="0"/>
                  <a:cs typeface="Segoe UI Semibold" panose="020B0702040204020203" pitchFamily="34" charset="0"/>
                </a:endParaRPr>
              </a:p>
              <a:p>
                <a:pPr algn="ctr" defTabSz="914192">
                  <a:spcAft>
                    <a:spcPts val="600"/>
                  </a:spcAft>
                  <a:defRPr/>
                </a:pPr>
                <a:endParaRPr lang="en-US" sz="2000" dirty="0">
                  <a:solidFill>
                    <a:srgbClr val="E6E6E6">
                      <a:lumMod val="50000"/>
                    </a:srgbClr>
                  </a:solidFill>
                  <a:latin typeface="Segoe UI"/>
                  <a:cs typeface="Segoe UI Semibold" panose="020B0502040204020203" pitchFamily="34" charset="0"/>
                </a:endParaRPr>
              </a:p>
              <a:p>
                <a:pPr defTabSz="914192">
                  <a:spcAft>
                    <a:spcPts val="600"/>
                  </a:spcAft>
                  <a:defRPr/>
                </a:pPr>
                <a:endParaRPr lang="en-US" sz="3200" dirty="0">
                  <a:solidFill>
                    <a:srgbClr val="E6E6E6">
                      <a:lumMod val="50000"/>
                    </a:srgbClr>
                  </a:solidFill>
                  <a:latin typeface="Segoe UI"/>
                  <a:cs typeface="Segoe UI Semibold" panose="020B0502040204020203" pitchFamily="34" charset="0"/>
                </a:endParaRPr>
              </a:p>
            </p:txBody>
          </p:sp>
        </p:grpSp>
        <p:pic>
          <p:nvPicPr>
            <p:cNvPr id="8" name="Picture 7">
              <a:extLst>
                <a:ext uri="{FF2B5EF4-FFF2-40B4-BE49-F238E27FC236}">
                  <a16:creationId xmlns:a16="http://schemas.microsoft.com/office/drawing/2014/main" id="{E670EB66-D946-40A9-8195-3F464D366F97}"/>
                </a:ext>
              </a:extLst>
            </p:cNvPr>
            <p:cNvPicPr>
              <a:picLocks noChangeAspect="1"/>
            </p:cNvPicPr>
            <p:nvPr/>
          </p:nvPicPr>
          <p:blipFill>
            <a:blip r:embed="rId2"/>
            <a:stretch>
              <a:fillRect/>
            </a:stretch>
          </p:blipFill>
          <p:spPr>
            <a:xfrm>
              <a:off x="813184" y="2666258"/>
              <a:ext cx="2140008" cy="1990309"/>
            </a:xfrm>
            <a:prstGeom prst="rect">
              <a:avLst/>
            </a:prstGeom>
          </p:spPr>
        </p:pic>
      </p:grpSp>
      <p:grpSp>
        <p:nvGrpSpPr>
          <p:cNvPr id="32" name="Group 31">
            <a:extLst>
              <a:ext uri="{FF2B5EF4-FFF2-40B4-BE49-F238E27FC236}">
                <a16:creationId xmlns:a16="http://schemas.microsoft.com/office/drawing/2014/main" id="{418D7314-1870-4D8D-85AE-6DABE8BDAA23}"/>
              </a:ext>
            </a:extLst>
          </p:cNvPr>
          <p:cNvGrpSpPr/>
          <p:nvPr/>
        </p:nvGrpSpPr>
        <p:grpSpPr>
          <a:xfrm>
            <a:off x="6717596" y="1198517"/>
            <a:ext cx="3160632" cy="4895076"/>
            <a:chOff x="557140" y="1810510"/>
            <a:chExt cx="2568025" cy="3977267"/>
          </a:xfrm>
        </p:grpSpPr>
        <p:grpSp>
          <p:nvGrpSpPr>
            <p:cNvPr id="33" name="Developers group" descr="Code for Developers.">
              <a:extLst>
                <a:ext uri="{FF2B5EF4-FFF2-40B4-BE49-F238E27FC236}">
                  <a16:creationId xmlns:a16="http://schemas.microsoft.com/office/drawing/2014/main" id="{B36993BB-0E96-407D-AEEA-757C873E98BE}"/>
                </a:ext>
              </a:extLst>
            </p:cNvPr>
            <p:cNvGrpSpPr/>
            <p:nvPr/>
          </p:nvGrpSpPr>
          <p:grpSpPr>
            <a:xfrm>
              <a:off x="557140" y="1810510"/>
              <a:ext cx="2568025" cy="3977267"/>
              <a:chOff x="489277" y="1626801"/>
              <a:chExt cx="3383435" cy="4773999"/>
            </a:xfrm>
          </p:grpSpPr>
          <p:sp>
            <p:nvSpPr>
              <p:cNvPr id="35" name="Rectangle 34">
                <a:extLst>
                  <a:ext uri="{FF2B5EF4-FFF2-40B4-BE49-F238E27FC236}">
                    <a16:creationId xmlns:a16="http://schemas.microsoft.com/office/drawing/2014/main" id="{DB86E00C-23A8-47B6-99B5-B0AD9CDA1B4C}"/>
                  </a:ext>
                </a:extLst>
              </p:cNvPr>
              <p:cNvSpPr/>
              <p:nvPr/>
            </p:nvSpPr>
            <p:spPr>
              <a:xfrm>
                <a:off x="489277" y="1626801"/>
                <a:ext cx="3383435" cy="4773999"/>
              </a:xfrm>
              <a:prstGeom prst="rect">
                <a:avLst/>
              </a:prstGeom>
              <a:solidFill>
                <a:schemeClr val="bg1"/>
              </a:solidFill>
              <a:ln>
                <a:noFill/>
              </a:ln>
              <a:effectLst>
                <a:outerShdw blurRad="101600" dist="38100" dir="5400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defRPr/>
                </a:pPr>
                <a:endParaRPr lang="en-US" sz="1765" dirty="0">
                  <a:solidFill>
                    <a:srgbClr val="FFFFFF"/>
                  </a:solidFill>
                  <a:latin typeface="Segoe UI"/>
                </a:endParaRPr>
              </a:p>
            </p:txBody>
          </p:sp>
          <p:sp>
            <p:nvSpPr>
              <p:cNvPr id="36" name="TextBox 35">
                <a:extLst>
                  <a:ext uri="{FF2B5EF4-FFF2-40B4-BE49-F238E27FC236}">
                    <a16:creationId xmlns:a16="http://schemas.microsoft.com/office/drawing/2014/main" id="{FEDB7E2F-BB57-4B98-BF46-B8D9CEB11546}"/>
                  </a:ext>
                </a:extLst>
              </p:cNvPr>
              <p:cNvSpPr txBox="1"/>
              <p:nvPr/>
            </p:nvSpPr>
            <p:spPr>
              <a:xfrm>
                <a:off x="600043" y="1780150"/>
                <a:ext cx="3272669" cy="1500820"/>
              </a:xfrm>
              <a:prstGeom prst="rect">
                <a:avLst/>
              </a:prstGeom>
              <a:noFill/>
            </p:spPr>
            <p:txBody>
              <a:bodyPr wrap="square" rtlCol="0">
                <a:spAutoFit/>
              </a:bodyPr>
              <a:lstStyle/>
              <a:p>
                <a:pPr algn="ctr" defTabSz="914192">
                  <a:spcAft>
                    <a:spcPts val="600"/>
                  </a:spcAft>
                  <a:defRPr/>
                </a:pPr>
                <a:r>
                  <a:rPr lang="en-US" sz="3200" b="1" dirty="0">
                    <a:solidFill>
                      <a:srgbClr val="1A1A1A">
                        <a:lumMod val="75000"/>
                        <a:lumOff val="25000"/>
                      </a:srgbClr>
                    </a:solidFill>
                    <a:latin typeface="Segoe UI Semibold" panose="020B0502040204020203" pitchFamily="34" charset="0"/>
                    <a:cs typeface="Segoe UI Semibold" panose="020B0502040204020203" pitchFamily="34" charset="0"/>
                  </a:rPr>
                  <a:t>Extensions</a:t>
                </a:r>
                <a:endParaRPr lang="en-US" sz="3200" dirty="0">
                  <a:gradFill>
                    <a:gsLst>
                      <a:gs pos="1250">
                        <a:srgbClr val="0078D4"/>
                      </a:gs>
                      <a:gs pos="100000">
                        <a:srgbClr val="0078D4"/>
                      </a:gs>
                    </a:gsLst>
                    <a:lin ang="5400000" scaled="0"/>
                  </a:gradFill>
                  <a:latin typeface="Segoe UI Semibold" panose="020B0702040204020203" pitchFamily="34" charset="0"/>
                  <a:cs typeface="Segoe UI Semibold" panose="020B0702040204020203" pitchFamily="34" charset="0"/>
                </a:endParaRPr>
              </a:p>
              <a:p>
                <a:pPr algn="ctr" defTabSz="914192">
                  <a:spcAft>
                    <a:spcPts val="600"/>
                  </a:spcAft>
                  <a:defRPr/>
                </a:pPr>
                <a:endParaRPr lang="en-US" sz="2000" dirty="0">
                  <a:solidFill>
                    <a:srgbClr val="E6E6E6">
                      <a:lumMod val="50000"/>
                    </a:srgbClr>
                  </a:solidFill>
                  <a:latin typeface="Segoe UI"/>
                  <a:cs typeface="Segoe UI Semibold" panose="020B0502040204020203" pitchFamily="34" charset="0"/>
                </a:endParaRPr>
              </a:p>
              <a:p>
                <a:pPr defTabSz="914192">
                  <a:spcAft>
                    <a:spcPts val="600"/>
                  </a:spcAft>
                  <a:defRPr/>
                </a:pPr>
                <a:endParaRPr lang="en-US" sz="3200" dirty="0">
                  <a:solidFill>
                    <a:srgbClr val="E6E6E6">
                      <a:lumMod val="50000"/>
                    </a:srgbClr>
                  </a:solidFill>
                  <a:latin typeface="Segoe UI"/>
                  <a:cs typeface="Segoe UI Semibold" panose="020B0502040204020203" pitchFamily="34" charset="0"/>
                </a:endParaRPr>
              </a:p>
            </p:txBody>
          </p:sp>
        </p:grpSp>
        <p:pic>
          <p:nvPicPr>
            <p:cNvPr id="34" name="Picture 33">
              <a:extLst>
                <a:ext uri="{FF2B5EF4-FFF2-40B4-BE49-F238E27FC236}">
                  <a16:creationId xmlns:a16="http://schemas.microsoft.com/office/drawing/2014/main" id="{9BEE3378-F2B7-4444-AA67-A1B74065ED9C}"/>
                </a:ext>
              </a:extLst>
            </p:cNvPr>
            <p:cNvPicPr>
              <a:picLocks noChangeAspect="1"/>
            </p:cNvPicPr>
            <p:nvPr/>
          </p:nvPicPr>
          <p:blipFill rotWithShape="1">
            <a:blip r:embed="rId3">
              <a:extLst>
                <a:ext uri="{28A0092B-C50C-407E-A947-70E740481C1C}">
                  <a14:useLocalDpi xmlns:a14="http://schemas.microsoft.com/office/drawing/2010/main" val="0"/>
                </a:ext>
              </a:extLst>
            </a:blip>
            <a:srcRect l="56233"/>
            <a:stretch/>
          </p:blipFill>
          <p:spPr>
            <a:xfrm>
              <a:off x="833202" y="2538501"/>
              <a:ext cx="2119990" cy="2104866"/>
            </a:xfrm>
            <a:prstGeom prst="rect">
              <a:avLst/>
            </a:prstGeom>
          </p:spPr>
        </p:pic>
      </p:grpSp>
      <p:sp>
        <p:nvSpPr>
          <p:cNvPr id="37" name="TextBox 36">
            <a:extLst>
              <a:ext uri="{FF2B5EF4-FFF2-40B4-BE49-F238E27FC236}">
                <a16:creationId xmlns:a16="http://schemas.microsoft.com/office/drawing/2014/main" id="{9F4CC74B-369B-4EB0-866D-40690079B3C1}"/>
              </a:ext>
            </a:extLst>
          </p:cNvPr>
          <p:cNvSpPr txBox="1"/>
          <p:nvPr/>
        </p:nvSpPr>
        <p:spPr>
          <a:xfrm>
            <a:off x="0" y="6184271"/>
            <a:ext cx="1876425" cy="261610"/>
          </a:xfrm>
          <a:prstGeom prst="rect">
            <a:avLst/>
          </a:prstGeom>
          <a:noFill/>
        </p:spPr>
        <p:txBody>
          <a:bodyPr wrap="square" rtlCol="0">
            <a:spAutoFit/>
          </a:bodyPr>
          <a:lstStyle/>
          <a:p>
            <a:r>
              <a:rPr lang="en-US" sz="1050" i="1" dirty="0">
                <a:solidFill>
                  <a:schemeClr val="bg1">
                    <a:lumMod val="65000"/>
                  </a:schemeClr>
                </a:solidFill>
              </a:rPr>
              <a:t>Slide adapted from Microsoft</a:t>
            </a:r>
          </a:p>
        </p:txBody>
      </p:sp>
      <p:sp>
        <p:nvSpPr>
          <p:cNvPr id="38" name="TextBox 37">
            <a:extLst>
              <a:ext uri="{FF2B5EF4-FFF2-40B4-BE49-F238E27FC236}">
                <a16:creationId xmlns:a16="http://schemas.microsoft.com/office/drawing/2014/main" id="{BE1C0828-DDF0-46F4-81D7-3319DF644D3A}"/>
              </a:ext>
            </a:extLst>
          </p:cNvPr>
          <p:cNvSpPr txBox="1"/>
          <p:nvPr/>
        </p:nvSpPr>
        <p:spPr>
          <a:xfrm>
            <a:off x="2628902" y="4877208"/>
            <a:ext cx="2633843" cy="1077218"/>
          </a:xfrm>
          <a:prstGeom prst="rect">
            <a:avLst/>
          </a:prstGeom>
          <a:noFill/>
        </p:spPr>
        <p:txBody>
          <a:bodyPr wrap="square" rtlCol="0">
            <a:spAutoFit/>
          </a:bodyPr>
          <a:lstStyle/>
          <a:p>
            <a:pPr algn="ctr" defTabSz="914192">
              <a:spcAft>
                <a:spcPts val="600"/>
              </a:spcAft>
              <a:defRPr/>
            </a:pPr>
            <a:r>
              <a:rPr lang="en-US" b="1" dirty="0">
                <a:solidFill>
                  <a:srgbClr val="1A1A1A">
                    <a:lumMod val="75000"/>
                    <a:lumOff val="25000"/>
                  </a:srgbClr>
                </a:solidFill>
                <a:latin typeface="Segoe UI Semibold" panose="020B0502040204020203" pitchFamily="34" charset="0"/>
                <a:cs typeface="Segoe UI Semibold" panose="020B0502040204020203" pitchFamily="34" charset="0"/>
              </a:rPr>
              <a:t>App pages</a:t>
            </a:r>
          </a:p>
          <a:p>
            <a:pPr algn="ctr" defTabSz="914192">
              <a:spcAft>
                <a:spcPts val="600"/>
              </a:spcAft>
              <a:defRPr/>
            </a:pPr>
            <a:r>
              <a:rPr lang="en-US" b="1" dirty="0">
                <a:solidFill>
                  <a:srgbClr val="1A1A1A">
                    <a:lumMod val="75000"/>
                    <a:lumOff val="25000"/>
                  </a:srgbClr>
                </a:solidFill>
                <a:latin typeface="Segoe UI Semibold" panose="020B0502040204020203" pitchFamily="34" charset="0"/>
                <a:cs typeface="Segoe UI Semibold" panose="020B0502040204020203" pitchFamily="34" charset="0"/>
              </a:rPr>
              <a:t>Teams Tabs</a:t>
            </a:r>
          </a:p>
          <a:p>
            <a:pPr algn="ctr" defTabSz="914192">
              <a:spcAft>
                <a:spcPts val="600"/>
              </a:spcAft>
              <a:defRPr/>
            </a:pPr>
            <a:r>
              <a:rPr lang="en-US" b="1" dirty="0">
                <a:solidFill>
                  <a:srgbClr val="1A1A1A">
                    <a:lumMod val="75000"/>
                    <a:lumOff val="25000"/>
                  </a:srgbClr>
                </a:solidFill>
                <a:latin typeface="Segoe UI Semibold" panose="020B0502040204020203" pitchFamily="34" charset="0"/>
                <a:cs typeface="Segoe UI Semibold" panose="020B0502040204020203" pitchFamily="34" charset="0"/>
              </a:rPr>
              <a:t>Office add-ins</a:t>
            </a:r>
            <a:endParaRPr lang="en-US" dirty="0">
              <a:gradFill>
                <a:gsLst>
                  <a:gs pos="1250">
                    <a:srgbClr val="0078D4"/>
                  </a:gs>
                  <a:gs pos="100000">
                    <a:srgbClr val="0078D4"/>
                  </a:gs>
                </a:gsLst>
                <a:lin ang="5400000" scaled="0"/>
              </a:gradFill>
              <a:latin typeface="Segoe UI Semibold" panose="020B0702040204020203" pitchFamily="34" charset="0"/>
              <a:cs typeface="Segoe UI Semibold" panose="020B0702040204020203" pitchFamily="34" charset="0"/>
            </a:endParaRPr>
          </a:p>
        </p:txBody>
      </p:sp>
      <p:sp>
        <p:nvSpPr>
          <p:cNvPr id="39" name="TextBox 38">
            <a:extLst>
              <a:ext uri="{FF2B5EF4-FFF2-40B4-BE49-F238E27FC236}">
                <a16:creationId xmlns:a16="http://schemas.microsoft.com/office/drawing/2014/main" id="{32C23856-C271-4BA3-BD8C-592EB0538B51}"/>
              </a:ext>
            </a:extLst>
          </p:cNvPr>
          <p:cNvSpPr txBox="1"/>
          <p:nvPr/>
        </p:nvSpPr>
        <p:spPr>
          <a:xfrm>
            <a:off x="6943558" y="4850735"/>
            <a:ext cx="2708707" cy="1077218"/>
          </a:xfrm>
          <a:prstGeom prst="rect">
            <a:avLst/>
          </a:prstGeom>
          <a:noFill/>
        </p:spPr>
        <p:txBody>
          <a:bodyPr wrap="square" rtlCol="0">
            <a:spAutoFit/>
          </a:bodyPr>
          <a:lstStyle/>
          <a:p>
            <a:pPr algn="ctr" defTabSz="914192">
              <a:spcAft>
                <a:spcPts val="600"/>
              </a:spcAft>
              <a:defRPr/>
            </a:pPr>
            <a:r>
              <a:rPr lang="en-US" b="1" dirty="0">
                <a:solidFill>
                  <a:srgbClr val="1A1A1A">
                    <a:lumMod val="75000"/>
                    <a:lumOff val="25000"/>
                  </a:srgbClr>
                </a:solidFill>
                <a:latin typeface="Segoe UI Semibold" panose="020B0502040204020203" pitchFamily="34" charset="0"/>
                <a:cs typeface="Segoe UI Semibold" panose="020B0502040204020203" pitchFamily="34" charset="0"/>
              </a:rPr>
              <a:t>Application Customizers</a:t>
            </a:r>
          </a:p>
          <a:p>
            <a:pPr algn="ctr" defTabSz="914192">
              <a:spcAft>
                <a:spcPts val="600"/>
              </a:spcAft>
              <a:defRPr/>
            </a:pPr>
            <a:r>
              <a:rPr lang="en-US" b="1" dirty="0">
                <a:solidFill>
                  <a:srgbClr val="1A1A1A">
                    <a:lumMod val="75000"/>
                    <a:lumOff val="25000"/>
                  </a:srgbClr>
                </a:solidFill>
                <a:latin typeface="Segoe UI Semibold" panose="020B0502040204020203" pitchFamily="34" charset="0"/>
                <a:cs typeface="Segoe UI Semibold" panose="020B0502040204020203" pitchFamily="34" charset="0"/>
              </a:rPr>
              <a:t>Command Sets</a:t>
            </a:r>
          </a:p>
          <a:p>
            <a:pPr algn="ctr" defTabSz="914192">
              <a:spcAft>
                <a:spcPts val="600"/>
              </a:spcAft>
              <a:defRPr/>
            </a:pPr>
            <a:r>
              <a:rPr lang="en-US" b="1" dirty="0">
                <a:solidFill>
                  <a:srgbClr val="1A1A1A">
                    <a:lumMod val="75000"/>
                    <a:lumOff val="25000"/>
                  </a:srgbClr>
                </a:solidFill>
                <a:latin typeface="Segoe UI Semibold" panose="020B0502040204020203" pitchFamily="34" charset="0"/>
                <a:cs typeface="Segoe UI Semibold" panose="020B0502040204020203" pitchFamily="34" charset="0"/>
              </a:rPr>
              <a:t>Field Customizers</a:t>
            </a:r>
          </a:p>
        </p:txBody>
      </p:sp>
      <p:sp>
        <p:nvSpPr>
          <p:cNvPr id="16" name="TextBox 15">
            <a:extLst>
              <a:ext uri="{FF2B5EF4-FFF2-40B4-BE49-F238E27FC236}">
                <a16:creationId xmlns:a16="http://schemas.microsoft.com/office/drawing/2014/main" id="{53E14299-C982-4B18-B179-FB1813461E33}"/>
              </a:ext>
            </a:extLst>
          </p:cNvPr>
          <p:cNvSpPr txBox="1"/>
          <p:nvPr/>
        </p:nvSpPr>
        <p:spPr>
          <a:xfrm>
            <a:off x="426424" y="70030"/>
            <a:ext cx="1970240" cy="307777"/>
          </a:xfrm>
          <a:prstGeom prst="rect">
            <a:avLst/>
          </a:prstGeom>
          <a:solidFill>
            <a:schemeClr val="bg1">
              <a:lumMod val="85000"/>
            </a:schemeClr>
          </a:solidFill>
        </p:spPr>
        <p:txBody>
          <a:bodyPr wrap="square" rtlCol="0">
            <a:spAutoFit/>
          </a:bodyPr>
          <a:lstStyle/>
          <a:p>
            <a:pPr algn="ctr"/>
            <a:r>
              <a:rPr lang="en-US" sz="1400" dirty="0">
                <a:solidFill>
                  <a:schemeClr val="accent3">
                    <a:lumMod val="50000"/>
                  </a:schemeClr>
                </a:solidFill>
              </a:rPr>
              <a:t>Chris’ Perspective</a:t>
            </a:r>
          </a:p>
        </p:txBody>
      </p:sp>
    </p:spTree>
    <p:extLst>
      <p:ext uri="{BB962C8B-B14F-4D97-AF65-F5344CB8AC3E}">
        <p14:creationId xmlns:p14="http://schemas.microsoft.com/office/powerpoint/2010/main" val="12556335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up)">
                                      <p:cBhvr>
                                        <p:cTn id="1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C76130-3073-4636-8FB2-FF79B94ABC96}"/>
              </a:ext>
            </a:extLst>
          </p:cNvPr>
          <p:cNvSpPr>
            <a:spLocks noGrp="1"/>
          </p:cNvSpPr>
          <p:nvPr>
            <p:ph type="title"/>
          </p:nvPr>
        </p:nvSpPr>
        <p:spPr>
          <a:xfrm>
            <a:off x="326959" y="310548"/>
            <a:ext cx="11586211" cy="801388"/>
          </a:xfrm>
        </p:spPr>
        <p:txBody>
          <a:bodyPr/>
          <a:lstStyle/>
          <a:p>
            <a:r>
              <a:rPr lang="en-US" dirty="0"/>
              <a:t>SharePoint Framework (SPFx) Extensions</a:t>
            </a:r>
          </a:p>
        </p:txBody>
      </p:sp>
      <p:sp>
        <p:nvSpPr>
          <p:cNvPr id="19" name="Content Placeholder 2">
            <a:extLst>
              <a:ext uri="{FF2B5EF4-FFF2-40B4-BE49-F238E27FC236}">
                <a16:creationId xmlns:a16="http://schemas.microsoft.com/office/drawing/2014/main" id="{752C4331-AC80-4228-8A27-C54025DA9203}"/>
              </a:ext>
            </a:extLst>
          </p:cNvPr>
          <p:cNvSpPr txBox="1">
            <a:spLocks/>
          </p:cNvSpPr>
          <p:nvPr/>
        </p:nvSpPr>
        <p:spPr>
          <a:xfrm>
            <a:off x="589044" y="1335400"/>
            <a:ext cx="10994880" cy="516986"/>
          </a:xfrm>
          <a:prstGeom prst="rect">
            <a:avLst/>
          </a:prstGeom>
        </p:spPr>
        <p:txBody>
          <a:bodyPr vert="horz" wrap="square" lIns="146243" tIns="91401" rIns="146243" bIns="91401" rtlCol="0">
            <a:spAutoFit/>
          </a:bodyPr>
          <a:lst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indent="0">
              <a:buNone/>
            </a:pPr>
            <a:r>
              <a:rPr lang="en-US" sz="2400" dirty="0">
                <a:solidFill>
                  <a:schemeClr val="tx1"/>
                </a:solidFill>
                <a:latin typeface="Segoe UI Semibold" panose="020B0702040204020203" pitchFamily="34" charset="0"/>
                <a:cs typeface="Segoe UI Semibold" panose="020B0702040204020203" pitchFamily="34" charset="0"/>
              </a:rPr>
              <a:t>Extend the user experience of SharePoint</a:t>
            </a:r>
          </a:p>
        </p:txBody>
      </p:sp>
      <p:grpSp>
        <p:nvGrpSpPr>
          <p:cNvPr id="6" name="Group 5">
            <a:extLst>
              <a:ext uri="{FF2B5EF4-FFF2-40B4-BE49-F238E27FC236}">
                <a16:creationId xmlns:a16="http://schemas.microsoft.com/office/drawing/2014/main" id="{094F1D8B-BF2E-4E8A-ABEA-7A1457298BE0}"/>
              </a:ext>
            </a:extLst>
          </p:cNvPr>
          <p:cNvGrpSpPr/>
          <p:nvPr/>
        </p:nvGrpSpPr>
        <p:grpSpPr>
          <a:xfrm>
            <a:off x="589043" y="2140457"/>
            <a:ext cx="3272605" cy="3660044"/>
            <a:chOff x="600854" y="2440619"/>
            <a:chExt cx="3338228" cy="3733436"/>
          </a:xfrm>
        </p:grpSpPr>
        <p:sp>
          <p:nvSpPr>
            <p:cNvPr id="7" name="TextBox 6">
              <a:extLst>
                <a:ext uri="{FF2B5EF4-FFF2-40B4-BE49-F238E27FC236}">
                  <a16:creationId xmlns:a16="http://schemas.microsoft.com/office/drawing/2014/main" id="{6383C601-DCDB-4222-A3FF-E5EC21298B02}"/>
                </a:ext>
              </a:extLst>
            </p:cNvPr>
            <p:cNvSpPr txBox="1"/>
            <p:nvPr/>
          </p:nvSpPr>
          <p:spPr>
            <a:xfrm>
              <a:off x="600854" y="2440619"/>
              <a:ext cx="3199040" cy="583395"/>
            </a:xfrm>
            <a:prstGeom prst="rect">
              <a:avLst/>
            </a:prstGeom>
            <a:noFill/>
          </p:spPr>
          <p:txBody>
            <a:bodyPr wrap="square" lIns="179208" tIns="143366" rIns="179208" bIns="143366" rtlCol="0">
              <a:spAutoFit/>
            </a:bodyPr>
            <a:lstStyle/>
            <a:p>
              <a:pPr>
                <a:lnSpc>
                  <a:spcPct val="90000"/>
                </a:lnSpc>
                <a:spcAft>
                  <a:spcPts val="588"/>
                </a:spcAft>
              </a:pPr>
              <a:r>
                <a:rPr lang="en-US" sz="2000" dirty="0">
                  <a:solidFill>
                    <a:srgbClr val="01777D"/>
                  </a:solidFill>
                  <a:latin typeface="Segoe UI Semibold" panose="020B0702040204020203" pitchFamily="34" charset="0"/>
                  <a:cs typeface="Segoe UI Semibold" panose="020B0702040204020203" pitchFamily="34" charset="0"/>
                </a:rPr>
                <a:t>Application customizer</a:t>
              </a:r>
            </a:p>
          </p:txBody>
        </p:sp>
        <p:sp>
          <p:nvSpPr>
            <p:cNvPr id="14" name="TextBox 13">
              <a:extLst>
                <a:ext uri="{FF2B5EF4-FFF2-40B4-BE49-F238E27FC236}">
                  <a16:creationId xmlns:a16="http://schemas.microsoft.com/office/drawing/2014/main" id="{AF2804A2-0CC7-4DF8-9778-32FA54AFA59E}"/>
                </a:ext>
              </a:extLst>
            </p:cNvPr>
            <p:cNvSpPr txBox="1"/>
            <p:nvPr/>
          </p:nvSpPr>
          <p:spPr>
            <a:xfrm>
              <a:off x="600854" y="5030316"/>
              <a:ext cx="3338228" cy="1143739"/>
            </a:xfrm>
            <a:prstGeom prst="rect">
              <a:avLst/>
            </a:prstGeom>
            <a:noFill/>
          </p:spPr>
          <p:txBody>
            <a:bodyPr wrap="square" lIns="179208" tIns="143366" rIns="179208" bIns="143366" rtlCol="0">
              <a:spAutoFit/>
            </a:bodyPr>
            <a:lstStyle/>
            <a:p>
              <a:pPr>
                <a:lnSpc>
                  <a:spcPct val="90000"/>
                </a:lnSpc>
                <a:spcAft>
                  <a:spcPts val="1200"/>
                </a:spcAft>
              </a:pPr>
              <a:r>
                <a:rPr lang="en-US" sz="1600"/>
                <a:t>Add script to modern pages</a:t>
              </a:r>
            </a:p>
            <a:p>
              <a:pPr>
                <a:lnSpc>
                  <a:spcPct val="90000"/>
                </a:lnSpc>
                <a:spcAft>
                  <a:spcPts val="1200"/>
                </a:spcAft>
              </a:pPr>
              <a:r>
                <a:rPr lang="en-US" sz="1600"/>
                <a:t>Adjust top and bottom sections of page with custom renderings</a:t>
              </a:r>
            </a:p>
          </p:txBody>
        </p:sp>
        <p:pic>
          <p:nvPicPr>
            <p:cNvPr id="2" name="Picture 1">
              <a:extLst>
                <a:ext uri="{FF2B5EF4-FFF2-40B4-BE49-F238E27FC236}">
                  <a16:creationId xmlns:a16="http://schemas.microsoft.com/office/drawing/2014/main" id="{651CA8F2-DB94-46A2-9D2F-7971B71854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1789" y="3024014"/>
              <a:ext cx="3018107" cy="1780141"/>
            </a:xfrm>
            <a:prstGeom prst="rect">
              <a:avLst/>
            </a:prstGeom>
          </p:spPr>
        </p:pic>
      </p:grpSp>
      <p:grpSp>
        <p:nvGrpSpPr>
          <p:cNvPr id="10" name="Group 9">
            <a:extLst>
              <a:ext uri="{FF2B5EF4-FFF2-40B4-BE49-F238E27FC236}">
                <a16:creationId xmlns:a16="http://schemas.microsoft.com/office/drawing/2014/main" id="{C21D4B8F-1634-4088-AABE-A37ADAF8EDC2}"/>
              </a:ext>
            </a:extLst>
          </p:cNvPr>
          <p:cNvGrpSpPr/>
          <p:nvPr/>
        </p:nvGrpSpPr>
        <p:grpSpPr>
          <a:xfrm>
            <a:off x="4706654" y="2140457"/>
            <a:ext cx="3411525" cy="3506106"/>
            <a:chOff x="4801031" y="2440619"/>
            <a:chExt cx="3479933" cy="3576411"/>
          </a:xfrm>
        </p:grpSpPr>
        <p:sp>
          <p:nvSpPr>
            <p:cNvPr id="8" name="TextBox 7">
              <a:extLst>
                <a:ext uri="{FF2B5EF4-FFF2-40B4-BE49-F238E27FC236}">
                  <a16:creationId xmlns:a16="http://schemas.microsoft.com/office/drawing/2014/main" id="{BC8263B7-4F8A-4A89-A930-C2E9567D95D1}"/>
                </a:ext>
              </a:extLst>
            </p:cNvPr>
            <p:cNvSpPr txBox="1"/>
            <p:nvPr/>
          </p:nvSpPr>
          <p:spPr>
            <a:xfrm>
              <a:off x="4801031" y="2440619"/>
              <a:ext cx="3199039" cy="583395"/>
            </a:xfrm>
            <a:prstGeom prst="rect">
              <a:avLst/>
            </a:prstGeom>
            <a:noFill/>
          </p:spPr>
          <p:txBody>
            <a:bodyPr wrap="square" lIns="179208" tIns="143366" rIns="179208" bIns="143366" rtlCol="0">
              <a:spAutoFit/>
            </a:bodyPr>
            <a:lstStyle/>
            <a:p>
              <a:pPr>
                <a:lnSpc>
                  <a:spcPct val="90000"/>
                </a:lnSpc>
                <a:spcAft>
                  <a:spcPts val="588"/>
                </a:spcAft>
              </a:pPr>
              <a:r>
                <a:rPr lang="en-US" sz="2000" dirty="0">
                  <a:solidFill>
                    <a:srgbClr val="01777D"/>
                  </a:solidFill>
                  <a:latin typeface="Segoe UI Semibold" panose="020B0702040204020203" pitchFamily="34" charset="0"/>
                  <a:cs typeface="Segoe UI Semibold" panose="020B0702040204020203" pitchFamily="34" charset="0"/>
                </a:rPr>
                <a:t>Command set</a:t>
              </a:r>
            </a:p>
          </p:txBody>
        </p:sp>
        <p:sp>
          <p:nvSpPr>
            <p:cNvPr id="15" name="TextBox 14">
              <a:extLst>
                <a:ext uri="{FF2B5EF4-FFF2-40B4-BE49-F238E27FC236}">
                  <a16:creationId xmlns:a16="http://schemas.microsoft.com/office/drawing/2014/main" id="{FFCA0C7C-D8AC-424C-891C-2BFA2E334419}"/>
                </a:ext>
              </a:extLst>
            </p:cNvPr>
            <p:cNvSpPr txBox="1"/>
            <p:nvPr/>
          </p:nvSpPr>
          <p:spPr>
            <a:xfrm>
              <a:off x="4801031" y="5030316"/>
              <a:ext cx="3479933" cy="986714"/>
            </a:xfrm>
            <a:prstGeom prst="rect">
              <a:avLst/>
            </a:prstGeom>
            <a:noFill/>
          </p:spPr>
          <p:txBody>
            <a:bodyPr wrap="square" lIns="179208" tIns="143366" rIns="179208" bIns="143366" rtlCol="0">
              <a:spAutoFit/>
            </a:bodyPr>
            <a:lstStyle/>
            <a:p>
              <a:pPr>
                <a:lnSpc>
                  <a:spcPct val="90000"/>
                </a:lnSpc>
                <a:spcAft>
                  <a:spcPts val="1200"/>
                </a:spcAft>
              </a:pPr>
              <a:r>
                <a:rPr lang="en-US" sz="1600"/>
                <a:t>Extend the modern list command surface with new actions that run custom code</a:t>
              </a:r>
            </a:p>
          </p:txBody>
        </p:sp>
        <p:pic>
          <p:nvPicPr>
            <p:cNvPr id="3" name="Picture 2">
              <a:extLst>
                <a:ext uri="{FF2B5EF4-FFF2-40B4-BE49-F238E27FC236}">
                  <a16:creationId xmlns:a16="http://schemas.microsoft.com/office/drawing/2014/main" id="{846B1AE6-6D71-4633-9977-A05883A9EDC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974808" y="3025616"/>
              <a:ext cx="2486858" cy="1778540"/>
            </a:xfrm>
            <a:prstGeom prst="rect">
              <a:avLst/>
            </a:prstGeom>
          </p:spPr>
        </p:pic>
      </p:grpSp>
      <p:grpSp>
        <p:nvGrpSpPr>
          <p:cNvPr id="11" name="Group 10">
            <a:extLst>
              <a:ext uri="{FF2B5EF4-FFF2-40B4-BE49-F238E27FC236}">
                <a16:creationId xmlns:a16="http://schemas.microsoft.com/office/drawing/2014/main" id="{B188A06F-CCC3-4600-AD77-69979257503E}"/>
              </a:ext>
            </a:extLst>
          </p:cNvPr>
          <p:cNvGrpSpPr/>
          <p:nvPr/>
        </p:nvGrpSpPr>
        <p:grpSpPr>
          <a:xfrm>
            <a:off x="8687808" y="2140457"/>
            <a:ext cx="3136155" cy="3282741"/>
            <a:chOff x="8862016" y="2440619"/>
            <a:chExt cx="3199041" cy="3348567"/>
          </a:xfrm>
        </p:grpSpPr>
        <p:sp>
          <p:nvSpPr>
            <p:cNvPr id="9" name="TextBox 8">
              <a:extLst>
                <a:ext uri="{FF2B5EF4-FFF2-40B4-BE49-F238E27FC236}">
                  <a16:creationId xmlns:a16="http://schemas.microsoft.com/office/drawing/2014/main" id="{626E8B21-0547-499B-898A-0253B97BE98D}"/>
                </a:ext>
              </a:extLst>
            </p:cNvPr>
            <p:cNvSpPr txBox="1"/>
            <p:nvPr/>
          </p:nvSpPr>
          <p:spPr>
            <a:xfrm>
              <a:off x="8862017" y="2440619"/>
              <a:ext cx="3199040" cy="583395"/>
            </a:xfrm>
            <a:prstGeom prst="rect">
              <a:avLst/>
            </a:prstGeom>
            <a:noFill/>
          </p:spPr>
          <p:txBody>
            <a:bodyPr wrap="square" lIns="179208" tIns="143366" rIns="179208" bIns="143366" rtlCol="0">
              <a:spAutoFit/>
            </a:bodyPr>
            <a:lstStyle/>
            <a:p>
              <a:pPr>
                <a:lnSpc>
                  <a:spcPct val="90000"/>
                </a:lnSpc>
                <a:spcAft>
                  <a:spcPts val="588"/>
                </a:spcAft>
              </a:pPr>
              <a:r>
                <a:rPr lang="en-US" sz="2000" dirty="0">
                  <a:solidFill>
                    <a:srgbClr val="01777D"/>
                  </a:solidFill>
                  <a:latin typeface="Segoe UI Semibold" panose="020B0702040204020203" pitchFamily="34" charset="0"/>
                  <a:cs typeface="Segoe UI Semibold" panose="020B0702040204020203" pitchFamily="34" charset="0"/>
                </a:rPr>
                <a:t>Field customizer</a:t>
              </a:r>
            </a:p>
          </p:txBody>
        </p:sp>
        <p:sp>
          <p:nvSpPr>
            <p:cNvPr id="16" name="TextBox 15">
              <a:extLst>
                <a:ext uri="{FF2B5EF4-FFF2-40B4-BE49-F238E27FC236}">
                  <a16:creationId xmlns:a16="http://schemas.microsoft.com/office/drawing/2014/main" id="{A872C500-1835-49D6-9F71-6A0E1E1025DA}"/>
                </a:ext>
              </a:extLst>
            </p:cNvPr>
            <p:cNvSpPr txBox="1"/>
            <p:nvPr/>
          </p:nvSpPr>
          <p:spPr>
            <a:xfrm>
              <a:off x="8862016" y="5032867"/>
              <a:ext cx="3000334" cy="756319"/>
            </a:xfrm>
            <a:prstGeom prst="rect">
              <a:avLst/>
            </a:prstGeom>
            <a:noFill/>
          </p:spPr>
          <p:txBody>
            <a:bodyPr wrap="square" lIns="179208" tIns="143366" rIns="179208" bIns="143366" rtlCol="0">
              <a:spAutoFit/>
            </a:bodyPr>
            <a:lstStyle/>
            <a:p>
              <a:pPr>
                <a:lnSpc>
                  <a:spcPct val="90000"/>
                </a:lnSpc>
                <a:spcAft>
                  <a:spcPts val="1200"/>
                </a:spcAft>
              </a:pPr>
              <a:r>
                <a:rPr lang="en-US" sz="1600"/>
                <a:t>Visualize data inside columns in the list view</a:t>
              </a:r>
            </a:p>
          </p:txBody>
        </p:sp>
        <p:pic>
          <p:nvPicPr>
            <p:cNvPr id="5" name="Picture 4">
              <a:extLst>
                <a:ext uri="{FF2B5EF4-FFF2-40B4-BE49-F238E27FC236}">
                  <a16:creationId xmlns:a16="http://schemas.microsoft.com/office/drawing/2014/main" id="{DAF87C44-8554-4FCD-A6C4-BA63336D629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066503" y="3024014"/>
              <a:ext cx="2115518" cy="1778540"/>
            </a:xfrm>
            <a:prstGeom prst="rect">
              <a:avLst/>
            </a:prstGeom>
          </p:spPr>
        </p:pic>
      </p:grpSp>
      <p:sp>
        <p:nvSpPr>
          <p:cNvPr id="17" name="TextBox 16">
            <a:extLst>
              <a:ext uri="{FF2B5EF4-FFF2-40B4-BE49-F238E27FC236}">
                <a16:creationId xmlns:a16="http://schemas.microsoft.com/office/drawing/2014/main" id="{ECF108A4-CDF7-41B0-9407-FB23BAA044E6}"/>
              </a:ext>
            </a:extLst>
          </p:cNvPr>
          <p:cNvSpPr txBox="1"/>
          <p:nvPr/>
        </p:nvSpPr>
        <p:spPr>
          <a:xfrm>
            <a:off x="0" y="6184271"/>
            <a:ext cx="1876425" cy="261610"/>
          </a:xfrm>
          <a:prstGeom prst="rect">
            <a:avLst/>
          </a:prstGeom>
          <a:noFill/>
        </p:spPr>
        <p:txBody>
          <a:bodyPr wrap="square" rtlCol="0">
            <a:spAutoFit/>
          </a:bodyPr>
          <a:lstStyle/>
          <a:p>
            <a:r>
              <a:rPr lang="en-US" sz="1050" i="1" dirty="0">
                <a:solidFill>
                  <a:schemeClr val="bg1">
                    <a:lumMod val="65000"/>
                  </a:schemeClr>
                </a:solidFill>
              </a:rPr>
              <a:t>Slide adapted from Microsoft</a:t>
            </a:r>
          </a:p>
        </p:txBody>
      </p:sp>
    </p:spTree>
    <p:extLst>
      <p:ext uri="{BB962C8B-B14F-4D97-AF65-F5344CB8AC3E}">
        <p14:creationId xmlns:p14="http://schemas.microsoft.com/office/powerpoint/2010/main" val="2816678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Iman, Egg, Egg Box, Face, Chicken Eggs, Food, Easter">
            <a:extLst>
              <a:ext uri="{FF2B5EF4-FFF2-40B4-BE49-F238E27FC236}">
                <a16:creationId xmlns:a16="http://schemas.microsoft.com/office/drawing/2014/main" id="{1320623C-4CCC-499E-956A-611730C044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24" b="474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0A5E794-5F61-4F6D-8F3B-A61188B7E64E}"/>
              </a:ext>
            </a:extLst>
          </p:cNvPr>
          <p:cNvSpPr txBox="1"/>
          <p:nvPr/>
        </p:nvSpPr>
        <p:spPr>
          <a:xfrm>
            <a:off x="7200900" y="1666875"/>
            <a:ext cx="4686280" cy="4770537"/>
          </a:xfrm>
          <a:prstGeom prst="rect">
            <a:avLst/>
          </a:prstGeom>
          <a:noFill/>
        </p:spPr>
        <p:txBody>
          <a:bodyPr wrap="square" rtlCol="0">
            <a:spAutoFit/>
          </a:bodyPr>
          <a:lstStyle/>
          <a:p>
            <a:pPr algn="ctr"/>
            <a:r>
              <a:rPr lang="en-US" sz="7200" dirty="0" err="1">
                <a:solidFill>
                  <a:schemeClr val="bg1"/>
                </a:solidFill>
                <a:latin typeface="+mj-lt"/>
              </a:rPr>
              <a:t>SPFx</a:t>
            </a:r>
            <a:r>
              <a:rPr lang="en-US" sz="7200" dirty="0">
                <a:solidFill>
                  <a:schemeClr val="bg1"/>
                </a:solidFill>
                <a:latin typeface="+mj-lt"/>
              </a:rPr>
              <a:t> Extensions are really </a:t>
            </a:r>
            <a:r>
              <a:rPr lang="en-US" sz="8800" dirty="0">
                <a:solidFill>
                  <a:srgbClr val="D6A78B"/>
                </a:solidFill>
                <a:latin typeface="+mj-lt"/>
              </a:rPr>
              <a:t>Powerful</a:t>
            </a:r>
            <a:endParaRPr lang="en-US" sz="7200" dirty="0">
              <a:solidFill>
                <a:srgbClr val="D6A78B"/>
              </a:solidFill>
              <a:latin typeface="+mj-lt"/>
            </a:endParaRPr>
          </a:p>
        </p:txBody>
      </p:sp>
    </p:spTree>
    <p:extLst>
      <p:ext uri="{BB962C8B-B14F-4D97-AF65-F5344CB8AC3E}">
        <p14:creationId xmlns:p14="http://schemas.microsoft.com/office/powerpoint/2010/main" val="309465059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7A481-131A-4BF5-91D1-B7A4BA9BF5B0}"/>
              </a:ext>
            </a:extLst>
          </p:cNvPr>
          <p:cNvSpPr>
            <a:spLocks noGrp="1"/>
          </p:cNvSpPr>
          <p:nvPr>
            <p:ph type="title"/>
          </p:nvPr>
        </p:nvSpPr>
        <p:spPr/>
        <p:txBody>
          <a:bodyPr>
            <a:normAutofit fontScale="90000"/>
          </a:bodyPr>
          <a:lstStyle/>
          <a:p>
            <a:r>
              <a:rPr lang="en-US" dirty="0"/>
              <a:t>github.com/SharePoint/</a:t>
            </a:r>
            <a:r>
              <a:rPr lang="en-US" dirty="0" err="1"/>
              <a:t>sp</a:t>
            </a:r>
            <a:r>
              <a:rPr lang="en-US" dirty="0"/>
              <a:t>-dev-</a:t>
            </a:r>
            <a:r>
              <a:rPr lang="en-US" dirty="0" err="1"/>
              <a:t>fx</a:t>
            </a:r>
            <a:r>
              <a:rPr lang="en-US" dirty="0"/>
              <a:t>-extensions</a:t>
            </a:r>
          </a:p>
        </p:txBody>
      </p:sp>
      <p:sp>
        <p:nvSpPr>
          <p:cNvPr id="3" name="TextBox 2">
            <a:extLst>
              <a:ext uri="{FF2B5EF4-FFF2-40B4-BE49-F238E27FC236}">
                <a16:creationId xmlns:a16="http://schemas.microsoft.com/office/drawing/2014/main" id="{32BC076C-16D1-4353-9A9E-40BA34DAA409}"/>
              </a:ext>
            </a:extLst>
          </p:cNvPr>
          <p:cNvSpPr txBox="1"/>
          <p:nvPr/>
        </p:nvSpPr>
        <p:spPr>
          <a:xfrm>
            <a:off x="811530" y="1394043"/>
            <a:ext cx="3177540" cy="3631763"/>
          </a:xfrm>
          <a:prstGeom prst="rect">
            <a:avLst/>
          </a:prstGeom>
          <a:noFill/>
        </p:spPr>
        <p:txBody>
          <a:bodyPr wrap="square" rtlCol="0">
            <a:spAutoFit/>
          </a:bodyPr>
          <a:lstStyle/>
          <a:p>
            <a:pPr algn="ctr"/>
            <a:r>
              <a:rPr lang="en-US" sz="16600" dirty="0">
                <a:solidFill>
                  <a:srgbClr val="24BCC5"/>
                </a:solidFill>
                <a:latin typeface="+mj-lt"/>
              </a:rPr>
              <a:t>30</a:t>
            </a:r>
          </a:p>
          <a:p>
            <a:pPr algn="ctr"/>
            <a:r>
              <a:rPr lang="en-US" sz="3200" dirty="0"/>
              <a:t>Application Customizers</a:t>
            </a:r>
          </a:p>
        </p:txBody>
      </p:sp>
      <p:sp>
        <p:nvSpPr>
          <p:cNvPr id="4" name="TextBox 3">
            <a:extLst>
              <a:ext uri="{FF2B5EF4-FFF2-40B4-BE49-F238E27FC236}">
                <a16:creationId xmlns:a16="http://schemas.microsoft.com/office/drawing/2014/main" id="{6613AEA0-1914-49EE-9A71-E47DF44E2593}"/>
              </a:ext>
            </a:extLst>
          </p:cNvPr>
          <p:cNvSpPr txBox="1"/>
          <p:nvPr/>
        </p:nvSpPr>
        <p:spPr>
          <a:xfrm>
            <a:off x="4507230" y="1394043"/>
            <a:ext cx="3177540" cy="3631763"/>
          </a:xfrm>
          <a:prstGeom prst="rect">
            <a:avLst/>
          </a:prstGeom>
          <a:noFill/>
        </p:spPr>
        <p:txBody>
          <a:bodyPr wrap="square" rtlCol="0">
            <a:spAutoFit/>
          </a:bodyPr>
          <a:lstStyle/>
          <a:p>
            <a:pPr algn="ctr"/>
            <a:r>
              <a:rPr lang="en-US" sz="16600" dirty="0">
                <a:solidFill>
                  <a:srgbClr val="24BCC5"/>
                </a:solidFill>
                <a:latin typeface="+mj-lt"/>
              </a:rPr>
              <a:t>9</a:t>
            </a:r>
          </a:p>
          <a:p>
            <a:pPr algn="ctr"/>
            <a:r>
              <a:rPr lang="en-US" sz="3200" dirty="0"/>
              <a:t>Field Customizers</a:t>
            </a:r>
          </a:p>
        </p:txBody>
      </p:sp>
      <p:sp>
        <p:nvSpPr>
          <p:cNvPr id="5" name="TextBox 4">
            <a:extLst>
              <a:ext uri="{FF2B5EF4-FFF2-40B4-BE49-F238E27FC236}">
                <a16:creationId xmlns:a16="http://schemas.microsoft.com/office/drawing/2014/main" id="{441DA4DA-EF99-4DED-80B0-2C1D85FCEA51}"/>
              </a:ext>
            </a:extLst>
          </p:cNvPr>
          <p:cNvSpPr txBox="1"/>
          <p:nvPr/>
        </p:nvSpPr>
        <p:spPr>
          <a:xfrm>
            <a:off x="8202930" y="1394043"/>
            <a:ext cx="3177540" cy="3631763"/>
          </a:xfrm>
          <a:prstGeom prst="rect">
            <a:avLst/>
          </a:prstGeom>
          <a:noFill/>
        </p:spPr>
        <p:txBody>
          <a:bodyPr wrap="square" rtlCol="0">
            <a:spAutoFit/>
          </a:bodyPr>
          <a:lstStyle/>
          <a:p>
            <a:pPr algn="ctr"/>
            <a:r>
              <a:rPr lang="en-US" sz="16600" dirty="0">
                <a:solidFill>
                  <a:srgbClr val="24BCC5"/>
                </a:solidFill>
                <a:latin typeface="+mj-lt"/>
              </a:rPr>
              <a:t>19</a:t>
            </a:r>
          </a:p>
          <a:p>
            <a:pPr algn="ctr"/>
            <a:r>
              <a:rPr lang="en-US" sz="3200" dirty="0"/>
              <a:t>Command</a:t>
            </a:r>
          </a:p>
          <a:p>
            <a:pPr algn="ctr"/>
            <a:r>
              <a:rPr lang="en-US" sz="3200" dirty="0"/>
              <a:t>Sets</a:t>
            </a:r>
          </a:p>
        </p:txBody>
      </p:sp>
      <p:sp>
        <p:nvSpPr>
          <p:cNvPr id="7" name="TextBox 6">
            <a:extLst>
              <a:ext uri="{FF2B5EF4-FFF2-40B4-BE49-F238E27FC236}">
                <a16:creationId xmlns:a16="http://schemas.microsoft.com/office/drawing/2014/main" id="{EF13E1FB-8870-4724-B159-3FE96ACCFD81}"/>
              </a:ext>
            </a:extLst>
          </p:cNvPr>
          <p:cNvSpPr txBox="1"/>
          <p:nvPr/>
        </p:nvSpPr>
        <p:spPr>
          <a:xfrm>
            <a:off x="2800351" y="5619750"/>
            <a:ext cx="2724149" cy="400110"/>
          </a:xfrm>
          <a:prstGeom prst="rect">
            <a:avLst/>
          </a:prstGeom>
          <a:solidFill>
            <a:srgbClr val="016A70"/>
          </a:solidFill>
        </p:spPr>
        <p:txBody>
          <a:bodyPr wrap="square" rtlCol="0">
            <a:spAutoFit/>
          </a:bodyPr>
          <a:lstStyle/>
          <a:p>
            <a:pPr algn="ctr"/>
            <a:r>
              <a:rPr lang="en-US" sz="2000" dirty="0">
                <a:solidFill>
                  <a:schemeClr val="bg1"/>
                </a:solidFill>
              </a:rPr>
              <a:t>FREE</a:t>
            </a:r>
          </a:p>
        </p:txBody>
      </p:sp>
      <p:sp>
        <p:nvSpPr>
          <p:cNvPr id="8" name="TextBox 7">
            <a:extLst>
              <a:ext uri="{FF2B5EF4-FFF2-40B4-BE49-F238E27FC236}">
                <a16:creationId xmlns:a16="http://schemas.microsoft.com/office/drawing/2014/main" id="{3716B5CC-327E-4952-A488-00387A19DE02}"/>
              </a:ext>
            </a:extLst>
          </p:cNvPr>
          <p:cNvSpPr txBox="1"/>
          <p:nvPr/>
        </p:nvSpPr>
        <p:spPr>
          <a:xfrm>
            <a:off x="6667501" y="5619750"/>
            <a:ext cx="2724149" cy="400110"/>
          </a:xfrm>
          <a:prstGeom prst="rect">
            <a:avLst/>
          </a:prstGeom>
          <a:solidFill>
            <a:srgbClr val="016A70"/>
          </a:solidFill>
        </p:spPr>
        <p:txBody>
          <a:bodyPr wrap="square" rtlCol="0">
            <a:spAutoFit/>
          </a:bodyPr>
          <a:lstStyle/>
          <a:p>
            <a:pPr algn="ctr"/>
            <a:r>
              <a:rPr lang="en-US" sz="2000" dirty="0">
                <a:solidFill>
                  <a:schemeClr val="bg1"/>
                </a:solidFill>
              </a:rPr>
              <a:t>OPEN-SOURCE</a:t>
            </a:r>
          </a:p>
        </p:txBody>
      </p:sp>
    </p:spTree>
    <p:extLst>
      <p:ext uri="{BB962C8B-B14F-4D97-AF65-F5344CB8AC3E}">
        <p14:creationId xmlns:p14="http://schemas.microsoft.com/office/powerpoint/2010/main" val="35563231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C2034-9A65-4384-8552-4048D4ED096D}"/>
              </a:ext>
            </a:extLst>
          </p:cNvPr>
          <p:cNvSpPr>
            <a:spLocks noGrp="1"/>
          </p:cNvSpPr>
          <p:nvPr>
            <p:ph type="title"/>
          </p:nvPr>
        </p:nvSpPr>
        <p:spPr/>
        <p:txBody>
          <a:bodyPr/>
          <a:lstStyle/>
          <a:p>
            <a:r>
              <a:rPr lang="en-US" dirty="0"/>
              <a:t>Application Customizers</a:t>
            </a:r>
          </a:p>
        </p:txBody>
      </p:sp>
      <p:sp>
        <p:nvSpPr>
          <p:cNvPr id="3" name="Content Placeholder 2">
            <a:extLst>
              <a:ext uri="{FF2B5EF4-FFF2-40B4-BE49-F238E27FC236}">
                <a16:creationId xmlns:a16="http://schemas.microsoft.com/office/drawing/2014/main" id="{BE184170-C2AF-4C26-915E-A8E0B3CC4701}"/>
              </a:ext>
            </a:extLst>
          </p:cNvPr>
          <p:cNvSpPr>
            <a:spLocks noGrp="1"/>
          </p:cNvSpPr>
          <p:nvPr>
            <p:ph idx="1"/>
          </p:nvPr>
        </p:nvSpPr>
        <p:spPr>
          <a:xfrm>
            <a:off x="302894" y="1213989"/>
            <a:ext cx="11586211" cy="2395986"/>
          </a:xfrm>
        </p:spPr>
        <p:txBody>
          <a:bodyPr/>
          <a:lstStyle/>
          <a:p>
            <a:r>
              <a:rPr lang="en-US" sz="3600" dirty="0"/>
              <a:t>Adds </a:t>
            </a:r>
            <a:r>
              <a:rPr lang="en-US" sz="3600" b="1" dirty="0">
                <a:solidFill>
                  <a:schemeClr val="accent1">
                    <a:lumMod val="75000"/>
                  </a:schemeClr>
                </a:solidFill>
              </a:rPr>
              <a:t>scripts</a:t>
            </a:r>
            <a:r>
              <a:rPr lang="en-US" sz="3600" dirty="0"/>
              <a:t> to the page</a:t>
            </a:r>
          </a:p>
          <a:p>
            <a:r>
              <a:rPr lang="en-US" sz="3600" dirty="0"/>
              <a:t>Provides access to </a:t>
            </a:r>
            <a:r>
              <a:rPr lang="en-US" sz="3600" b="1" dirty="0">
                <a:solidFill>
                  <a:schemeClr val="accent1">
                    <a:lumMod val="75000"/>
                  </a:schemeClr>
                </a:solidFill>
              </a:rPr>
              <a:t>Placeholders</a:t>
            </a:r>
          </a:p>
          <a:p>
            <a:pPr lvl="1"/>
            <a:r>
              <a:rPr lang="en-US" sz="3200" dirty="0">
                <a:latin typeface="Segoe UI Semilight" panose="020B0402040204020203" pitchFamily="34" charset="0"/>
                <a:cs typeface="Segoe UI Semilight" panose="020B0402040204020203" pitchFamily="34" charset="0"/>
              </a:rPr>
              <a:t>Top</a:t>
            </a:r>
          </a:p>
          <a:p>
            <a:pPr lvl="1"/>
            <a:r>
              <a:rPr lang="en-US" sz="3200" dirty="0">
                <a:latin typeface="Segoe UI Semilight" panose="020B0402040204020203" pitchFamily="34" charset="0"/>
                <a:cs typeface="Segoe UI Semilight" panose="020B0402040204020203" pitchFamily="34" charset="0"/>
              </a:rPr>
              <a:t>Bottom</a:t>
            </a:r>
            <a:endParaRPr lang="en-US" sz="3200" i="1" dirty="0">
              <a:latin typeface="Segoe UI Semilight" panose="020B0402040204020203" pitchFamily="34" charset="0"/>
              <a:cs typeface="Segoe UI Semilight" panose="020B0402040204020203" pitchFamily="34" charset="0"/>
            </a:endParaRPr>
          </a:p>
        </p:txBody>
      </p:sp>
      <p:pic>
        <p:nvPicPr>
          <p:cNvPr id="6" name="Picture 5">
            <a:extLst>
              <a:ext uri="{FF2B5EF4-FFF2-40B4-BE49-F238E27FC236}">
                <a16:creationId xmlns:a16="http://schemas.microsoft.com/office/drawing/2014/main" id="{E896592D-6908-416D-B344-68AAA4A7F4BC}"/>
              </a:ext>
            </a:extLst>
          </p:cNvPr>
          <p:cNvPicPr>
            <a:picLocks noChangeAspect="1"/>
          </p:cNvPicPr>
          <p:nvPr/>
        </p:nvPicPr>
        <p:blipFill rotWithShape="1">
          <a:blip r:embed="rId2"/>
          <a:srcRect l="-1" r="791"/>
          <a:stretch/>
        </p:blipFill>
        <p:spPr>
          <a:xfrm>
            <a:off x="6401943" y="2515523"/>
            <a:ext cx="5487162" cy="3742588"/>
          </a:xfrm>
          <a:prstGeom prst="rect">
            <a:avLst/>
          </a:prstGeom>
          <a:ln>
            <a:noFill/>
          </a:ln>
          <a:effectLst>
            <a:outerShdw blurRad="292100" dist="139700" dir="2700000" algn="tl" rotWithShape="0">
              <a:srgbClr val="333333">
                <a:alpha val="65000"/>
              </a:srgbClr>
            </a:outerShdw>
          </a:effectLst>
        </p:spPr>
      </p:pic>
      <p:grpSp>
        <p:nvGrpSpPr>
          <p:cNvPr id="15" name="Group 14">
            <a:extLst>
              <a:ext uri="{FF2B5EF4-FFF2-40B4-BE49-F238E27FC236}">
                <a16:creationId xmlns:a16="http://schemas.microsoft.com/office/drawing/2014/main" id="{C1B2C877-8B8F-48EF-9438-963B2CEB3A33}"/>
              </a:ext>
            </a:extLst>
          </p:cNvPr>
          <p:cNvGrpSpPr/>
          <p:nvPr/>
        </p:nvGrpSpPr>
        <p:grpSpPr>
          <a:xfrm>
            <a:off x="5235592" y="5700327"/>
            <a:ext cx="6759160" cy="914400"/>
            <a:chOff x="5235592" y="5496527"/>
            <a:chExt cx="6759160" cy="914400"/>
          </a:xfrm>
        </p:grpSpPr>
        <p:sp>
          <p:nvSpPr>
            <p:cNvPr id="8" name="Rectangle 7">
              <a:extLst>
                <a:ext uri="{FF2B5EF4-FFF2-40B4-BE49-F238E27FC236}">
                  <a16:creationId xmlns:a16="http://schemas.microsoft.com/office/drawing/2014/main" id="{BA128EBF-CF17-42F7-AC99-C79D54650A28}"/>
                </a:ext>
              </a:extLst>
            </p:cNvPr>
            <p:cNvSpPr/>
            <p:nvPr/>
          </p:nvSpPr>
          <p:spPr>
            <a:xfrm>
              <a:off x="6255639" y="5853143"/>
              <a:ext cx="5739113" cy="201168"/>
            </a:xfrm>
            <a:prstGeom prst="rect">
              <a:avLst/>
            </a:prstGeom>
            <a:solidFill>
              <a:schemeClr val="accent1">
                <a:lumMod val="20000"/>
                <a:lumOff val="80000"/>
              </a:schemeClr>
            </a:solidFill>
            <a:ln w="38100">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Arrow: Slight curve">
              <a:extLst>
                <a:ext uri="{FF2B5EF4-FFF2-40B4-BE49-F238E27FC236}">
                  <a16:creationId xmlns:a16="http://schemas.microsoft.com/office/drawing/2014/main" id="{303BD5ED-4F22-4C1B-9C5D-FF9A1B4D8B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35592" y="5496527"/>
              <a:ext cx="914400" cy="914400"/>
            </a:xfrm>
            <a:prstGeom prst="rect">
              <a:avLst/>
            </a:prstGeom>
          </p:spPr>
        </p:pic>
      </p:grpSp>
      <p:grpSp>
        <p:nvGrpSpPr>
          <p:cNvPr id="14" name="Group 13">
            <a:extLst>
              <a:ext uri="{FF2B5EF4-FFF2-40B4-BE49-F238E27FC236}">
                <a16:creationId xmlns:a16="http://schemas.microsoft.com/office/drawing/2014/main" id="{0139DEC0-445D-42CC-B217-54C715E12CAE}"/>
              </a:ext>
            </a:extLst>
          </p:cNvPr>
          <p:cNvGrpSpPr/>
          <p:nvPr/>
        </p:nvGrpSpPr>
        <p:grpSpPr>
          <a:xfrm>
            <a:off x="5235592" y="2536379"/>
            <a:ext cx="6758017" cy="914400"/>
            <a:chOff x="5235592" y="3126658"/>
            <a:chExt cx="6758017" cy="914400"/>
          </a:xfrm>
        </p:grpSpPr>
        <p:sp>
          <p:nvSpPr>
            <p:cNvPr id="7" name="Rectangle 6">
              <a:extLst>
                <a:ext uri="{FF2B5EF4-FFF2-40B4-BE49-F238E27FC236}">
                  <a16:creationId xmlns:a16="http://schemas.microsoft.com/office/drawing/2014/main" id="{007FCA4C-7195-464F-9B76-3C37F469F07F}"/>
                </a:ext>
              </a:extLst>
            </p:cNvPr>
            <p:cNvSpPr/>
            <p:nvPr/>
          </p:nvSpPr>
          <p:spPr>
            <a:xfrm>
              <a:off x="6254496" y="3503295"/>
              <a:ext cx="5739113" cy="201168"/>
            </a:xfrm>
            <a:prstGeom prst="rect">
              <a:avLst/>
            </a:prstGeom>
            <a:solidFill>
              <a:schemeClr val="accent1">
                <a:lumMod val="20000"/>
                <a:lumOff val="80000"/>
              </a:schemeClr>
            </a:solidFill>
            <a:ln w="38100">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Arrow: Slight curve">
              <a:extLst>
                <a:ext uri="{FF2B5EF4-FFF2-40B4-BE49-F238E27FC236}">
                  <a16:creationId xmlns:a16="http://schemas.microsoft.com/office/drawing/2014/main" id="{66343579-8DA7-4954-950F-55688BE7BE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5235592" y="3126658"/>
              <a:ext cx="914400" cy="914400"/>
            </a:xfrm>
            <a:prstGeom prst="rect">
              <a:avLst/>
            </a:prstGeom>
          </p:spPr>
        </p:pic>
      </p:grpSp>
      <p:sp>
        <p:nvSpPr>
          <p:cNvPr id="16" name="Title 1">
            <a:extLst>
              <a:ext uri="{FF2B5EF4-FFF2-40B4-BE49-F238E27FC236}">
                <a16:creationId xmlns:a16="http://schemas.microsoft.com/office/drawing/2014/main" id="{8E34039F-31B9-498D-9502-64B087EF5461}"/>
              </a:ext>
            </a:extLst>
          </p:cNvPr>
          <p:cNvSpPr txBox="1">
            <a:spLocks/>
          </p:cNvSpPr>
          <p:nvPr/>
        </p:nvSpPr>
        <p:spPr>
          <a:xfrm>
            <a:off x="446470" y="0"/>
            <a:ext cx="11586211" cy="985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chemeClr val="bg1"/>
                </a:solidFill>
                <a:latin typeface="+mj-lt"/>
                <a:ea typeface="+mj-ea"/>
                <a:cs typeface="+mj-cs"/>
              </a:defRPr>
            </a:lvl1pPr>
          </a:lstStyle>
          <a:p>
            <a:pPr algn="r"/>
            <a:endParaRPr lang="en-US" sz="3200" dirty="0"/>
          </a:p>
        </p:txBody>
      </p:sp>
      <p:pic>
        <p:nvPicPr>
          <p:cNvPr id="19" name="Graphic 18" descr="Welder">
            <a:extLst>
              <a:ext uri="{FF2B5EF4-FFF2-40B4-BE49-F238E27FC236}">
                <a16:creationId xmlns:a16="http://schemas.microsoft.com/office/drawing/2014/main" id="{9970408D-A83A-43A8-BBB1-81A57B42302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51419" y="-35986"/>
            <a:ext cx="1078656" cy="1078656"/>
          </a:xfrm>
          <a:prstGeom prst="rect">
            <a:avLst/>
          </a:prstGeom>
        </p:spPr>
      </p:pic>
    </p:spTree>
    <p:extLst>
      <p:ext uri="{BB962C8B-B14F-4D97-AF65-F5344CB8AC3E}">
        <p14:creationId xmlns:p14="http://schemas.microsoft.com/office/powerpoint/2010/main" val="3712874396"/>
      </p:ext>
    </p:extLst>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50743"/>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Segoe UI Semibold"/>
                <a:ea typeface="+mj-ea"/>
                <a:cs typeface="+mj-cs"/>
              </a:rPr>
              <a:t>Demo: Application Customizer</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a:solidFill>
                  <a:prstClr val="white"/>
                </a:solidFill>
                <a:latin typeface="Segoe UI Semibold"/>
              </a:rPr>
              <a:t>               </a:t>
            </a:r>
            <a:r>
              <a:rPr lang="en-US" sz="4000" dirty="0" err="1">
                <a:solidFill>
                  <a:prstClr val="white"/>
                </a:solidFill>
                <a:latin typeface="Segoe UI Semibold"/>
              </a:rPr>
              <a:t>jquery</a:t>
            </a:r>
            <a:r>
              <a:rPr lang="en-US" sz="4000" dirty="0">
                <a:solidFill>
                  <a:prstClr val="white"/>
                </a:solidFill>
                <a:latin typeface="Segoe UI Semibold"/>
              </a:rPr>
              <a:t>-application-</a:t>
            </a:r>
            <a:r>
              <a:rPr lang="en-US" sz="4000" dirty="0" err="1">
                <a:solidFill>
                  <a:prstClr val="white"/>
                </a:solidFill>
                <a:latin typeface="Segoe UI Semibold"/>
              </a:rPr>
              <a:t>toastr</a:t>
            </a:r>
            <a:endParaRPr kumimoji="0" lang="en-US" sz="4000" b="0" i="0" u="none" strike="noStrike" kern="1200" cap="none" spc="0" normalizeH="0" baseline="0" noProof="0" dirty="0">
              <a:ln>
                <a:noFill/>
              </a:ln>
              <a:solidFill>
                <a:prstClr val="white"/>
              </a:solidFill>
              <a:effectLst/>
              <a:uLnTx/>
              <a:uFillTx/>
              <a:latin typeface="Segoe UI Semibold"/>
              <a:ea typeface="+mj-ea"/>
              <a:cs typeface="+mj-cs"/>
            </a:endParaRPr>
          </a:p>
        </p:txBody>
      </p:sp>
      <p:pic>
        <p:nvPicPr>
          <p:cNvPr id="5" name="Graphic 4" descr="Welder">
            <a:extLst>
              <a:ext uri="{FF2B5EF4-FFF2-40B4-BE49-F238E27FC236}">
                <a16:creationId xmlns:a16="http://schemas.microsoft.com/office/drawing/2014/main" id="{48B9BC77-C9A3-4FC8-9DFC-B7560CAA3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0249" y="1940899"/>
            <a:ext cx="2593001" cy="2593001"/>
          </a:xfrm>
          <a:prstGeom prst="rect">
            <a:avLst/>
          </a:prstGeom>
        </p:spPr>
      </p:pic>
    </p:spTree>
    <p:extLst>
      <p:ext uri="{BB962C8B-B14F-4D97-AF65-F5344CB8AC3E}">
        <p14:creationId xmlns:p14="http://schemas.microsoft.com/office/powerpoint/2010/main" val="4151508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184170-C2AF-4C26-915E-A8E0B3CC4701}"/>
              </a:ext>
            </a:extLst>
          </p:cNvPr>
          <p:cNvSpPr>
            <a:spLocks noGrp="1"/>
          </p:cNvSpPr>
          <p:nvPr>
            <p:ph idx="1"/>
          </p:nvPr>
        </p:nvSpPr>
        <p:spPr>
          <a:xfrm>
            <a:off x="302895" y="1213989"/>
            <a:ext cx="11572274" cy="5114622"/>
          </a:xfrm>
        </p:spPr>
        <p:txBody>
          <a:bodyPr>
            <a:normAutofit/>
          </a:bodyPr>
          <a:lstStyle/>
          <a:p>
            <a:r>
              <a:rPr lang="en-US" sz="3600" dirty="0"/>
              <a:t>Adds 1 or more </a:t>
            </a:r>
            <a:r>
              <a:rPr lang="en-US" sz="3600" b="1" dirty="0">
                <a:solidFill>
                  <a:schemeClr val="accent4"/>
                </a:solidFill>
              </a:rPr>
              <a:t>Commands</a:t>
            </a:r>
            <a:r>
              <a:rPr lang="en-US" sz="3600" b="1" dirty="0">
                <a:solidFill>
                  <a:schemeClr val="accent1"/>
                </a:solidFill>
              </a:rPr>
              <a:t> </a:t>
            </a:r>
            <a:r>
              <a:rPr lang="en-US" sz="3600" dirty="0"/>
              <a:t>to a modern </a:t>
            </a:r>
            <a:r>
              <a:rPr lang="en-US" sz="3600" b="1" dirty="0">
                <a:solidFill>
                  <a:schemeClr val="accent4"/>
                </a:solidFill>
              </a:rPr>
              <a:t>List View</a:t>
            </a:r>
            <a:endParaRPr lang="en-US" sz="3600" dirty="0">
              <a:solidFill>
                <a:schemeClr val="accent4"/>
              </a:solidFill>
            </a:endParaRPr>
          </a:p>
          <a:p>
            <a:r>
              <a:rPr lang="en-US" sz="3600" dirty="0"/>
              <a:t>Commands can be added to:</a:t>
            </a:r>
          </a:p>
          <a:p>
            <a:pPr marL="854075" lvl="1" indent="-471488"/>
            <a:r>
              <a:rPr lang="en-US" sz="2800" b="1" dirty="0">
                <a:solidFill>
                  <a:schemeClr val="accent4"/>
                </a:solidFill>
                <a:latin typeface="Segoe UI" panose="020B0502040204020203" pitchFamily="34" charset="0"/>
                <a:cs typeface="Segoe UI" panose="020B0502040204020203" pitchFamily="34" charset="0"/>
              </a:rPr>
              <a:t>Context Menu </a:t>
            </a:r>
            <a:endParaRPr lang="en-US" sz="2800" i="1" dirty="0">
              <a:solidFill>
                <a:schemeClr val="accent4"/>
              </a:solidFill>
              <a:latin typeface="Segoe UI" panose="020B0502040204020203" pitchFamily="34" charset="0"/>
              <a:cs typeface="Segoe UI" panose="020B0502040204020203" pitchFamily="34" charset="0"/>
            </a:endParaRPr>
          </a:p>
          <a:p>
            <a:pPr marL="854075" lvl="2" indent="0">
              <a:buNone/>
            </a:pPr>
            <a:r>
              <a:rPr lang="en-US" sz="1800" i="1" dirty="0">
                <a:solidFill>
                  <a:schemeClr val="accent3"/>
                </a:solidFill>
                <a:latin typeface="Segoe UI" panose="020B0502040204020203" pitchFamily="34" charset="0"/>
                <a:cs typeface="Segoe UI" panose="020B0502040204020203" pitchFamily="34" charset="0"/>
              </a:rPr>
              <a:t>ClientSideExtension.ListViewCommandSet.ContextMenu</a:t>
            </a:r>
          </a:p>
          <a:p>
            <a:pPr marL="854075" lvl="1" indent="-471488"/>
            <a:r>
              <a:rPr lang="en-US" sz="2800" b="1" dirty="0">
                <a:solidFill>
                  <a:schemeClr val="accent4"/>
                </a:solidFill>
                <a:latin typeface="Segoe UI" panose="020B0502040204020203" pitchFamily="34" charset="0"/>
                <a:cs typeface="Segoe UI" panose="020B0502040204020203" pitchFamily="34" charset="0"/>
              </a:rPr>
              <a:t>Command Bar</a:t>
            </a:r>
          </a:p>
          <a:p>
            <a:pPr marL="854075" lvl="2" indent="0">
              <a:buNone/>
            </a:pPr>
            <a:r>
              <a:rPr lang="en-US" sz="1800" i="1" dirty="0">
                <a:solidFill>
                  <a:schemeClr val="accent3"/>
                </a:solidFill>
                <a:latin typeface="Segoe UI" panose="020B0502040204020203" pitchFamily="34" charset="0"/>
                <a:cs typeface="Segoe UI" panose="020B0502040204020203" pitchFamily="34" charset="0"/>
              </a:rPr>
              <a:t>ClientSideExtension.ListViewCommandSet.CommandBar</a:t>
            </a:r>
          </a:p>
          <a:p>
            <a:pPr marL="854075" lvl="1" indent="-471488"/>
            <a:r>
              <a:rPr lang="en-US" sz="2800" b="1" dirty="0">
                <a:solidFill>
                  <a:schemeClr val="accent4"/>
                </a:solidFill>
                <a:latin typeface="Segoe UI" panose="020B0502040204020203" pitchFamily="34" charset="0"/>
                <a:cs typeface="Segoe UI" panose="020B0502040204020203" pitchFamily="34" charset="0"/>
              </a:rPr>
              <a:t>Both</a:t>
            </a:r>
            <a:endParaRPr lang="en-US" sz="2800" i="1" dirty="0">
              <a:solidFill>
                <a:schemeClr val="accent4"/>
              </a:solidFill>
              <a:latin typeface="Segoe UI" panose="020B0502040204020203" pitchFamily="34" charset="0"/>
              <a:cs typeface="Segoe UI" panose="020B0502040204020203" pitchFamily="34" charset="0"/>
            </a:endParaRPr>
          </a:p>
          <a:p>
            <a:pPr marL="854075" lvl="2" indent="0">
              <a:buNone/>
            </a:pPr>
            <a:r>
              <a:rPr lang="en-US" sz="1800" i="1" dirty="0">
                <a:solidFill>
                  <a:schemeClr val="accent3"/>
                </a:solidFill>
                <a:latin typeface="Segoe UI" panose="020B0502040204020203" pitchFamily="34" charset="0"/>
                <a:cs typeface="Segoe UI" panose="020B0502040204020203" pitchFamily="34" charset="0"/>
              </a:rPr>
              <a:t>ClientSideExtension.ListViewCommandSet</a:t>
            </a:r>
          </a:p>
        </p:txBody>
      </p:sp>
      <p:sp>
        <p:nvSpPr>
          <p:cNvPr id="2" name="Title 1">
            <a:extLst>
              <a:ext uri="{FF2B5EF4-FFF2-40B4-BE49-F238E27FC236}">
                <a16:creationId xmlns:a16="http://schemas.microsoft.com/office/drawing/2014/main" id="{8B3C2034-9A65-4384-8552-4048D4ED096D}"/>
              </a:ext>
            </a:extLst>
          </p:cNvPr>
          <p:cNvSpPr>
            <a:spLocks noGrp="1"/>
          </p:cNvSpPr>
          <p:nvPr>
            <p:ph type="title"/>
          </p:nvPr>
        </p:nvSpPr>
        <p:spPr/>
        <p:txBody>
          <a:bodyPr/>
          <a:lstStyle/>
          <a:p>
            <a:r>
              <a:rPr lang="en-US" dirty="0"/>
              <a:t>Command Sets</a:t>
            </a:r>
          </a:p>
        </p:txBody>
      </p:sp>
      <p:pic>
        <p:nvPicPr>
          <p:cNvPr id="5" name="Picture 4">
            <a:extLst>
              <a:ext uri="{FF2B5EF4-FFF2-40B4-BE49-F238E27FC236}">
                <a16:creationId xmlns:a16="http://schemas.microsoft.com/office/drawing/2014/main" id="{4739DAEC-C4DA-49DF-A91F-4F9407FD3DE9}"/>
              </a:ext>
            </a:extLst>
          </p:cNvPr>
          <p:cNvPicPr>
            <a:picLocks noChangeAspect="1"/>
          </p:cNvPicPr>
          <p:nvPr/>
        </p:nvPicPr>
        <p:blipFill>
          <a:blip r:embed="rId3"/>
          <a:stretch>
            <a:fillRect/>
          </a:stretch>
        </p:blipFill>
        <p:spPr>
          <a:xfrm>
            <a:off x="7172722" y="2241890"/>
            <a:ext cx="4788575" cy="3925359"/>
          </a:xfrm>
          <a:prstGeom prst="rect">
            <a:avLst/>
          </a:prstGeom>
          <a:ln>
            <a:noFill/>
          </a:ln>
          <a:effectLst>
            <a:outerShdw blurRad="292100" dist="139700" dir="2700000" algn="tl" rotWithShape="0">
              <a:srgbClr val="333333">
                <a:alpha val="65000"/>
              </a:srgbClr>
            </a:outerShdw>
          </a:effectLst>
        </p:spPr>
      </p:pic>
      <p:grpSp>
        <p:nvGrpSpPr>
          <p:cNvPr id="21" name="Group 20">
            <a:extLst>
              <a:ext uri="{FF2B5EF4-FFF2-40B4-BE49-F238E27FC236}">
                <a16:creationId xmlns:a16="http://schemas.microsoft.com/office/drawing/2014/main" id="{37049F7A-D3E4-4E34-B823-69C2566E5066}"/>
              </a:ext>
            </a:extLst>
          </p:cNvPr>
          <p:cNvGrpSpPr/>
          <p:nvPr/>
        </p:nvGrpSpPr>
        <p:grpSpPr>
          <a:xfrm>
            <a:off x="7290410" y="5130470"/>
            <a:ext cx="2705100" cy="914400"/>
            <a:chOff x="7218218" y="4998118"/>
            <a:chExt cx="2705100" cy="914400"/>
          </a:xfrm>
        </p:grpSpPr>
        <p:pic>
          <p:nvPicPr>
            <p:cNvPr id="12" name="Graphic 11" descr="Arrow: Straight">
              <a:extLst>
                <a:ext uri="{FF2B5EF4-FFF2-40B4-BE49-F238E27FC236}">
                  <a16:creationId xmlns:a16="http://schemas.microsoft.com/office/drawing/2014/main" id="{4E992B6E-8571-4280-86A5-A3A57A0B921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7218218" y="4998118"/>
              <a:ext cx="914400" cy="914400"/>
            </a:xfrm>
            <a:prstGeom prst="rect">
              <a:avLst/>
            </a:prstGeom>
          </p:spPr>
        </p:pic>
        <p:sp>
          <p:nvSpPr>
            <p:cNvPr id="18" name="Rectangle 17">
              <a:extLst>
                <a:ext uri="{FF2B5EF4-FFF2-40B4-BE49-F238E27FC236}">
                  <a16:creationId xmlns:a16="http://schemas.microsoft.com/office/drawing/2014/main" id="{6F796342-88B0-4153-84EF-57EBA7602417}"/>
                </a:ext>
              </a:extLst>
            </p:cNvPr>
            <p:cNvSpPr/>
            <p:nvPr/>
          </p:nvSpPr>
          <p:spPr>
            <a:xfrm>
              <a:off x="8132618" y="5237018"/>
              <a:ext cx="1790700" cy="426027"/>
            </a:xfrm>
            <a:prstGeom prst="rect">
              <a:avLst/>
            </a:prstGeom>
            <a:noFill/>
            <a:ln w="28575">
              <a:solidFill>
                <a:srgbClr val="FDC7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3BDBE719-AFEE-471B-BA5C-9CD1DC18191A}"/>
              </a:ext>
            </a:extLst>
          </p:cNvPr>
          <p:cNvGrpSpPr/>
          <p:nvPr/>
        </p:nvGrpSpPr>
        <p:grpSpPr>
          <a:xfrm>
            <a:off x="11150807" y="1294703"/>
            <a:ext cx="914400" cy="1300295"/>
            <a:chOff x="11078615" y="1162351"/>
            <a:chExt cx="914400" cy="1300295"/>
          </a:xfrm>
        </p:grpSpPr>
        <p:pic>
          <p:nvPicPr>
            <p:cNvPr id="17" name="Graphic 16" descr="Arrow: Straight">
              <a:extLst>
                <a:ext uri="{FF2B5EF4-FFF2-40B4-BE49-F238E27FC236}">
                  <a16:creationId xmlns:a16="http://schemas.microsoft.com/office/drawing/2014/main" id="{5A075AEA-08EC-4E7E-B974-DE4D6071974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flipH="1">
              <a:off x="11078615" y="1162351"/>
              <a:ext cx="914400" cy="914400"/>
            </a:xfrm>
            <a:prstGeom prst="rect">
              <a:avLst/>
            </a:prstGeom>
          </p:spPr>
        </p:pic>
        <p:sp>
          <p:nvSpPr>
            <p:cNvPr id="19" name="Rectangle 18">
              <a:extLst>
                <a:ext uri="{FF2B5EF4-FFF2-40B4-BE49-F238E27FC236}">
                  <a16:creationId xmlns:a16="http://schemas.microsoft.com/office/drawing/2014/main" id="{1A73320D-5A4B-45A4-B4A0-A3FAA440F1F8}"/>
                </a:ext>
              </a:extLst>
            </p:cNvPr>
            <p:cNvSpPr/>
            <p:nvPr/>
          </p:nvSpPr>
          <p:spPr>
            <a:xfrm>
              <a:off x="11128664" y="2086826"/>
              <a:ext cx="760441" cy="375820"/>
            </a:xfrm>
            <a:prstGeom prst="rect">
              <a:avLst/>
            </a:prstGeom>
            <a:noFill/>
            <a:ln w="28575">
              <a:solidFill>
                <a:srgbClr val="FDC7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Graphic 10" descr="Welder">
            <a:extLst>
              <a:ext uri="{FF2B5EF4-FFF2-40B4-BE49-F238E27FC236}">
                <a16:creationId xmlns:a16="http://schemas.microsoft.com/office/drawing/2014/main" id="{F57170AF-6001-4619-BC01-3E34645E9B8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951419" y="-35986"/>
            <a:ext cx="1078656" cy="1078656"/>
          </a:xfrm>
          <a:prstGeom prst="rect">
            <a:avLst/>
          </a:prstGeom>
        </p:spPr>
      </p:pic>
    </p:spTree>
    <p:extLst>
      <p:ext uri="{BB962C8B-B14F-4D97-AF65-F5344CB8AC3E}">
        <p14:creationId xmlns:p14="http://schemas.microsoft.com/office/powerpoint/2010/main" val="1088705084"/>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50743"/>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Segoe UI Semibold"/>
                <a:ea typeface="+mj-ea"/>
                <a:cs typeface="+mj-cs"/>
              </a:rPr>
              <a:t>Demo: Command Sets</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a:solidFill>
                  <a:prstClr val="white"/>
                </a:solidFill>
                <a:latin typeface="Segoe UI Semibold"/>
              </a:rPr>
              <a:t>               </a:t>
            </a:r>
            <a:r>
              <a:rPr lang="en-US" sz="4000" dirty="0" err="1">
                <a:solidFill>
                  <a:prstClr val="white"/>
                </a:solidFill>
                <a:latin typeface="Segoe UI Semibold"/>
              </a:rPr>
              <a:t>js</a:t>
            </a:r>
            <a:r>
              <a:rPr lang="en-US" sz="4000" dirty="0">
                <a:solidFill>
                  <a:prstClr val="white"/>
                </a:solidFill>
                <a:latin typeface="Segoe UI Semibold"/>
              </a:rPr>
              <a:t>-command-clone</a:t>
            </a:r>
            <a:endParaRPr kumimoji="0" lang="en-US" sz="4000" b="0" i="0" u="none" strike="noStrike" kern="1200" cap="none" spc="0" normalizeH="0" baseline="0" noProof="0" dirty="0">
              <a:ln>
                <a:noFill/>
              </a:ln>
              <a:solidFill>
                <a:prstClr val="white"/>
              </a:solidFill>
              <a:effectLst/>
              <a:uLnTx/>
              <a:uFillTx/>
              <a:latin typeface="Segoe UI Semibold"/>
              <a:ea typeface="+mj-ea"/>
              <a:cs typeface="+mj-cs"/>
            </a:endParaRPr>
          </a:p>
        </p:txBody>
      </p:sp>
      <p:pic>
        <p:nvPicPr>
          <p:cNvPr id="5" name="Graphic 4" descr="Electrician">
            <a:extLst>
              <a:ext uri="{FF2B5EF4-FFF2-40B4-BE49-F238E27FC236}">
                <a16:creationId xmlns:a16="http://schemas.microsoft.com/office/drawing/2014/main" id="{48B9BC77-C9A3-4FC8-9DFC-B7560CAA3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4149" y="2218123"/>
            <a:ext cx="2134802" cy="2134802"/>
          </a:xfrm>
          <a:prstGeom prst="rect">
            <a:avLst/>
          </a:prstGeom>
        </p:spPr>
      </p:pic>
    </p:spTree>
    <p:extLst>
      <p:ext uri="{BB962C8B-B14F-4D97-AF65-F5344CB8AC3E}">
        <p14:creationId xmlns:p14="http://schemas.microsoft.com/office/powerpoint/2010/main" val="116025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C2034-9A65-4384-8552-4048D4ED096D}"/>
              </a:ext>
            </a:extLst>
          </p:cNvPr>
          <p:cNvSpPr>
            <a:spLocks noGrp="1"/>
          </p:cNvSpPr>
          <p:nvPr>
            <p:ph type="title"/>
          </p:nvPr>
        </p:nvSpPr>
        <p:spPr/>
        <p:txBody>
          <a:bodyPr/>
          <a:lstStyle/>
          <a:p>
            <a:r>
              <a:rPr lang="en-US" dirty="0"/>
              <a:t>Field Customizers</a:t>
            </a:r>
          </a:p>
        </p:txBody>
      </p:sp>
      <p:sp>
        <p:nvSpPr>
          <p:cNvPr id="3" name="Content Placeholder 2">
            <a:extLst>
              <a:ext uri="{FF2B5EF4-FFF2-40B4-BE49-F238E27FC236}">
                <a16:creationId xmlns:a16="http://schemas.microsoft.com/office/drawing/2014/main" id="{BE184170-C2AF-4C26-915E-A8E0B3CC4701}"/>
              </a:ext>
            </a:extLst>
          </p:cNvPr>
          <p:cNvSpPr>
            <a:spLocks noGrp="1"/>
          </p:cNvSpPr>
          <p:nvPr>
            <p:ph idx="1"/>
          </p:nvPr>
        </p:nvSpPr>
        <p:spPr>
          <a:xfrm>
            <a:off x="302894" y="1213989"/>
            <a:ext cx="11586211" cy="2395986"/>
          </a:xfrm>
        </p:spPr>
        <p:txBody>
          <a:bodyPr>
            <a:normAutofit lnSpcReduction="10000"/>
          </a:bodyPr>
          <a:lstStyle/>
          <a:p>
            <a:r>
              <a:rPr lang="en-US" sz="3600" dirty="0"/>
              <a:t>Customize the </a:t>
            </a:r>
            <a:r>
              <a:rPr lang="en-US" sz="3600" b="1" dirty="0">
                <a:solidFill>
                  <a:schemeClr val="accent5"/>
                </a:solidFill>
              </a:rPr>
              <a:t>display</a:t>
            </a:r>
            <a:r>
              <a:rPr lang="en-US" sz="3600" dirty="0"/>
              <a:t> of a field in a </a:t>
            </a:r>
            <a:r>
              <a:rPr lang="en-US" sz="3600" b="1" dirty="0">
                <a:solidFill>
                  <a:schemeClr val="accent5"/>
                </a:solidFill>
              </a:rPr>
              <a:t>List View</a:t>
            </a:r>
          </a:p>
          <a:p>
            <a:r>
              <a:rPr lang="en-US" sz="3600" dirty="0"/>
              <a:t>Add </a:t>
            </a:r>
            <a:r>
              <a:rPr lang="en-US" sz="3600" b="1" dirty="0">
                <a:solidFill>
                  <a:schemeClr val="accent5"/>
                </a:solidFill>
              </a:rPr>
              <a:t>advanced functionality</a:t>
            </a:r>
            <a:r>
              <a:rPr lang="en-US" sz="3600" dirty="0"/>
              <a:t> to a field</a:t>
            </a:r>
          </a:p>
          <a:p>
            <a:r>
              <a:rPr lang="en-US" sz="3600" dirty="0">
                <a:latin typeface="Segoe UI" panose="020B0502040204020203" pitchFamily="34" charset="0"/>
                <a:cs typeface="Segoe UI" panose="020B0502040204020203" pitchFamily="34" charset="0"/>
              </a:rPr>
              <a:t>Display Only</a:t>
            </a:r>
          </a:p>
          <a:p>
            <a:r>
              <a:rPr lang="en-US" sz="3600" dirty="0">
                <a:latin typeface="Segoe UI" panose="020B0502040204020203" pitchFamily="34" charset="0"/>
                <a:cs typeface="Segoe UI" panose="020B0502040204020203" pitchFamily="34" charset="0"/>
              </a:rPr>
              <a:t>Not rendered in the info panel</a:t>
            </a:r>
          </a:p>
        </p:txBody>
      </p:sp>
      <p:sp>
        <p:nvSpPr>
          <p:cNvPr id="16" name="Title 1">
            <a:extLst>
              <a:ext uri="{FF2B5EF4-FFF2-40B4-BE49-F238E27FC236}">
                <a16:creationId xmlns:a16="http://schemas.microsoft.com/office/drawing/2014/main" id="{8E34039F-31B9-498D-9502-64B087EF5461}"/>
              </a:ext>
            </a:extLst>
          </p:cNvPr>
          <p:cNvSpPr txBox="1">
            <a:spLocks/>
          </p:cNvSpPr>
          <p:nvPr/>
        </p:nvSpPr>
        <p:spPr>
          <a:xfrm>
            <a:off x="446470" y="0"/>
            <a:ext cx="11586211" cy="985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chemeClr val="bg1"/>
                </a:solidFill>
                <a:latin typeface="+mj-lt"/>
                <a:ea typeface="+mj-ea"/>
                <a:cs typeface="+mj-cs"/>
              </a:defRPr>
            </a:lvl1pPr>
          </a:lstStyle>
          <a:p>
            <a:pPr algn="r"/>
            <a:endParaRPr lang="en-US" sz="3200" dirty="0"/>
          </a:p>
        </p:txBody>
      </p:sp>
      <p:pic>
        <p:nvPicPr>
          <p:cNvPr id="19" name="Graphic 18" descr="Artist">
            <a:extLst>
              <a:ext uri="{FF2B5EF4-FFF2-40B4-BE49-F238E27FC236}">
                <a16:creationId xmlns:a16="http://schemas.microsoft.com/office/drawing/2014/main" id="{9970408D-A83A-43A8-BBB1-81A57B42302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51419" y="-35986"/>
            <a:ext cx="1078656" cy="1078656"/>
          </a:xfrm>
          <a:prstGeom prst="rect">
            <a:avLst/>
          </a:prstGeom>
        </p:spPr>
      </p:pic>
      <p:pic>
        <p:nvPicPr>
          <p:cNvPr id="13" name="Picture 12">
            <a:extLst>
              <a:ext uri="{FF2B5EF4-FFF2-40B4-BE49-F238E27FC236}">
                <a16:creationId xmlns:a16="http://schemas.microsoft.com/office/drawing/2014/main" id="{3E4C976D-90C5-45AD-86C1-45BA96DAD6B1}"/>
              </a:ext>
            </a:extLst>
          </p:cNvPr>
          <p:cNvPicPr>
            <a:picLocks noChangeAspect="1"/>
          </p:cNvPicPr>
          <p:nvPr/>
        </p:nvPicPr>
        <p:blipFill rotWithShape="1">
          <a:blip r:embed="rId4"/>
          <a:srcRect l="20472" t="34876" r="3908" b="21876"/>
          <a:stretch/>
        </p:blipFill>
        <p:spPr>
          <a:xfrm>
            <a:off x="2347913" y="3601441"/>
            <a:ext cx="7496175" cy="256775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C9A96230-11B7-4AE4-9A8C-E40D9BB43E65}"/>
              </a:ext>
            </a:extLst>
          </p:cNvPr>
          <p:cNvSpPr txBox="1"/>
          <p:nvPr/>
        </p:nvSpPr>
        <p:spPr>
          <a:xfrm>
            <a:off x="7196139" y="3339831"/>
            <a:ext cx="2647949" cy="261610"/>
          </a:xfrm>
          <a:prstGeom prst="rect">
            <a:avLst/>
          </a:prstGeom>
          <a:noFill/>
        </p:spPr>
        <p:txBody>
          <a:bodyPr wrap="square" rtlCol="0">
            <a:spAutoFit/>
          </a:bodyPr>
          <a:lstStyle/>
          <a:p>
            <a:pPr algn="r"/>
            <a:r>
              <a:rPr lang="en-US" sz="1100" dirty="0">
                <a:solidFill>
                  <a:schemeClr val="accent3"/>
                </a:solidFill>
              </a:rPr>
              <a:t>react-field-toggle by Giuliano De Luca</a:t>
            </a:r>
          </a:p>
        </p:txBody>
      </p:sp>
    </p:spTree>
    <p:extLst>
      <p:ext uri="{BB962C8B-B14F-4D97-AF65-F5344CB8AC3E}">
        <p14:creationId xmlns:p14="http://schemas.microsoft.com/office/powerpoint/2010/main" val="2247548492"/>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50743"/>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Segoe UI Semibold"/>
                <a:ea typeface="+mj-ea"/>
                <a:cs typeface="+mj-cs"/>
              </a:rPr>
              <a:t>Demo: Field Customizer</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a:solidFill>
                  <a:prstClr val="white"/>
                </a:solidFill>
                <a:latin typeface="Segoe UI Semibold"/>
              </a:rPr>
              <a:t>               </a:t>
            </a:r>
            <a:r>
              <a:rPr lang="en-US" sz="4000" dirty="0" err="1">
                <a:solidFill>
                  <a:prstClr val="white"/>
                </a:solidFill>
                <a:latin typeface="Segoe UI Semibold"/>
              </a:rPr>
              <a:t>jquery</a:t>
            </a:r>
            <a:r>
              <a:rPr lang="en-US" sz="4000" dirty="0">
                <a:solidFill>
                  <a:prstClr val="white"/>
                </a:solidFill>
                <a:latin typeface="Segoe UI Semibold"/>
              </a:rPr>
              <a:t>-field-</a:t>
            </a:r>
            <a:r>
              <a:rPr lang="en-US" sz="4000" dirty="0" err="1">
                <a:solidFill>
                  <a:prstClr val="white"/>
                </a:solidFill>
                <a:latin typeface="Segoe UI Semibold"/>
              </a:rPr>
              <a:t>itemorder</a:t>
            </a:r>
            <a:endParaRPr kumimoji="0" lang="en-US" sz="4000" b="0" i="0" u="none" strike="noStrike" kern="1200" cap="none" spc="0" normalizeH="0" baseline="0" noProof="0" dirty="0">
              <a:ln>
                <a:noFill/>
              </a:ln>
              <a:solidFill>
                <a:prstClr val="white"/>
              </a:solidFill>
              <a:effectLst/>
              <a:uLnTx/>
              <a:uFillTx/>
              <a:latin typeface="Segoe UI Semibold"/>
              <a:ea typeface="+mj-ea"/>
              <a:cs typeface="+mj-cs"/>
            </a:endParaRPr>
          </a:p>
        </p:txBody>
      </p:sp>
      <p:pic>
        <p:nvPicPr>
          <p:cNvPr id="5" name="Graphic 4" descr="Artist">
            <a:extLst>
              <a:ext uri="{FF2B5EF4-FFF2-40B4-BE49-F238E27FC236}">
                <a16:creationId xmlns:a16="http://schemas.microsoft.com/office/drawing/2014/main" id="{48B9BC77-C9A3-4FC8-9DFC-B7560CAA3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4850" y="2093299"/>
            <a:ext cx="2314575" cy="2314575"/>
          </a:xfrm>
          <a:prstGeom prst="rect">
            <a:avLst/>
          </a:prstGeom>
        </p:spPr>
      </p:pic>
    </p:spTree>
    <p:extLst>
      <p:ext uri="{BB962C8B-B14F-4D97-AF65-F5344CB8AC3E}">
        <p14:creationId xmlns:p14="http://schemas.microsoft.com/office/powerpoint/2010/main" val="19017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pic>
        <p:nvPicPr>
          <p:cNvPr id="14" name="Picture 2">
            <a:extLst>
              <a:ext uri="{FF2B5EF4-FFF2-40B4-BE49-F238E27FC236}">
                <a16:creationId xmlns:a16="http://schemas.microsoft.com/office/drawing/2014/main" id="{C78EAABB-3793-4820-A320-CF739DA9380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678747" y="1432162"/>
            <a:ext cx="6834505" cy="4556337"/>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344599"/>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nvPr>
        </p:nvGraphicFramePr>
        <p:xfrm>
          <a:off x="3277868" y="1155700"/>
          <a:ext cx="8734425" cy="74168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lnB w="12700" cap="flat" cmpd="sng" algn="ctr">
                      <a:noFill/>
                      <a:prstDash val="solid"/>
                      <a:round/>
                      <a:headEnd type="none" w="med" len="med"/>
                      <a:tailEnd type="none" w="med" len="med"/>
                    </a:lnB>
                    <a:solidFill>
                      <a:schemeClr val="accent3">
                        <a:lumMod val="50000"/>
                        <a:alpha val="10000"/>
                      </a:schemeClr>
                    </a:solidFill>
                  </a:tcPr>
                </a:tc>
                <a:extLst>
                  <a:ext uri="{0D108BD9-81ED-4DB2-BD59-A6C34878D82A}">
                    <a16:rowId xmlns:a16="http://schemas.microsoft.com/office/drawing/2014/main" val="455029324"/>
                  </a:ext>
                </a:extLst>
              </a:tr>
            </a:tbl>
          </a:graphicData>
        </a:graphic>
      </p:graphicFrame>
      <p:pic>
        <p:nvPicPr>
          <p:cNvPr id="7" name="Picture 2">
            <a:extLst>
              <a:ext uri="{FF2B5EF4-FFF2-40B4-BE49-F238E27FC236}">
                <a16:creationId xmlns:a16="http://schemas.microsoft.com/office/drawing/2014/main" id="{30327B8C-3D2F-47E9-8102-F3E39C7CB16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50A443C-DC12-486D-91A0-0783F251E58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662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634508265"/>
              </p:ext>
            </p:extLst>
          </p:nvPr>
        </p:nvGraphicFramePr>
        <p:xfrm>
          <a:off x="3277868" y="1155700"/>
          <a:ext cx="8734425" cy="111252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lnB w="12700" cap="flat" cmpd="sng" algn="ctr">
                      <a:noFill/>
                      <a:prstDash val="solid"/>
                      <a:round/>
                      <a:headEnd type="none" w="med" len="med"/>
                      <a:tailEnd type="none" w="med" len="med"/>
                    </a:lnB>
                  </a:tcPr>
                </a:tc>
                <a:tc>
                  <a:txBody>
                    <a:bodyPr/>
                    <a:lstStyle/>
                    <a:p>
                      <a:r>
                        <a:rPr lang="en-US" dirty="0"/>
                        <a:t>Simple actions and links (no script)</a:t>
                      </a:r>
                    </a:p>
                  </a:txBody>
                  <a:tcPr>
                    <a:lnB w="12700" cap="flat" cmpd="sng" algn="ctr">
                      <a:noFill/>
                      <a:prstDash val="solid"/>
                      <a:round/>
                      <a:headEnd type="none" w="med" len="med"/>
                      <a:tailEnd type="none" w="med" len="med"/>
                    </a:lnB>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lnB w="12700" cap="flat" cmpd="sng" algn="ctr">
                      <a:noFill/>
                      <a:prstDash val="solid"/>
                      <a:round/>
                      <a:headEnd type="none" w="med" len="med"/>
                      <a:tailEnd type="none" w="med" len="med"/>
                    </a:lnB>
                  </a:tcPr>
                </a:tc>
                <a:extLst>
                  <a:ext uri="{0D108BD9-81ED-4DB2-BD59-A6C34878D82A}">
                    <a16:rowId xmlns:a16="http://schemas.microsoft.com/office/drawing/2014/main" val="2301741013"/>
                  </a:ext>
                </a:extLst>
              </a:tr>
            </a:tbl>
          </a:graphicData>
        </a:graphic>
      </p:graphicFrame>
      <p:pic>
        <p:nvPicPr>
          <p:cNvPr id="7" name="Picture 2">
            <a:extLst>
              <a:ext uri="{FF2B5EF4-FFF2-40B4-BE49-F238E27FC236}">
                <a16:creationId xmlns:a16="http://schemas.microsoft.com/office/drawing/2014/main" id="{564C4259-E6F7-408B-B422-6380AFE7907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212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2122635615"/>
              </p:ext>
            </p:extLst>
          </p:nvPr>
        </p:nvGraphicFramePr>
        <p:xfrm>
          <a:off x="3277868" y="1155700"/>
          <a:ext cx="8734425" cy="148336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tc>
                <a:tc>
                  <a:txBody>
                    <a:bodyPr/>
                    <a:lstStyle/>
                    <a:p>
                      <a:r>
                        <a:rPr lang="en-US" dirty="0"/>
                        <a:t>Simple actions and links (no script)</a:t>
                      </a:r>
                    </a:p>
                  </a:txBody>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tc>
                <a:extLst>
                  <a:ext uri="{0D108BD9-81ED-4DB2-BD59-A6C34878D82A}">
                    <a16:rowId xmlns:a16="http://schemas.microsoft.com/office/drawing/2014/main" val="2301741013"/>
                  </a:ext>
                </a:extLst>
              </a:tr>
              <a:tr h="370840">
                <a:tc>
                  <a:txBody>
                    <a:bodyPr/>
                    <a:lstStyle/>
                    <a:p>
                      <a:r>
                        <a:rPr lang="en-US" dirty="0"/>
                        <a:t>Visualizations</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t>Static visualizations (HTML &amp; Styles)</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solidFill>
                            <a:schemeClr val="accent6">
                              <a:lumMod val="75000"/>
                            </a:schemeClr>
                          </a:solidFill>
                          <a:latin typeface="+mj-lt"/>
                        </a:rPr>
                        <a:t>Whatever!</a:t>
                      </a:r>
                      <a:endParaRPr lang="en-US" b="1" dirty="0">
                        <a:solidFill>
                          <a:schemeClr val="accent6">
                            <a:lumMod val="75000"/>
                          </a:schemeClr>
                        </a:solidFill>
                        <a:latin typeface="+mj-lt"/>
                      </a:endParaRPr>
                    </a:p>
                  </a:txBody>
                  <a:tcPr>
                    <a:lnB w="12700" cap="flat" cmpd="sng" algn="ctr">
                      <a:noFill/>
                      <a:prstDash val="solid"/>
                      <a:round/>
                      <a:headEnd type="none" w="med" len="med"/>
                      <a:tailEnd type="none" w="med" len="med"/>
                    </a:lnB>
                    <a:solidFill>
                      <a:schemeClr val="accent3">
                        <a:lumMod val="50000"/>
                        <a:alpha val="10000"/>
                      </a:schemeClr>
                    </a:solidFill>
                  </a:tcPr>
                </a:tc>
                <a:extLst>
                  <a:ext uri="{0D108BD9-81ED-4DB2-BD59-A6C34878D82A}">
                    <a16:rowId xmlns:a16="http://schemas.microsoft.com/office/drawing/2014/main" val="3550060108"/>
                  </a:ext>
                </a:extLst>
              </a:tr>
            </a:tbl>
          </a:graphicData>
        </a:graphic>
      </p:graphicFrame>
      <p:pic>
        <p:nvPicPr>
          <p:cNvPr id="7" name="Picture 2">
            <a:extLst>
              <a:ext uri="{FF2B5EF4-FFF2-40B4-BE49-F238E27FC236}">
                <a16:creationId xmlns:a16="http://schemas.microsoft.com/office/drawing/2014/main" id="{D8B41376-C022-43A4-A030-730B59355EB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731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3350528474"/>
              </p:ext>
            </p:extLst>
          </p:nvPr>
        </p:nvGraphicFramePr>
        <p:xfrm>
          <a:off x="3277868" y="1155700"/>
          <a:ext cx="8734425" cy="185420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tc>
                <a:tc>
                  <a:txBody>
                    <a:bodyPr/>
                    <a:lstStyle/>
                    <a:p>
                      <a:r>
                        <a:rPr lang="en-US" dirty="0"/>
                        <a:t>Simple actions and links (no script)</a:t>
                      </a:r>
                    </a:p>
                  </a:txBody>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tc>
                <a:extLst>
                  <a:ext uri="{0D108BD9-81ED-4DB2-BD59-A6C34878D82A}">
                    <a16:rowId xmlns:a16="http://schemas.microsoft.com/office/drawing/2014/main" val="2301741013"/>
                  </a:ext>
                </a:extLst>
              </a:tr>
              <a:tr h="370840">
                <a:tc>
                  <a:txBody>
                    <a:bodyPr/>
                    <a:lstStyle/>
                    <a:p>
                      <a:r>
                        <a:rPr lang="en-US" dirty="0"/>
                        <a:t>Visualizations</a:t>
                      </a:r>
                    </a:p>
                  </a:txBody>
                  <a:tcPr>
                    <a:solidFill>
                      <a:schemeClr val="accent3">
                        <a:lumMod val="50000"/>
                        <a:alpha val="10000"/>
                      </a:schemeClr>
                    </a:solidFill>
                  </a:tcPr>
                </a:tc>
                <a:tc>
                  <a:txBody>
                    <a:bodyPr/>
                    <a:lstStyle/>
                    <a:p>
                      <a:r>
                        <a:rPr lang="en-US" dirty="0"/>
                        <a:t>Static visualizations (HTML &amp; Styles)</a:t>
                      </a:r>
                    </a:p>
                  </a:txBody>
                  <a:tcPr>
                    <a:solidFill>
                      <a:schemeClr val="accent3">
                        <a:lumMod val="50000"/>
                        <a:alpha val="10000"/>
                      </a:schemeClr>
                    </a:solidFill>
                  </a:tcPr>
                </a:tc>
                <a:tc>
                  <a:txBody>
                    <a:bodyPr/>
                    <a:lstStyle/>
                    <a:p>
                      <a:r>
                        <a:rPr lang="en-US" dirty="0">
                          <a:solidFill>
                            <a:schemeClr val="accent6">
                              <a:lumMod val="75000"/>
                            </a:schemeClr>
                          </a:solidFill>
                          <a:latin typeface="+mj-lt"/>
                        </a:rPr>
                        <a:t>Whatever!</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550060108"/>
                  </a:ext>
                </a:extLst>
              </a:tr>
              <a:tr h="370840">
                <a:tc>
                  <a:txBody>
                    <a:bodyPr/>
                    <a:lstStyle/>
                    <a:p>
                      <a:r>
                        <a:rPr lang="en-US" dirty="0"/>
                        <a:t>Page Context</a:t>
                      </a:r>
                    </a:p>
                  </a:txBody>
                  <a:tcPr>
                    <a:lnB w="12700" cap="flat" cmpd="sng" algn="ctr">
                      <a:noFill/>
                      <a:prstDash val="solid"/>
                      <a:round/>
                      <a:headEnd type="none" w="med" len="med"/>
                      <a:tailEnd type="none" w="med" len="med"/>
                    </a:lnB>
                  </a:tcPr>
                </a:tc>
                <a:tc>
                  <a:txBody>
                    <a:bodyPr/>
                    <a:lstStyle/>
                    <a:p>
                      <a:r>
                        <a:rPr lang="en-US" dirty="0"/>
                        <a:t>@now, @me, @window, @</a:t>
                      </a:r>
                      <a:r>
                        <a:rPr lang="en-US" dirty="0" err="1"/>
                        <a:t>currentWeb</a:t>
                      </a:r>
                      <a:endParaRPr lang="en-US" dirty="0"/>
                    </a:p>
                  </a:txBody>
                  <a:tcPr>
                    <a:lnB w="12700" cap="flat" cmpd="sng" algn="ctr">
                      <a:noFill/>
                      <a:prstDash val="solid"/>
                      <a:round/>
                      <a:headEnd type="none" w="med" len="med"/>
                      <a:tailEnd type="none" w="med" len="med"/>
                    </a:lnB>
                  </a:tcPr>
                </a:tc>
                <a:tc>
                  <a:txBody>
                    <a:bodyPr/>
                    <a:lstStyle/>
                    <a:p>
                      <a:r>
                        <a:rPr lang="en-US" dirty="0">
                          <a:solidFill>
                            <a:schemeClr val="accent6">
                              <a:lumMod val="75000"/>
                            </a:schemeClr>
                          </a:solidFill>
                          <a:latin typeface="+mj-lt"/>
                        </a:rPr>
                        <a:t>Full context!</a:t>
                      </a:r>
                      <a:endParaRPr lang="en-US" b="1" dirty="0">
                        <a:solidFill>
                          <a:schemeClr val="accent6">
                            <a:lumMod val="75000"/>
                          </a:schemeClr>
                        </a:solidFill>
                        <a:latin typeface="+mj-lt"/>
                      </a:endParaRPr>
                    </a:p>
                  </a:txBody>
                  <a:tcPr>
                    <a:lnB w="12700" cap="flat" cmpd="sng" algn="ctr">
                      <a:noFill/>
                      <a:prstDash val="solid"/>
                      <a:round/>
                      <a:headEnd type="none" w="med" len="med"/>
                      <a:tailEnd type="none" w="med" len="med"/>
                    </a:lnB>
                  </a:tcPr>
                </a:tc>
                <a:extLst>
                  <a:ext uri="{0D108BD9-81ED-4DB2-BD59-A6C34878D82A}">
                    <a16:rowId xmlns:a16="http://schemas.microsoft.com/office/drawing/2014/main" val="2255574889"/>
                  </a:ext>
                </a:extLst>
              </a:tr>
            </a:tbl>
          </a:graphicData>
        </a:graphic>
      </p:graphicFrame>
      <p:pic>
        <p:nvPicPr>
          <p:cNvPr id="7" name="Picture 2">
            <a:extLst>
              <a:ext uri="{FF2B5EF4-FFF2-40B4-BE49-F238E27FC236}">
                <a16:creationId xmlns:a16="http://schemas.microsoft.com/office/drawing/2014/main" id="{C5FD5104-D0D5-4C33-94F5-6DC9C5F2E42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819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3579228778"/>
              </p:ext>
            </p:extLst>
          </p:nvPr>
        </p:nvGraphicFramePr>
        <p:xfrm>
          <a:off x="3277868" y="1155700"/>
          <a:ext cx="8734425" cy="296672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tc>
                <a:tc>
                  <a:txBody>
                    <a:bodyPr/>
                    <a:lstStyle/>
                    <a:p>
                      <a:r>
                        <a:rPr lang="en-US" dirty="0"/>
                        <a:t>Simple actions and links (no script)</a:t>
                      </a:r>
                    </a:p>
                  </a:txBody>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tc>
                <a:extLst>
                  <a:ext uri="{0D108BD9-81ED-4DB2-BD59-A6C34878D82A}">
                    <a16:rowId xmlns:a16="http://schemas.microsoft.com/office/drawing/2014/main" val="2301741013"/>
                  </a:ext>
                </a:extLst>
              </a:tr>
              <a:tr h="370840">
                <a:tc>
                  <a:txBody>
                    <a:bodyPr/>
                    <a:lstStyle/>
                    <a:p>
                      <a:r>
                        <a:rPr lang="en-US" dirty="0"/>
                        <a:t>Visualizations</a:t>
                      </a:r>
                    </a:p>
                  </a:txBody>
                  <a:tcPr>
                    <a:solidFill>
                      <a:schemeClr val="accent3">
                        <a:lumMod val="50000"/>
                        <a:alpha val="10000"/>
                      </a:schemeClr>
                    </a:solidFill>
                  </a:tcPr>
                </a:tc>
                <a:tc>
                  <a:txBody>
                    <a:bodyPr/>
                    <a:lstStyle/>
                    <a:p>
                      <a:r>
                        <a:rPr lang="en-US" dirty="0"/>
                        <a:t>Static visualizations (HTML &amp; Styles)</a:t>
                      </a:r>
                    </a:p>
                  </a:txBody>
                  <a:tcPr>
                    <a:solidFill>
                      <a:schemeClr val="accent3">
                        <a:lumMod val="50000"/>
                        <a:alpha val="10000"/>
                      </a:schemeClr>
                    </a:solidFill>
                  </a:tcPr>
                </a:tc>
                <a:tc>
                  <a:txBody>
                    <a:bodyPr/>
                    <a:lstStyle/>
                    <a:p>
                      <a:r>
                        <a:rPr lang="en-US" dirty="0">
                          <a:solidFill>
                            <a:schemeClr val="accent6">
                              <a:lumMod val="75000"/>
                            </a:schemeClr>
                          </a:solidFill>
                          <a:latin typeface="+mj-lt"/>
                        </a:rPr>
                        <a:t>Whatever!</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550060108"/>
                  </a:ext>
                </a:extLst>
              </a:tr>
              <a:tr h="370840">
                <a:tc>
                  <a:txBody>
                    <a:bodyPr/>
                    <a:lstStyle/>
                    <a:p>
                      <a:r>
                        <a:rPr lang="en-US" dirty="0"/>
                        <a:t>Page Context</a:t>
                      </a:r>
                    </a:p>
                  </a:txBody>
                  <a:tcPr/>
                </a:tc>
                <a:tc>
                  <a:txBody>
                    <a:bodyPr/>
                    <a:lstStyle/>
                    <a:p>
                      <a:r>
                        <a:rPr lang="en-US" dirty="0"/>
                        <a:t>@now, @me, @window, @</a:t>
                      </a:r>
                      <a:r>
                        <a:rPr lang="en-US" dirty="0" err="1"/>
                        <a:t>currentWeb</a:t>
                      </a:r>
                      <a:endParaRPr lang="en-US" dirty="0"/>
                    </a:p>
                  </a:txBody>
                  <a:tcPr/>
                </a:tc>
                <a:tc>
                  <a:txBody>
                    <a:bodyPr/>
                    <a:lstStyle/>
                    <a:p>
                      <a:r>
                        <a:rPr lang="en-US" dirty="0">
                          <a:solidFill>
                            <a:schemeClr val="accent6">
                              <a:lumMod val="75000"/>
                            </a:schemeClr>
                          </a:solidFill>
                          <a:latin typeface="+mj-lt"/>
                        </a:rPr>
                        <a:t>Full context!</a:t>
                      </a:r>
                      <a:endParaRPr lang="en-US" b="1" dirty="0">
                        <a:solidFill>
                          <a:schemeClr val="accent6">
                            <a:lumMod val="75000"/>
                          </a:schemeClr>
                        </a:solidFill>
                        <a:latin typeface="+mj-lt"/>
                      </a:endParaRPr>
                    </a:p>
                  </a:txBody>
                  <a:tcPr/>
                </a:tc>
                <a:extLst>
                  <a:ext uri="{0D108BD9-81ED-4DB2-BD59-A6C34878D82A}">
                    <a16:rowId xmlns:a16="http://schemas.microsoft.com/office/drawing/2014/main" val="2255574889"/>
                  </a:ext>
                </a:extLst>
              </a:tr>
              <a:tr h="370840">
                <a:tc>
                  <a:txBody>
                    <a:bodyPr/>
                    <a:lstStyle/>
                    <a:p>
                      <a:r>
                        <a:rPr lang="en-US" dirty="0"/>
                        <a:t>JavaScript</a:t>
                      </a:r>
                    </a:p>
                  </a:txBody>
                  <a:tcPr>
                    <a:solidFill>
                      <a:schemeClr val="accent3">
                        <a:lumMod val="50000"/>
                        <a:alpha val="10000"/>
                      </a:schemeClr>
                    </a:solidFill>
                  </a:tcPr>
                </a:tc>
                <a:tc>
                  <a:txBody>
                    <a:bodyPr/>
                    <a:lstStyle/>
                    <a:p>
                      <a:r>
                        <a:rPr lang="en-US" dirty="0"/>
                        <a:t>Nope</a:t>
                      </a:r>
                    </a:p>
                  </a:txBody>
                  <a:tcPr>
                    <a:solidFill>
                      <a:schemeClr val="accent3">
                        <a:lumMod val="50000"/>
                        <a:alpha val="10000"/>
                      </a:schemeClr>
                    </a:solidFill>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041275126"/>
                  </a:ext>
                </a:extLst>
              </a:tr>
              <a:tr h="370840">
                <a:tc>
                  <a:txBody>
                    <a:bodyPr/>
                    <a:lstStyle/>
                    <a:p>
                      <a:r>
                        <a:rPr lang="en-US" dirty="0"/>
                        <a:t>Custom CSS Classes</a:t>
                      </a:r>
                    </a:p>
                  </a:txBody>
                  <a:tcPr/>
                </a:tc>
                <a:tc>
                  <a:txBody>
                    <a:bodyPr/>
                    <a:lstStyle/>
                    <a:p>
                      <a:r>
                        <a:rPr lang="en-US" dirty="0"/>
                        <a:t>Nope, limited subset &amp; inline styles</a:t>
                      </a:r>
                    </a:p>
                  </a:txBody>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tc>
                <a:extLst>
                  <a:ext uri="{0D108BD9-81ED-4DB2-BD59-A6C34878D82A}">
                    <a16:rowId xmlns:a16="http://schemas.microsoft.com/office/drawing/2014/main" val="761100274"/>
                  </a:ext>
                </a:extLst>
              </a:tr>
              <a:tr h="370840">
                <a:tc>
                  <a:txBody>
                    <a:bodyPr/>
                    <a:lstStyle/>
                    <a:p>
                      <a:r>
                        <a:rPr lang="en-US" dirty="0"/>
                        <a:t>Interactivity</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t>Nope</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lnB w="12700" cap="flat" cmpd="sng" algn="ctr">
                      <a:noFill/>
                      <a:prstDash val="solid"/>
                      <a:round/>
                      <a:headEnd type="none" w="med" len="med"/>
                      <a:tailEnd type="none" w="med" len="med"/>
                    </a:lnB>
                    <a:solidFill>
                      <a:schemeClr val="accent3">
                        <a:lumMod val="50000"/>
                        <a:alpha val="10000"/>
                      </a:schemeClr>
                    </a:solidFill>
                  </a:tcPr>
                </a:tc>
                <a:extLst>
                  <a:ext uri="{0D108BD9-81ED-4DB2-BD59-A6C34878D82A}">
                    <a16:rowId xmlns:a16="http://schemas.microsoft.com/office/drawing/2014/main" val="1346348565"/>
                  </a:ext>
                </a:extLst>
              </a:tr>
            </a:tbl>
          </a:graphicData>
        </a:graphic>
      </p:graphicFrame>
      <p:pic>
        <p:nvPicPr>
          <p:cNvPr id="7" name="Picture 2">
            <a:extLst>
              <a:ext uri="{FF2B5EF4-FFF2-40B4-BE49-F238E27FC236}">
                <a16:creationId xmlns:a16="http://schemas.microsoft.com/office/drawing/2014/main" id="{E16CBBD7-5214-4D3F-97B7-EAF4DBF35C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5894" y="203223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42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692B4624-ED85-4919-BD04-0BEDAA49A2F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276"/>
          <a:stretch/>
        </p:blipFill>
        <p:spPr bwMode="auto">
          <a:xfrm>
            <a:off x="0" y="0"/>
            <a:ext cx="12191999" cy="6429376"/>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a:extLst>
              <a:ext uri="{FF2B5EF4-FFF2-40B4-BE49-F238E27FC236}">
                <a16:creationId xmlns:a16="http://schemas.microsoft.com/office/drawing/2014/main" id="{3A4646DF-14F3-43A6-B5E2-144951D2E8F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8487" y="2031881"/>
            <a:ext cx="2920342" cy="1946894"/>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7203ED63-0B2D-48A8-920A-CB2270D6495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18487" y="2031881"/>
            <a:ext cx="2920342" cy="1946894"/>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2BC1F998-F0FA-4767-AF19-69FDD8290B8D}"/>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15618" y="202996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pic>
        <p:nvPicPr>
          <p:cNvPr id="9" name="Picture 2" descr="Thumbs Up, Happy, Positive, Woman, Success, Hand">
            <a:extLst>
              <a:ext uri="{FF2B5EF4-FFF2-40B4-BE49-F238E27FC236}">
                <a16:creationId xmlns:a16="http://schemas.microsoft.com/office/drawing/2014/main" id="{96F634F6-488A-4B68-9D0F-38D14ED5F58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tretch/>
        </p:blipFill>
        <p:spPr bwMode="auto">
          <a:xfrm>
            <a:off x="215618" y="2029968"/>
            <a:ext cx="2926080" cy="1950720"/>
          </a:xfrm>
          <a:prstGeom prst="rect">
            <a:avLst/>
          </a:prstGeom>
          <a:effectLst>
            <a:softEdge rad="63500"/>
          </a:effectLst>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2613961675"/>
              </p:ext>
            </p:extLst>
          </p:nvPr>
        </p:nvGraphicFramePr>
        <p:xfrm>
          <a:off x="3277868" y="1155700"/>
          <a:ext cx="8734425" cy="3708400"/>
        </p:xfrm>
        <a:graphic>
          <a:graphicData uri="http://schemas.openxmlformats.org/drawingml/2006/table">
            <a:tbl>
              <a:tblPr firstRow="1" bandRow="1">
                <a:tableStyleId>{C083E6E3-FA7D-4D7B-A595-EF9225AFEA82}</a:tableStyleId>
              </a:tblPr>
              <a:tblGrid>
                <a:gridCol w="2571750">
                  <a:extLst>
                    <a:ext uri="{9D8B030D-6E8A-4147-A177-3AD203B41FA5}">
                      <a16:colId xmlns:a16="http://schemas.microsoft.com/office/drawing/2014/main" val="2655996442"/>
                    </a:ext>
                  </a:extLst>
                </a:gridCol>
                <a:gridCol w="4086225">
                  <a:extLst>
                    <a:ext uri="{9D8B030D-6E8A-4147-A177-3AD203B41FA5}">
                      <a16:colId xmlns:a16="http://schemas.microsoft.com/office/drawing/2014/main" val="3205327197"/>
                    </a:ext>
                  </a:extLst>
                </a:gridCol>
                <a:gridCol w="2076450">
                  <a:extLst>
                    <a:ext uri="{9D8B030D-6E8A-4147-A177-3AD203B41FA5}">
                      <a16:colId xmlns:a16="http://schemas.microsoft.com/office/drawing/2014/main" val="4113622885"/>
                    </a:ext>
                  </a:extLst>
                </a:gridCol>
              </a:tblGrid>
              <a:tr h="370840">
                <a:tc>
                  <a:txBody>
                    <a:bodyPr/>
                    <a:lstStyle/>
                    <a:p>
                      <a:r>
                        <a:rPr lang="en-US" dirty="0"/>
                        <a:t>Customization</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Column Formatting</a:t>
                      </a: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dirty="0"/>
                        <a:t>Field Customizer</a:t>
                      </a:r>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6604542"/>
                  </a:ext>
                </a:extLst>
              </a:tr>
              <a:tr h="370840">
                <a:tc>
                  <a:txBody>
                    <a:bodyPr/>
                    <a:lstStyle/>
                    <a:p>
                      <a:r>
                        <a:rPr lang="en-US" dirty="0"/>
                        <a:t>Conditional Formatting</a:t>
                      </a:r>
                    </a:p>
                  </a:txBody>
                  <a:tcPr>
                    <a:lnT w="12700" cmpd="sng">
                      <a:noFill/>
                    </a:lnT>
                    <a:solidFill>
                      <a:schemeClr val="accent3">
                        <a:lumMod val="50000"/>
                        <a:alpha val="10000"/>
                      </a:schemeClr>
                    </a:solidFill>
                  </a:tcPr>
                </a:tc>
                <a:tc>
                  <a:txBody>
                    <a:bodyPr/>
                    <a:lstStyle/>
                    <a:p>
                      <a:r>
                        <a:rPr lang="en-US" b="0" i="0" dirty="0">
                          <a:solidFill>
                            <a:schemeClr val="accent6">
                              <a:lumMod val="75000"/>
                            </a:schemeClr>
                          </a:solidFill>
                          <a:latin typeface="+mj-lt"/>
                        </a:rPr>
                        <a:t>Supported</a:t>
                      </a:r>
                    </a:p>
                  </a:txBody>
                  <a:tcPr>
                    <a:lnT w="12700" cmpd="sng">
                      <a:noFill/>
                    </a:lnT>
                    <a:solidFill>
                      <a:schemeClr val="accent3">
                        <a:lumMod val="50000"/>
                        <a:alpha val="10000"/>
                      </a:schemeClr>
                    </a:solidFill>
                  </a:tcPr>
                </a:tc>
                <a:tc>
                  <a:txBody>
                    <a:bodyPr/>
                    <a:lstStyle/>
                    <a:p>
                      <a:r>
                        <a:rPr lang="en-US" dirty="0">
                          <a:solidFill>
                            <a:schemeClr val="accent6">
                              <a:lumMod val="75000"/>
                            </a:schemeClr>
                          </a:solidFill>
                          <a:latin typeface="+mj-lt"/>
                        </a:rPr>
                        <a:t>Supported</a:t>
                      </a:r>
                      <a:endParaRPr lang="en-US" b="1" dirty="0">
                        <a:solidFill>
                          <a:schemeClr val="accent6">
                            <a:lumMod val="75000"/>
                          </a:schemeClr>
                        </a:solidFill>
                        <a:latin typeface="+mj-lt"/>
                      </a:endParaRPr>
                    </a:p>
                  </a:txBody>
                  <a:tcPr>
                    <a:lnT w="12700" cmpd="sng">
                      <a:noFill/>
                    </a:lnT>
                    <a:solidFill>
                      <a:schemeClr val="accent3">
                        <a:lumMod val="50000"/>
                        <a:alpha val="10000"/>
                      </a:schemeClr>
                    </a:solidFill>
                  </a:tcPr>
                </a:tc>
                <a:extLst>
                  <a:ext uri="{0D108BD9-81ED-4DB2-BD59-A6C34878D82A}">
                    <a16:rowId xmlns:a16="http://schemas.microsoft.com/office/drawing/2014/main" val="455029324"/>
                  </a:ext>
                </a:extLst>
              </a:tr>
              <a:tr h="370840">
                <a:tc>
                  <a:txBody>
                    <a:bodyPr/>
                    <a:lstStyle/>
                    <a:p>
                      <a:r>
                        <a:rPr lang="en-US" dirty="0"/>
                        <a:t>Actions</a:t>
                      </a:r>
                    </a:p>
                  </a:txBody>
                  <a:tcPr/>
                </a:tc>
                <a:tc>
                  <a:txBody>
                    <a:bodyPr/>
                    <a:lstStyle/>
                    <a:p>
                      <a:r>
                        <a:rPr lang="en-US" dirty="0"/>
                        <a:t>Simple actions and links (no script)</a:t>
                      </a:r>
                    </a:p>
                  </a:txBody>
                  <a:tcPr/>
                </a:tc>
                <a:tc>
                  <a:txBody>
                    <a:bodyPr/>
                    <a:lstStyle/>
                    <a:p>
                      <a:r>
                        <a:rPr lang="en-US" dirty="0">
                          <a:solidFill>
                            <a:schemeClr val="accent6">
                              <a:lumMod val="75000"/>
                            </a:schemeClr>
                          </a:solidFill>
                          <a:latin typeface="+mj-lt"/>
                        </a:rPr>
                        <a:t>Any type</a:t>
                      </a:r>
                      <a:endParaRPr lang="en-US" b="1" dirty="0">
                        <a:solidFill>
                          <a:schemeClr val="accent6">
                            <a:lumMod val="75000"/>
                          </a:schemeClr>
                        </a:solidFill>
                        <a:latin typeface="+mj-lt"/>
                      </a:endParaRPr>
                    </a:p>
                  </a:txBody>
                  <a:tcPr/>
                </a:tc>
                <a:extLst>
                  <a:ext uri="{0D108BD9-81ED-4DB2-BD59-A6C34878D82A}">
                    <a16:rowId xmlns:a16="http://schemas.microsoft.com/office/drawing/2014/main" val="2301741013"/>
                  </a:ext>
                </a:extLst>
              </a:tr>
              <a:tr h="370840">
                <a:tc>
                  <a:txBody>
                    <a:bodyPr/>
                    <a:lstStyle/>
                    <a:p>
                      <a:r>
                        <a:rPr lang="en-US" dirty="0"/>
                        <a:t>Visualizations</a:t>
                      </a:r>
                    </a:p>
                  </a:txBody>
                  <a:tcPr>
                    <a:solidFill>
                      <a:schemeClr val="accent3">
                        <a:lumMod val="50000"/>
                        <a:alpha val="10000"/>
                      </a:schemeClr>
                    </a:solidFill>
                  </a:tcPr>
                </a:tc>
                <a:tc>
                  <a:txBody>
                    <a:bodyPr/>
                    <a:lstStyle/>
                    <a:p>
                      <a:r>
                        <a:rPr lang="en-US" dirty="0"/>
                        <a:t>Static visualizations (HTML &amp; Styles)</a:t>
                      </a:r>
                    </a:p>
                  </a:txBody>
                  <a:tcPr>
                    <a:solidFill>
                      <a:schemeClr val="accent3">
                        <a:lumMod val="50000"/>
                        <a:alpha val="10000"/>
                      </a:schemeClr>
                    </a:solidFill>
                  </a:tcPr>
                </a:tc>
                <a:tc>
                  <a:txBody>
                    <a:bodyPr/>
                    <a:lstStyle/>
                    <a:p>
                      <a:r>
                        <a:rPr lang="en-US" dirty="0">
                          <a:solidFill>
                            <a:schemeClr val="accent6">
                              <a:lumMod val="75000"/>
                            </a:schemeClr>
                          </a:solidFill>
                          <a:latin typeface="+mj-lt"/>
                        </a:rPr>
                        <a:t>Whatever!</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550060108"/>
                  </a:ext>
                </a:extLst>
              </a:tr>
              <a:tr h="370840">
                <a:tc>
                  <a:txBody>
                    <a:bodyPr/>
                    <a:lstStyle/>
                    <a:p>
                      <a:r>
                        <a:rPr lang="en-US" dirty="0"/>
                        <a:t>Page Context</a:t>
                      </a:r>
                    </a:p>
                  </a:txBody>
                  <a:tcPr/>
                </a:tc>
                <a:tc>
                  <a:txBody>
                    <a:bodyPr/>
                    <a:lstStyle/>
                    <a:p>
                      <a:r>
                        <a:rPr lang="en-US" dirty="0"/>
                        <a:t>@now, @me, @window, @</a:t>
                      </a:r>
                      <a:r>
                        <a:rPr lang="en-US" dirty="0" err="1"/>
                        <a:t>currentWeb</a:t>
                      </a:r>
                      <a:endParaRPr lang="en-US" dirty="0"/>
                    </a:p>
                  </a:txBody>
                  <a:tcPr/>
                </a:tc>
                <a:tc>
                  <a:txBody>
                    <a:bodyPr/>
                    <a:lstStyle/>
                    <a:p>
                      <a:r>
                        <a:rPr lang="en-US" dirty="0">
                          <a:solidFill>
                            <a:schemeClr val="accent6">
                              <a:lumMod val="75000"/>
                            </a:schemeClr>
                          </a:solidFill>
                          <a:latin typeface="+mj-lt"/>
                        </a:rPr>
                        <a:t>Full context!</a:t>
                      </a:r>
                      <a:endParaRPr lang="en-US" b="1" dirty="0">
                        <a:solidFill>
                          <a:schemeClr val="accent6">
                            <a:lumMod val="75000"/>
                          </a:schemeClr>
                        </a:solidFill>
                        <a:latin typeface="+mj-lt"/>
                      </a:endParaRPr>
                    </a:p>
                  </a:txBody>
                  <a:tcPr/>
                </a:tc>
                <a:extLst>
                  <a:ext uri="{0D108BD9-81ED-4DB2-BD59-A6C34878D82A}">
                    <a16:rowId xmlns:a16="http://schemas.microsoft.com/office/drawing/2014/main" val="2255574889"/>
                  </a:ext>
                </a:extLst>
              </a:tr>
              <a:tr h="370840">
                <a:tc>
                  <a:txBody>
                    <a:bodyPr/>
                    <a:lstStyle/>
                    <a:p>
                      <a:r>
                        <a:rPr lang="en-US" dirty="0"/>
                        <a:t>JavaScript</a:t>
                      </a:r>
                    </a:p>
                  </a:txBody>
                  <a:tcPr>
                    <a:solidFill>
                      <a:schemeClr val="accent3">
                        <a:lumMod val="50000"/>
                        <a:alpha val="10000"/>
                      </a:schemeClr>
                    </a:solidFill>
                  </a:tcPr>
                </a:tc>
                <a:tc>
                  <a:txBody>
                    <a:bodyPr/>
                    <a:lstStyle/>
                    <a:p>
                      <a:r>
                        <a:rPr lang="en-US" dirty="0"/>
                        <a:t>Nope</a:t>
                      </a:r>
                    </a:p>
                  </a:txBody>
                  <a:tcPr>
                    <a:solidFill>
                      <a:schemeClr val="accent3">
                        <a:lumMod val="50000"/>
                        <a:alpha val="10000"/>
                      </a:schemeClr>
                    </a:solidFill>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3041275126"/>
                  </a:ext>
                </a:extLst>
              </a:tr>
              <a:tr h="370840">
                <a:tc>
                  <a:txBody>
                    <a:bodyPr/>
                    <a:lstStyle/>
                    <a:p>
                      <a:r>
                        <a:rPr lang="en-US" dirty="0"/>
                        <a:t>Custom CSS Classes</a:t>
                      </a:r>
                    </a:p>
                  </a:txBody>
                  <a:tcPr/>
                </a:tc>
                <a:tc>
                  <a:txBody>
                    <a:bodyPr/>
                    <a:lstStyle/>
                    <a:p>
                      <a:r>
                        <a:rPr lang="en-US" dirty="0"/>
                        <a:t>Nope, limited subset &amp; inline styles</a:t>
                      </a:r>
                    </a:p>
                  </a:txBody>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tc>
                <a:extLst>
                  <a:ext uri="{0D108BD9-81ED-4DB2-BD59-A6C34878D82A}">
                    <a16:rowId xmlns:a16="http://schemas.microsoft.com/office/drawing/2014/main" val="761100274"/>
                  </a:ext>
                </a:extLst>
              </a:tr>
              <a:tr h="370840">
                <a:tc>
                  <a:txBody>
                    <a:bodyPr/>
                    <a:lstStyle/>
                    <a:p>
                      <a:r>
                        <a:rPr lang="en-US" dirty="0"/>
                        <a:t>Interactivity</a:t>
                      </a:r>
                    </a:p>
                  </a:txBody>
                  <a:tcPr>
                    <a:solidFill>
                      <a:schemeClr val="accent3">
                        <a:lumMod val="50000"/>
                        <a:alpha val="10000"/>
                      </a:schemeClr>
                    </a:solidFill>
                  </a:tcPr>
                </a:tc>
                <a:tc>
                  <a:txBody>
                    <a:bodyPr/>
                    <a:lstStyle/>
                    <a:p>
                      <a:r>
                        <a:rPr lang="en-US" dirty="0"/>
                        <a:t>Nope</a:t>
                      </a:r>
                    </a:p>
                  </a:txBody>
                  <a:tcPr>
                    <a:solidFill>
                      <a:schemeClr val="accent3">
                        <a:lumMod val="50000"/>
                        <a:alpha val="10000"/>
                      </a:schemeClr>
                    </a:solidFill>
                  </a:tcPr>
                </a:tc>
                <a:tc>
                  <a:txBody>
                    <a:bodyPr/>
                    <a:lstStyle/>
                    <a:p>
                      <a:r>
                        <a:rPr lang="en-US" dirty="0">
                          <a:solidFill>
                            <a:schemeClr val="accent6">
                              <a:lumMod val="75000"/>
                            </a:schemeClr>
                          </a:solidFill>
                          <a:latin typeface="+mj-lt"/>
                        </a:rPr>
                        <a:t>Yep</a:t>
                      </a:r>
                      <a:endParaRPr lang="en-US" b="1" dirty="0">
                        <a:solidFill>
                          <a:schemeClr val="accent6">
                            <a:lumMod val="75000"/>
                          </a:schemeClr>
                        </a:solidFill>
                        <a:latin typeface="+mj-lt"/>
                      </a:endParaRPr>
                    </a:p>
                  </a:txBody>
                  <a:tcPr>
                    <a:solidFill>
                      <a:schemeClr val="accent3">
                        <a:lumMod val="50000"/>
                        <a:alpha val="10000"/>
                      </a:schemeClr>
                    </a:solidFill>
                  </a:tcPr>
                </a:tc>
                <a:extLst>
                  <a:ext uri="{0D108BD9-81ED-4DB2-BD59-A6C34878D82A}">
                    <a16:rowId xmlns:a16="http://schemas.microsoft.com/office/drawing/2014/main" val="1346348565"/>
                  </a:ext>
                </a:extLst>
              </a:tr>
              <a:tr h="370840">
                <a:tc>
                  <a:txBody>
                    <a:bodyPr/>
                    <a:lstStyle/>
                    <a:p>
                      <a:r>
                        <a:rPr lang="en-US" dirty="0"/>
                        <a:t>Developer Required</a:t>
                      </a:r>
                    </a:p>
                  </a:txBody>
                  <a:tcPr/>
                </a:tc>
                <a:tc>
                  <a:txBody>
                    <a:bodyPr/>
                    <a:lstStyle/>
                    <a:p>
                      <a:r>
                        <a:rPr lang="en-US" dirty="0">
                          <a:ln>
                            <a:noFill/>
                          </a:ln>
                        </a:rPr>
                        <a:t>“No” (but also yes)</a:t>
                      </a:r>
                      <a:endParaRPr lang="en-US" b="1" dirty="0">
                        <a:ln>
                          <a:noFill/>
                        </a:ln>
                        <a:solidFill>
                          <a:schemeClr val="bg1"/>
                        </a:solidFill>
                      </a:endParaRPr>
                    </a:p>
                  </a:txBody>
                  <a:tcPr/>
                </a:tc>
                <a:tc>
                  <a:txBody>
                    <a:bodyPr/>
                    <a:lstStyle/>
                    <a:p>
                      <a:r>
                        <a:rPr lang="en-US" dirty="0"/>
                        <a:t>Yes</a:t>
                      </a:r>
                    </a:p>
                  </a:txBody>
                  <a:tcPr/>
                </a:tc>
                <a:extLst>
                  <a:ext uri="{0D108BD9-81ED-4DB2-BD59-A6C34878D82A}">
                    <a16:rowId xmlns:a16="http://schemas.microsoft.com/office/drawing/2014/main" val="702946467"/>
                  </a:ext>
                </a:extLst>
              </a:tr>
              <a:tr h="370840">
                <a:tc>
                  <a:txBody>
                    <a:bodyPr/>
                    <a:lstStyle/>
                    <a:p>
                      <a:r>
                        <a:rPr lang="en-US" dirty="0"/>
                        <a:t>Solution Deployment</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b="0" dirty="0">
                          <a:ln>
                            <a:noFill/>
                          </a:ln>
                          <a:solidFill>
                            <a:schemeClr val="accent6">
                              <a:lumMod val="75000"/>
                            </a:schemeClr>
                          </a:solidFill>
                          <a:latin typeface="+mj-lt"/>
                        </a:rPr>
                        <a:t>Anyone with Designer Permissions</a:t>
                      </a:r>
                    </a:p>
                  </a:txBody>
                  <a:tcPr>
                    <a:lnB w="12700" cap="flat" cmpd="sng" algn="ctr">
                      <a:noFill/>
                      <a:prstDash val="solid"/>
                      <a:round/>
                      <a:headEnd type="none" w="med" len="med"/>
                      <a:tailEnd type="none" w="med" len="med"/>
                    </a:lnB>
                    <a:solidFill>
                      <a:schemeClr val="accent3">
                        <a:lumMod val="50000"/>
                        <a:alpha val="10000"/>
                      </a:schemeClr>
                    </a:solidFill>
                  </a:tcPr>
                </a:tc>
                <a:tc>
                  <a:txBody>
                    <a:bodyPr/>
                    <a:lstStyle/>
                    <a:p>
                      <a:r>
                        <a:rPr lang="en-US" dirty="0">
                          <a:solidFill>
                            <a:schemeClr val="tx2">
                              <a:lumMod val="75000"/>
                            </a:schemeClr>
                          </a:solidFill>
                          <a:latin typeface="+mj-lt"/>
                        </a:rPr>
                        <a:t>App/Site Catalog</a:t>
                      </a:r>
                      <a:endParaRPr lang="en-US" b="1" dirty="0">
                        <a:solidFill>
                          <a:schemeClr val="tx2">
                            <a:lumMod val="75000"/>
                          </a:schemeClr>
                        </a:solidFill>
                        <a:latin typeface="+mj-lt"/>
                      </a:endParaRPr>
                    </a:p>
                  </a:txBody>
                  <a:tcPr>
                    <a:lnB w="12700" cap="flat" cmpd="sng" algn="ctr">
                      <a:noFill/>
                      <a:prstDash val="solid"/>
                      <a:round/>
                      <a:headEnd type="none" w="med" len="med"/>
                      <a:tailEnd type="none" w="med" len="med"/>
                    </a:lnB>
                    <a:solidFill>
                      <a:schemeClr val="accent3">
                        <a:lumMod val="50000"/>
                        <a:alpha val="10000"/>
                      </a:schemeClr>
                    </a:solidFill>
                  </a:tcPr>
                </a:tc>
                <a:extLst>
                  <a:ext uri="{0D108BD9-81ED-4DB2-BD59-A6C34878D82A}">
                    <a16:rowId xmlns:a16="http://schemas.microsoft.com/office/drawing/2014/main" val="2416876570"/>
                  </a:ext>
                </a:extLst>
              </a:tr>
            </a:tbl>
          </a:graphicData>
        </a:graphic>
      </p:graphicFrame>
      <p:sp>
        <p:nvSpPr>
          <p:cNvPr id="7" name="TextBox 6">
            <a:extLst>
              <a:ext uri="{FF2B5EF4-FFF2-40B4-BE49-F238E27FC236}">
                <a16:creationId xmlns:a16="http://schemas.microsoft.com/office/drawing/2014/main" id="{4999038E-A88F-4FEE-8D0A-F7D0A4E2BA22}"/>
              </a:ext>
            </a:extLst>
          </p:cNvPr>
          <p:cNvSpPr txBox="1"/>
          <p:nvPr/>
        </p:nvSpPr>
        <p:spPr>
          <a:xfrm>
            <a:off x="704057" y="5052535"/>
            <a:ext cx="10783887"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90% of list customization use cases can be covered by </a:t>
            </a:r>
            <a:r>
              <a:rPr lang="en-US" sz="2400" b="1" dirty="0">
                <a:solidFill>
                  <a:schemeClr val="accent1">
                    <a:lumMod val="75000"/>
                  </a:schemeClr>
                </a:solidFill>
              </a:rPr>
              <a:t>Column Formatting</a:t>
            </a:r>
            <a:r>
              <a:rPr lang="en-US" sz="2400" dirty="0"/>
              <a:t>*</a:t>
            </a:r>
          </a:p>
          <a:p>
            <a:pPr marL="342900" indent="-342900">
              <a:buFont typeface="Arial" panose="020B0604020202020204" pitchFamily="34" charset="0"/>
              <a:buChar char="•"/>
            </a:pPr>
            <a:r>
              <a:rPr lang="en-US" sz="2400" dirty="0"/>
              <a:t>Another 5% by </a:t>
            </a:r>
            <a:r>
              <a:rPr lang="en-US" sz="2400" b="1" dirty="0">
                <a:solidFill>
                  <a:schemeClr val="accent1">
                    <a:lumMod val="75000"/>
                  </a:schemeClr>
                </a:solidFill>
              </a:rPr>
              <a:t>View Formatting</a:t>
            </a:r>
            <a:r>
              <a:rPr lang="en-US" sz="2400" dirty="0"/>
              <a:t>*</a:t>
            </a:r>
          </a:p>
          <a:p>
            <a:pPr marL="342900" indent="-342900">
              <a:buFont typeface="Arial" panose="020B0604020202020204" pitchFamily="34" charset="0"/>
              <a:buChar char="•"/>
            </a:pPr>
            <a:r>
              <a:rPr lang="en-US" sz="2400" dirty="0"/>
              <a:t>For everything else, use </a:t>
            </a:r>
            <a:r>
              <a:rPr lang="en-US" sz="2400" b="1" dirty="0" err="1">
                <a:solidFill>
                  <a:schemeClr val="accent1">
                    <a:lumMod val="75000"/>
                  </a:schemeClr>
                </a:solidFill>
              </a:rPr>
              <a:t>SPFx</a:t>
            </a:r>
            <a:endParaRPr lang="en-US" sz="2400" b="1" dirty="0">
              <a:solidFill>
                <a:schemeClr val="accent1">
                  <a:lumMod val="75000"/>
                </a:schemeClr>
              </a:solidFill>
            </a:endParaRPr>
          </a:p>
        </p:txBody>
      </p:sp>
      <p:pic>
        <p:nvPicPr>
          <p:cNvPr id="3" name="Graphic 2" descr="Ribbon">
            <a:extLst>
              <a:ext uri="{FF2B5EF4-FFF2-40B4-BE49-F238E27FC236}">
                <a16:creationId xmlns:a16="http://schemas.microsoft.com/office/drawing/2014/main" id="{4275589C-6A04-41FC-82CF-8AE229D6C08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1012371">
            <a:off x="5510854" y="4482790"/>
            <a:ext cx="542925" cy="542925"/>
          </a:xfrm>
          <a:prstGeom prst="rect">
            <a:avLst/>
          </a:prstGeom>
        </p:spPr>
      </p:pic>
      <p:sp>
        <p:nvSpPr>
          <p:cNvPr id="5" name="TextBox 4">
            <a:extLst>
              <a:ext uri="{FF2B5EF4-FFF2-40B4-BE49-F238E27FC236}">
                <a16:creationId xmlns:a16="http://schemas.microsoft.com/office/drawing/2014/main" id="{198BC778-C5C6-47A2-B6CC-52E5C598E4E3}"/>
              </a:ext>
            </a:extLst>
          </p:cNvPr>
          <p:cNvSpPr txBox="1"/>
          <p:nvPr/>
        </p:nvSpPr>
        <p:spPr>
          <a:xfrm>
            <a:off x="10438132" y="6098975"/>
            <a:ext cx="1753868" cy="307777"/>
          </a:xfrm>
          <a:prstGeom prst="rect">
            <a:avLst/>
          </a:prstGeom>
          <a:noFill/>
        </p:spPr>
        <p:txBody>
          <a:bodyPr wrap="square" rtlCol="0">
            <a:spAutoFit/>
          </a:bodyPr>
          <a:lstStyle/>
          <a:p>
            <a:pPr algn="r"/>
            <a:r>
              <a:rPr lang="en-US" sz="1400" dirty="0">
                <a:solidFill>
                  <a:schemeClr val="tx1">
                    <a:lumMod val="90000"/>
                    <a:lumOff val="10000"/>
                  </a:schemeClr>
                </a:solidFill>
              </a:rPr>
              <a:t>*made up by me</a:t>
            </a:r>
          </a:p>
        </p:txBody>
      </p:sp>
    </p:spTree>
    <p:extLst>
      <p:ext uri="{BB962C8B-B14F-4D97-AF65-F5344CB8AC3E}">
        <p14:creationId xmlns:p14="http://schemas.microsoft.com/office/powerpoint/2010/main" val="341125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500"/>
                                        <p:tgtEl>
                                          <p:spTgt spid="7">
                                            <p:txEl>
                                              <p:p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u3.photofunia.com/2/results/s/p/splyqnkTy0bT0rgonkkbDA_r.jpg">
            <a:extLst>
              <a:ext uri="{FF2B5EF4-FFF2-40B4-BE49-F238E27FC236}">
                <a16:creationId xmlns:a16="http://schemas.microsoft.com/office/drawing/2014/main" id="{FC48EF23-D3D8-4333-9F57-117FE17A64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2" b="21922"/>
          <a:stretch/>
        </p:blipFill>
        <p:spPr bwMode="auto">
          <a:xfrm>
            <a:off x="0" y="0"/>
            <a:ext cx="12192000" cy="6390432"/>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9">
            <a:extLst>
              <a:ext uri="{FF2B5EF4-FFF2-40B4-BE49-F238E27FC236}">
                <a16:creationId xmlns:a16="http://schemas.microsoft.com/office/drawing/2014/main" id="{8E869A06-5B1B-4124-8CFE-118D0592FC03}"/>
              </a:ext>
            </a:extLst>
          </p:cNvPr>
          <p:cNvSpPr/>
          <p:nvPr/>
        </p:nvSpPr>
        <p:spPr bwMode="white">
          <a:xfrm flipV="1">
            <a:off x="0" y="5278119"/>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7" name="Title 4">
            <a:extLst>
              <a:ext uri="{FF2B5EF4-FFF2-40B4-BE49-F238E27FC236}">
                <a16:creationId xmlns:a16="http://schemas.microsoft.com/office/drawing/2014/main" id="{2076E238-A7BB-4E91-BD9F-BB8C34498FA6}"/>
              </a:ext>
            </a:extLst>
          </p:cNvPr>
          <p:cNvSpPr txBox="1">
            <a:spLocks/>
          </p:cNvSpPr>
          <p:nvPr/>
        </p:nvSpPr>
        <p:spPr>
          <a:xfrm>
            <a:off x="1" y="5270745"/>
            <a:ext cx="5312228" cy="1118095"/>
          </a:xfrm>
          <a:prstGeom prst="rect">
            <a:avLst/>
          </a:prstGeom>
        </p:spPr>
        <p:txBody>
          <a:bodyPr anchor="ct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3800" spc="-100" dirty="0">
                <a:solidFill>
                  <a:srgbClr val="FFFFFF"/>
                </a:solidFill>
              </a:rPr>
              <a:t>Extension Development</a:t>
            </a:r>
          </a:p>
        </p:txBody>
      </p:sp>
    </p:spTree>
    <p:extLst>
      <p:ext uri="{BB962C8B-B14F-4D97-AF65-F5344CB8AC3E}">
        <p14:creationId xmlns:p14="http://schemas.microsoft.com/office/powerpoint/2010/main" val="233245501"/>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a:clrChange>
              <a:clrFrom>
                <a:srgbClr val="FFFFFF"/>
              </a:clrFrom>
              <a:clrTo>
                <a:srgbClr val="FFFFFF">
                  <a:alpha val="0"/>
                </a:srgbClr>
              </a:clrTo>
            </a:clrChange>
          </a:blip>
          <a:stretch>
            <a:fillRect/>
          </a:stretch>
        </p:blipFill>
        <p:spPr>
          <a:xfrm>
            <a:off x="11112957" y="4384474"/>
            <a:ext cx="393516" cy="884353"/>
          </a:xfrm>
          <a:prstGeom prst="rect">
            <a:avLst/>
          </a:prstGeom>
        </p:spPr>
      </p:pic>
      <p:sp>
        <p:nvSpPr>
          <p:cNvPr id="2" name="Rounded Rectangle 1"/>
          <p:cNvSpPr/>
          <p:nvPr/>
        </p:nvSpPr>
        <p:spPr bwMode="auto">
          <a:xfrm>
            <a:off x="10797986" y="1700046"/>
            <a:ext cx="1052905" cy="517667"/>
          </a:xfrm>
          <a:prstGeom prst="roundRect">
            <a:avLst/>
          </a:prstGeom>
          <a:solidFill>
            <a:schemeClr val="accent3">
              <a:lumMod val="50000"/>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r>
              <a:rPr kumimoji="0" lang="en-US" sz="1961" b="1" i="0" u="none" strike="noStrike" kern="1200" cap="none" spc="0" normalizeH="0" baseline="0" noProof="0" dirty="0">
                <a:ln>
                  <a:noFill/>
                </a:ln>
                <a:gradFill>
                  <a:gsLst>
                    <a:gs pos="5439">
                      <a:srgbClr val="F8F8F8"/>
                    </a:gs>
                    <a:gs pos="10000">
                      <a:srgbClr val="F8F8F8"/>
                    </a:gs>
                  </a:gsLst>
                  <a:lin ang="5400000" scaled="0"/>
                </a:gradFill>
                <a:effectLst>
                  <a:outerShdw blurRad="38100" dist="38100" dir="2700000" algn="tl">
                    <a:srgbClr val="000000">
                      <a:alpha val="43137"/>
                    </a:srgbClr>
                  </a:outerShdw>
                </a:effectLst>
                <a:uLnTx/>
                <a:uFillTx/>
                <a:latin typeface="Segoe UI"/>
                <a:ea typeface="+mn-ea"/>
                <a:cs typeface="+mn-cs"/>
              </a:rPr>
              <a:t>MSBuild</a:t>
            </a:r>
          </a:p>
        </p:txBody>
      </p:sp>
      <p:grpSp>
        <p:nvGrpSpPr>
          <p:cNvPr id="9" name="Group 8"/>
          <p:cNvGrpSpPr/>
          <p:nvPr/>
        </p:nvGrpSpPr>
        <p:grpSpPr>
          <a:xfrm>
            <a:off x="2435006" y="1554732"/>
            <a:ext cx="1869166" cy="584613"/>
            <a:chOff x="9672033" y="3490175"/>
            <a:chExt cx="2366853" cy="817351"/>
          </a:xfrm>
        </p:grpSpPr>
        <p:sp>
          <p:nvSpPr>
            <p:cNvPr id="10" name="Rectangle 9"/>
            <p:cNvSpPr/>
            <p:nvPr/>
          </p:nvSpPr>
          <p:spPr>
            <a:xfrm>
              <a:off x="10204889" y="3967219"/>
              <a:ext cx="1833997" cy="340307"/>
            </a:xfrm>
            <a:prstGeom prst="rect">
              <a:avLst/>
            </a:prstGeom>
          </p:spPr>
          <p:txBody>
            <a:bodyPr wrap="square">
              <a:sp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r>
                <a:rPr kumimoji="0" lang="en-US" sz="1568" b="0" i="0" u="none" strike="noStrike" kern="1200" cap="none" spc="0" normalizeH="0" baseline="0" noProof="0" dirty="0">
                  <a:ln>
                    <a:noFill/>
                  </a:ln>
                  <a:solidFill>
                    <a:srgbClr val="5B318F"/>
                  </a:solidFill>
                  <a:effectLst/>
                  <a:uLnTx/>
                  <a:uFillTx/>
                  <a:latin typeface="Segoe UI"/>
                  <a:ea typeface="+mn-ea"/>
                  <a:cs typeface="+mn-cs"/>
                  <a:sym typeface="Wingdings"/>
                </a:rPr>
                <a:t>Project Templates</a:t>
              </a:r>
              <a:endParaRPr kumimoji="0" lang="fi-FI" sz="1568" b="0" i="0" u="none" strike="noStrike" kern="1200" cap="none" spc="0" normalizeH="0" baseline="0" noProof="0" dirty="0">
                <a:ln>
                  <a:noFill/>
                </a:ln>
                <a:solidFill>
                  <a:srgbClr val="5B318F"/>
                </a:solidFill>
                <a:effectLst/>
                <a:uLnTx/>
                <a:uFillTx/>
                <a:latin typeface="Segoe UI"/>
                <a:ea typeface="+mn-ea"/>
                <a:cs typeface="+mn-cs"/>
              </a:endParaRPr>
            </a:p>
          </p:txBody>
        </p:sp>
        <p:pic>
          <p:nvPicPr>
            <p:cNvPr id="11" name="Picture 10"/>
            <p:cNvPicPr>
              <a:picLocks noChangeAspect="1"/>
            </p:cNvPicPr>
            <p:nvPr/>
          </p:nvPicPr>
          <p:blipFill>
            <a:blip r:embed="rId3"/>
            <a:stretch>
              <a:fillRect/>
            </a:stretch>
          </p:blipFill>
          <p:spPr>
            <a:xfrm>
              <a:off x="9672033" y="3490175"/>
              <a:ext cx="2366853" cy="661259"/>
            </a:xfrm>
            <a:prstGeom prst="rect">
              <a:avLst/>
            </a:prstGeom>
          </p:spPr>
        </p:pic>
      </p:gr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2373" y="4540104"/>
            <a:ext cx="997379" cy="864039"/>
          </a:xfrm>
          <a:prstGeom prst="rect">
            <a:avLst/>
          </a:prstGeom>
        </p:spPr>
      </p:pic>
      <p:grpSp>
        <p:nvGrpSpPr>
          <p:cNvPr id="3" name="Group 2"/>
          <p:cNvGrpSpPr/>
          <p:nvPr/>
        </p:nvGrpSpPr>
        <p:grpSpPr>
          <a:xfrm>
            <a:off x="761381" y="1539300"/>
            <a:ext cx="1136332" cy="772213"/>
            <a:chOff x="1140359" y="2157070"/>
            <a:chExt cx="1790492" cy="1239228"/>
          </a:xfrm>
        </p:grpSpPr>
        <p:sp>
          <p:nvSpPr>
            <p:cNvPr id="4" name="Rectangle 3"/>
            <p:cNvSpPr/>
            <p:nvPr/>
          </p:nvSpPr>
          <p:spPr bwMode="auto">
            <a:xfrm>
              <a:off x="1140359" y="2157070"/>
              <a:ext cx="1536519" cy="962937"/>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44821" tIns="44821" rIns="44821" bIns="44821" numCol="1" spcCol="0" rtlCol="0" fromWordArt="0" anchor="t" anchorCtr="0" forceAA="0" compatLnSpc="1">
              <a:prstTxWarp prst="textNoShape">
                <a:avLst/>
              </a:prstTxWarp>
              <a:noAutofit/>
            </a:bodyPr>
            <a:lstStyle/>
            <a:p>
              <a:pPr marL="0" marR="0" lvl="0" indent="0" algn="l" defTabSz="896068" rtl="0" eaLnBrk="1" fontAlgn="base" latinLnBrk="0" hangingPunct="1">
                <a:lnSpc>
                  <a:spcPct val="100000"/>
                </a:lnSpc>
                <a:spcBef>
                  <a:spcPct val="0"/>
                </a:spcBef>
                <a:spcAft>
                  <a:spcPct val="0"/>
                </a:spcAft>
                <a:buClrTx/>
                <a:buSzTx/>
                <a:buFontTx/>
                <a:buNone/>
                <a:tabLst/>
                <a:defRPr/>
              </a:pPr>
              <a:r>
                <a:rPr kumimoji="0" lang="en-US" sz="1372" b="1" i="0" u="none" strike="noStrike" kern="1200" cap="none" spc="0" normalizeH="0" baseline="0" noProof="0" dirty="0">
                  <a:ln>
                    <a:noFill/>
                  </a:ln>
                  <a:solidFill>
                    <a:srgbClr val="2072B8"/>
                  </a:solidFill>
                  <a:effectLst/>
                  <a:uLnTx/>
                  <a:uFillTx/>
                  <a:latin typeface="Segoe UI"/>
                  <a:ea typeface="Segoe UI" pitchFamily="34" charset="0"/>
                  <a:cs typeface="Segoe UI" pitchFamily="34" charset="0"/>
                </a:rPr>
                <a:t>IIS Express</a:t>
              </a:r>
            </a:p>
          </p:txBody>
        </p:sp>
        <p:pic>
          <p:nvPicPr>
            <p:cNvPr id="5" name="Picture 4"/>
            <p:cNvPicPr>
              <a:picLocks noChangeAspect="1"/>
            </p:cNvPicPr>
            <p:nvPr/>
          </p:nvPicPr>
          <p:blipFill>
            <a:blip r:embed="rId5"/>
            <a:stretch>
              <a:fillRect/>
            </a:stretch>
          </p:blipFill>
          <p:spPr>
            <a:xfrm>
              <a:off x="2158744" y="2496298"/>
              <a:ext cx="772107" cy="900000"/>
            </a:xfrm>
            <a:prstGeom prst="rect">
              <a:avLst/>
            </a:prstGeom>
          </p:spPr>
        </p:pic>
      </p:grpSp>
      <p:pic>
        <p:nvPicPr>
          <p:cNvPr id="7" name="Picture 6" descr="http://cdn.gapotchenko.com/website/Content/Blog/Images/2014/05/NuGet%20Logo%2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07019" y="1748182"/>
            <a:ext cx="1212202" cy="4400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789403" y="1435387"/>
            <a:ext cx="1127010" cy="941311"/>
          </a:xfrm>
          <a:prstGeom prst="rect">
            <a:avLst/>
          </a:prstGeom>
          <a:noFill/>
        </p:spPr>
        <p:txBody>
          <a:bodyPr wrap="square" lIns="179285" tIns="143428" rIns="179285" bIns="143428" rtlCol="0">
            <a:spAutoFit/>
          </a:bodyPr>
          <a:lstStyle/>
          <a:p>
            <a:pPr marL="0" marR="0" lvl="0" indent="0" algn="l" defTabSz="896364" rtl="0" eaLnBrk="1" fontAlgn="auto" latinLnBrk="0" hangingPunct="1">
              <a:lnSpc>
                <a:spcPct val="90000"/>
              </a:lnSpc>
              <a:spcBef>
                <a:spcPts val="0"/>
              </a:spcBef>
              <a:spcAft>
                <a:spcPts val="588"/>
              </a:spcAft>
              <a:buClrTx/>
              <a:buSzTx/>
              <a:buFontTx/>
              <a:buNone/>
              <a:tabLst/>
              <a:defRPr/>
            </a:pPr>
            <a:r>
              <a:rPr kumimoji="0" lang="en-US" sz="4705" b="1" i="0" u="none" strike="noStrike" kern="1200" cap="none" spc="0" normalizeH="0" baseline="0" noProof="0" dirty="0">
                <a:ln w="12700">
                  <a:solidFill>
                    <a:srgbClr val="0078D7"/>
                  </a:solidFill>
                  <a:prstDash val="solid"/>
                </a:ln>
                <a:pattFill prst="pct50">
                  <a:fgClr>
                    <a:srgbClr val="0078D7"/>
                  </a:fgClr>
                  <a:bgClr>
                    <a:srgbClr val="0078D7">
                      <a:lumMod val="20000"/>
                      <a:lumOff val="80000"/>
                    </a:srgbClr>
                  </a:bgClr>
                </a:pattFill>
                <a:effectLst>
                  <a:outerShdw dist="38100" dir="2640000" algn="bl" rotWithShape="0">
                    <a:srgbClr val="0078D7"/>
                  </a:outerShdw>
                </a:effectLst>
                <a:uLnTx/>
                <a:uFillTx/>
                <a:latin typeface="Segoe UI"/>
                <a:ea typeface="+mn-ea"/>
                <a:cs typeface="+mn-cs"/>
              </a:rPr>
              <a:t>C#</a:t>
            </a:r>
            <a:endParaRPr kumimoji="0" lang="fi-FI" sz="4705" b="1" i="0" u="none" strike="noStrike" kern="1200" cap="none" spc="0" normalizeH="0" baseline="0" noProof="0" dirty="0" err="1">
              <a:ln w="12700">
                <a:solidFill>
                  <a:srgbClr val="0078D7"/>
                </a:solidFill>
                <a:prstDash val="solid"/>
              </a:ln>
              <a:pattFill prst="pct50">
                <a:fgClr>
                  <a:srgbClr val="0078D7"/>
                </a:fgClr>
                <a:bgClr>
                  <a:srgbClr val="0078D7">
                    <a:lumMod val="20000"/>
                    <a:lumOff val="80000"/>
                  </a:srgbClr>
                </a:bgClr>
              </a:pattFill>
              <a:effectLst>
                <a:outerShdw dist="38100" dir="2640000" algn="bl" rotWithShape="0">
                  <a:srgbClr val="0078D7"/>
                </a:outerShdw>
              </a:effectLst>
              <a:uLnTx/>
              <a:uFillTx/>
              <a:latin typeface="Segoe UI"/>
              <a:ea typeface="+mn-ea"/>
              <a:cs typeface="+mn-cs"/>
            </a:endParaRPr>
          </a:p>
        </p:txBody>
      </p:sp>
      <p:pic>
        <p:nvPicPr>
          <p:cNvPr id="14" name="Picture 13"/>
          <p:cNvPicPr>
            <a:picLocks noChangeAspect="1"/>
          </p:cNvPicPr>
          <p:nvPr/>
        </p:nvPicPr>
        <p:blipFill>
          <a:blip r:embed="rId7"/>
          <a:stretch>
            <a:fillRect/>
          </a:stretch>
        </p:blipFill>
        <p:spPr>
          <a:xfrm>
            <a:off x="914813" y="4696836"/>
            <a:ext cx="928500" cy="499963"/>
          </a:xfrm>
          <a:prstGeom prst="rect">
            <a:avLst/>
          </a:prstGeom>
        </p:spPr>
      </p:pic>
      <p:pic>
        <p:nvPicPr>
          <p:cNvPr id="15" name="Picture 4" descr="https://upload.wikimedia.org/wikipedia/commons/thumb/d/db/Npm-logo.svg/320px-Npm-logo.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3604" y="4746471"/>
            <a:ext cx="1187258" cy="460063"/>
          </a:xfrm>
          <a:prstGeom prst="rect">
            <a:avLst/>
          </a:prstGeom>
          <a:noFill/>
          <a:extLst>
            <a:ext uri="{909E8E84-426E-40DD-AFC4-6F175D3DCCD1}">
              <a14:hiddenFill xmlns:a14="http://schemas.microsoft.com/office/drawing/2010/main">
                <a:solidFill>
                  <a:srgbClr val="FFFFFF"/>
                </a:solidFill>
              </a14:hiddenFill>
            </a:ext>
          </a:extLst>
        </p:spPr>
      </p:pic>
      <p:sp>
        <p:nvSpPr>
          <p:cNvPr id="54" name="Diamond 53">
            <a:extLst>
              <a:ext uri="{FF2B5EF4-FFF2-40B4-BE49-F238E27FC236}">
                <a16:creationId xmlns:a16="http://schemas.microsoft.com/office/drawing/2014/main" id="{F0EBF615-77E3-43E2-8DF4-C5D6FDF44112}"/>
              </a:ext>
            </a:extLst>
          </p:cNvPr>
          <p:cNvSpPr/>
          <p:nvPr/>
        </p:nvSpPr>
        <p:spPr>
          <a:xfrm>
            <a:off x="4960229"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33" name="Rectangle: Rounded Corners 32">
            <a:extLst>
              <a:ext uri="{FF2B5EF4-FFF2-40B4-BE49-F238E27FC236}">
                <a16:creationId xmlns:a16="http://schemas.microsoft.com/office/drawing/2014/main" id="{81C2032B-E24F-4D4C-9EA1-273F41607674}"/>
              </a:ext>
            </a:extLst>
          </p:cNvPr>
          <p:cNvSpPr/>
          <p:nvPr/>
        </p:nvSpPr>
        <p:spPr>
          <a:xfrm>
            <a:off x="4627775"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Packages</a:t>
            </a:r>
          </a:p>
        </p:txBody>
      </p:sp>
      <p:pic>
        <p:nvPicPr>
          <p:cNvPr id="11266" name="Picture 2" descr="http://www.silicon.fr/wp-content/uploads/2013/11/Visual-Studio.jpg">
            <a:extLst>
              <a:ext uri="{FF2B5EF4-FFF2-40B4-BE49-F238E27FC236}">
                <a16:creationId xmlns:a16="http://schemas.microsoft.com/office/drawing/2014/main" id="{D2F088A7-A0A7-4B9F-8CA5-C24426F2BBB9}"/>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79774" y="1466482"/>
            <a:ext cx="1289628" cy="967221"/>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s://github-atom-io-herokuapp-com.global.ssl.fastly.net/assets/logo-small-44ca4a47bb1ea4a040921b7dc85f3abb.png">
            <a:extLst>
              <a:ext uri="{FF2B5EF4-FFF2-40B4-BE49-F238E27FC236}">
                <a16:creationId xmlns:a16="http://schemas.microsoft.com/office/drawing/2014/main" id="{9E5C2DC1-F76E-4350-B288-2611060A846F}"/>
              </a:ext>
            </a:extLst>
          </p:cNvPr>
          <p:cNvPicPr>
            <a:picLocks noChangeAspect="1" noChangeArrowheads="1"/>
          </p:cNvPicPr>
          <p:nvPr/>
        </p:nvPicPr>
        <p:blipFill>
          <a:blip r:embed="rId10">
            <a:duotone>
              <a:prstClr val="black"/>
              <a:srgbClr val="D9C3A5">
                <a:tint val="50000"/>
                <a:satMod val="180000"/>
              </a:srgbClr>
            </a:duotone>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6805242" y="5102029"/>
            <a:ext cx="1085850" cy="22860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8790482F-E67A-4EF4-BB8A-75FDF6F2EB23}"/>
              </a:ext>
            </a:extLst>
          </p:cNvPr>
          <p:cNvSpPr txBox="1"/>
          <p:nvPr/>
        </p:nvSpPr>
        <p:spPr>
          <a:xfrm rot="16200000">
            <a:off x="-755922" y="1900828"/>
            <a:ext cx="2117634"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83B01"/>
                </a:solidFill>
                <a:effectLst/>
                <a:uLnTx/>
                <a:uFillTx/>
                <a:latin typeface="Indira K"/>
                <a:ea typeface="+mn-ea"/>
                <a:cs typeface="+mn-cs"/>
              </a:rPr>
              <a:t>Traditional</a:t>
            </a:r>
          </a:p>
        </p:txBody>
      </p:sp>
      <p:sp>
        <p:nvSpPr>
          <p:cNvPr id="43" name="TextBox 42">
            <a:extLst>
              <a:ext uri="{FF2B5EF4-FFF2-40B4-BE49-F238E27FC236}">
                <a16:creationId xmlns:a16="http://schemas.microsoft.com/office/drawing/2014/main" id="{2354FBB1-1C5B-4E15-8131-68A6F788119A}"/>
              </a:ext>
            </a:extLst>
          </p:cNvPr>
          <p:cNvSpPr txBox="1"/>
          <p:nvPr/>
        </p:nvSpPr>
        <p:spPr>
          <a:xfrm rot="16200000">
            <a:off x="-718842" y="4725410"/>
            <a:ext cx="2117634"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83B01"/>
                </a:solidFill>
                <a:effectLst/>
                <a:uLnTx/>
                <a:uFillTx/>
                <a:latin typeface="Indira K"/>
                <a:ea typeface="+mn-ea"/>
                <a:cs typeface="+mn-cs"/>
              </a:rPr>
              <a:t>SPFx</a:t>
            </a:r>
          </a:p>
        </p:txBody>
      </p:sp>
      <p:grpSp>
        <p:nvGrpSpPr>
          <p:cNvPr id="6" name="Group 5">
            <a:extLst>
              <a:ext uri="{FF2B5EF4-FFF2-40B4-BE49-F238E27FC236}">
                <a16:creationId xmlns:a16="http://schemas.microsoft.com/office/drawing/2014/main" id="{8CF1E1CA-E051-4BAF-AFCE-CFF8B8BC0D6A}"/>
              </a:ext>
            </a:extLst>
          </p:cNvPr>
          <p:cNvGrpSpPr/>
          <p:nvPr/>
        </p:nvGrpSpPr>
        <p:grpSpPr>
          <a:xfrm>
            <a:off x="6778692" y="4028746"/>
            <a:ext cx="1138951" cy="918072"/>
            <a:chOff x="6778692" y="4028746"/>
            <a:chExt cx="1138951" cy="918072"/>
          </a:xfrm>
        </p:grpSpPr>
        <p:pic>
          <p:nvPicPr>
            <p:cNvPr id="66" name="Picture 4">
              <a:extLst>
                <a:ext uri="{FF2B5EF4-FFF2-40B4-BE49-F238E27FC236}">
                  <a16:creationId xmlns:a16="http://schemas.microsoft.com/office/drawing/2014/main" id="{BBF3B44F-DBFD-435D-9B33-09A62EF07096}"/>
                </a:ext>
              </a:extLst>
            </p:cNvPr>
            <p:cNvPicPr>
              <a:picLocks noChangeAspect="1" noChangeArrowheads="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bwMode="auto">
            <a:xfrm>
              <a:off x="7025682" y="4028746"/>
              <a:ext cx="644415" cy="641898"/>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FEF06A20-381E-4F0E-9AD0-CC812EEE3CD1}"/>
                </a:ext>
              </a:extLst>
            </p:cNvPr>
            <p:cNvSpPr txBox="1"/>
            <p:nvPr/>
          </p:nvSpPr>
          <p:spPr>
            <a:xfrm>
              <a:off x="6778692" y="4639041"/>
              <a:ext cx="113895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ACC"/>
                  </a:solidFill>
                  <a:effectLst/>
                  <a:uLnTx/>
                  <a:uFillTx/>
                  <a:latin typeface="AvantGarde CondBook"/>
                  <a:ea typeface="+mn-ea"/>
                  <a:cs typeface="+mn-cs"/>
                </a:rPr>
                <a:t>VS Code</a:t>
              </a:r>
            </a:p>
          </p:txBody>
        </p:sp>
      </p:grpSp>
      <p:pic>
        <p:nvPicPr>
          <p:cNvPr id="46" name="Picture 2" descr="http://www.silicon.fr/wp-content/uploads/2013/11/Visual-Studio.jpg">
            <a:extLst>
              <a:ext uri="{FF2B5EF4-FFF2-40B4-BE49-F238E27FC236}">
                <a16:creationId xmlns:a16="http://schemas.microsoft.com/office/drawing/2014/main" id="{CB2A3235-D10D-4153-9E1F-E90C2E57AF5D}"/>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9700" y="5404278"/>
            <a:ext cx="1050702" cy="788027"/>
          </a:xfrm>
          <a:prstGeom prst="rect">
            <a:avLst/>
          </a:prstGeom>
          <a:noFill/>
          <a:extLst>
            <a:ext uri="{909E8E84-426E-40DD-AFC4-6F175D3DCCD1}">
              <a14:hiddenFill xmlns:a14="http://schemas.microsoft.com/office/drawing/2010/main">
                <a:solidFill>
                  <a:srgbClr val="FFFFFF"/>
                </a:solidFill>
              </a14:hiddenFill>
            </a:ext>
          </a:extLst>
        </p:spPr>
      </p:pic>
      <p:sp>
        <p:nvSpPr>
          <p:cNvPr id="55" name="Diamond 54">
            <a:extLst>
              <a:ext uri="{FF2B5EF4-FFF2-40B4-BE49-F238E27FC236}">
                <a16:creationId xmlns:a16="http://schemas.microsoft.com/office/drawing/2014/main" id="{FE88D51F-E573-4177-AFC1-CE046E6F356E}"/>
              </a:ext>
            </a:extLst>
          </p:cNvPr>
          <p:cNvSpPr/>
          <p:nvPr/>
        </p:nvSpPr>
        <p:spPr>
          <a:xfrm>
            <a:off x="6981572"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7" name="Rectangle: Rounded Corners 46">
            <a:extLst>
              <a:ext uri="{FF2B5EF4-FFF2-40B4-BE49-F238E27FC236}">
                <a16:creationId xmlns:a16="http://schemas.microsoft.com/office/drawing/2014/main" id="{2636D68D-0AA4-4AB5-B582-A6D6B9990091}"/>
              </a:ext>
            </a:extLst>
          </p:cNvPr>
          <p:cNvSpPr/>
          <p:nvPr/>
        </p:nvSpPr>
        <p:spPr>
          <a:xfrm>
            <a:off x="6627554"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Editor</a:t>
            </a:r>
          </a:p>
        </p:txBody>
      </p:sp>
      <p:sp>
        <p:nvSpPr>
          <p:cNvPr id="56" name="Diamond 55">
            <a:extLst>
              <a:ext uri="{FF2B5EF4-FFF2-40B4-BE49-F238E27FC236}">
                <a16:creationId xmlns:a16="http://schemas.microsoft.com/office/drawing/2014/main" id="{4FA0FDFE-034F-4886-A529-735B2F2A566C}"/>
              </a:ext>
            </a:extLst>
          </p:cNvPr>
          <p:cNvSpPr/>
          <p:nvPr/>
        </p:nvSpPr>
        <p:spPr>
          <a:xfrm>
            <a:off x="8981351"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8" name="Rectangle: Rounded Corners 47">
            <a:extLst>
              <a:ext uri="{FF2B5EF4-FFF2-40B4-BE49-F238E27FC236}">
                <a16:creationId xmlns:a16="http://schemas.microsoft.com/office/drawing/2014/main" id="{6FDEE4D8-F7CC-4864-A60B-4DDB27BB5A53}"/>
              </a:ext>
            </a:extLst>
          </p:cNvPr>
          <p:cNvSpPr/>
          <p:nvPr/>
        </p:nvSpPr>
        <p:spPr>
          <a:xfrm>
            <a:off x="8627333"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Language</a:t>
            </a:r>
          </a:p>
        </p:txBody>
      </p:sp>
      <p:sp>
        <p:nvSpPr>
          <p:cNvPr id="57" name="Diamond 56">
            <a:extLst>
              <a:ext uri="{FF2B5EF4-FFF2-40B4-BE49-F238E27FC236}">
                <a16:creationId xmlns:a16="http://schemas.microsoft.com/office/drawing/2014/main" id="{FE19BE48-9A57-45AF-B81C-F303C35E4EB5}"/>
              </a:ext>
            </a:extLst>
          </p:cNvPr>
          <p:cNvSpPr/>
          <p:nvPr/>
        </p:nvSpPr>
        <p:spPr>
          <a:xfrm>
            <a:off x="10954248"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9" name="Rectangle: Rounded Corners 48">
            <a:extLst>
              <a:ext uri="{FF2B5EF4-FFF2-40B4-BE49-F238E27FC236}">
                <a16:creationId xmlns:a16="http://schemas.microsoft.com/office/drawing/2014/main" id="{2859331A-A3CD-4294-A476-EB8FC25C971E}"/>
              </a:ext>
            </a:extLst>
          </p:cNvPr>
          <p:cNvSpPr/>
          <p:nvPr/>
        </p:nvSpPr>
        <p:spPr>
          <a:xfrm>
            <a:off x="10627114"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Build Tasks</a:t>
            </a:r>
          </a:p>
        </p:txBody>
      </p:sp>
      <p:sp>
        <p:nvSpPr>
          <p:cNvPr id="53" name="Diamond 52">
            <a:extLst>
              <a:ext uri="{FF2B5EF4-FFF2-40B4-BE49-F238E27FC236}">
                <a16:creationId xmlns:a16="http://schemas.microsoft.com/office/drawing/2014/main" id="{B62523BB-5377-40D3-BD2B-15A01CAB7EB5}"/>
              </a:ext>
            </a:extLst>
          </p:cNvPr>
          <p:cNvSpPr/>
          <p:nvPr/>
        </p:nvSpPr>
        <p:spPr>
          <a:xfrm>
            <a:off x="2995950"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50" name="Rectangle: Rounded Corners 49">
            <a:extLst>
              <a:ext uri="{FF2B5EF4-FFF2-40B4-BE49-F238E27FC236}">
                <a16:creationId xmlns:a16="http://schemas.microsoft.com/office/drawing/2014/main" id="{8F70EC5E-2DA7-4C87-8F33-2BFFE6385A56}"/>
              </a:ext>
            </a:extLst>
          </p:cNvPr>
          <p:cNvSpPr/>
          <p:nvPr/>
        </p:nvSpPr>
        <p:spPr>
          <a:xfrm>
            <a:off x="2627996"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Templates</a:t>
            </a:r>
          </a:p>
        </p:txBody>
      </p:sp>
      <p:sp>
        <p:nvSpPr>
          <p:cNvPr id="42" name="Diamond 41">
            <a:extLst>
              <a:ext uri="{FF2B5EF4-FFF2-40B4-BE49-F238E27FC236}">
                <a16:creationId xmlns:a16="http://schemas.microsoft.com/office/drawing/2014/main" id="{BC14EC9D-1758-47D7-B662-12FD90902A3A}"/>
              </a:ext>
            </a:extLst>
          </p:cNvPr>
          <p:cNvSpPr/>
          <p:nvPr/>
        </p:nvSpPr>
        <p:spPr>
          <a:xfrm>
            <a:off x="999084"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51" name="Rectangle: Rounded Corners 50">
            <a:extLst>
              <a:ext uri="{FF2B5EF4-FFF2-40B4-BE49-F238E27FC236}">
                <a16:creationId xmlns:a16="http://schemas.microsoft.com/office/drawing/2014/main" id="{381517F8-9C81-45C5-BB8A-C07F0733A589}"/>
              </a:ext>
            </a:extLst>
          </p:cNvPr>
          <p:cNvSpPr/>
          <p:nvPr/>
        </p:nvSpPr>
        <p:spPr>
          <a:xfrm>
            <a:off x="628217"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Dev Server</a:t>
            </a:r>
          </a:p>
        </p:txBody>
      </p:sp>
      <p:cxnSp>
        <p:nvCxnSpPr>
          <p:cNvPr id="45" name="Straight Connector 44">
            <a:extLst>
              <a:ext uri="{FF2B5EF4-FFF2-40B4-BE49-F238E27FC236}">
                <a16:creationId xmlns:a16="http://schemas.microsoft.com/office/drawing/2014/main" id="{F474B28C-2CFA-4FAC-9A97-98064E754073}"/>
              </a:ext>
            </a:extLst>
          </p:cNvPr>
          <p:cNvCxnSpPr>
            <a:cxnSpLocks/>
          </p:cNvCxnSpPr>
          <p:nvPr/>
        </p:nvCxnSpPr>
        <p:spPr>
          <a:xfrm>
            <a:off x="234696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FD0BBCD-B5DC-492D-8232-488C9DB419EF}"/>
              </a:ext>
            </a:extLst>
          </p:cNvPr>
          <p:cNvCxnSpPr>
            <a:cxnSpLocks/>
          </p:cNvCxnSpPr>
          <p:nvPr/>
        </p:nvCxnSpPr>
        <p:spPr>
          <a:xfrm>
            <a:off x="434340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46C335C-460C-4B0B-834D-10D2B0B4D8DF}"/>
              </a:ext>
            </a:extLst>
          </p:cNvPr>
          <p:cNvCxnSpPr>
            <a:cxnSpLocks/>
          </p:cNvCxnSpPr>
          <p:nvPr/>
        </p:nvCxnSpPr>
        <p:spPr>
          <a:xfrm>
            <a:off x="633984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2F76521-BE79-4EC8-996B-9139C4B889FC}"/>
              </a:ext>
            </a:extLst>
          </p:cNvPr>
          <p:cNvCxnSpPr>
            <a:cxnSpLocks/>
          </p:cNvCxnSpPr>
          <p:nvPr/>
        </p:nvCxnSpPr>
        <p:spPr>
          <a:xfrm>
            <a:off x="833628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2E5E3E8-D0DF-4AEF-A939-ECB9A5866D20}"/>
              </a:ext>
            </a:extLst>
          </p:cNvPr>
          <p:cNvCxnSpPr>
            <a:cxnSpLocks/>
          </p:cNvCxnSpPr>
          <p:nvPr/>
        </p:nvCxnSpPr>
        <p:spPr>
          <a:xfrm>
            <a:off x="1033272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14">
            <a:clrChange>
              <a:clrFrom>
                <a:srgbClr val="FFFFFF"/>
              </a:clrFrom>
              <a:clrTo>
                <a:srgbClr val="FFFFFF">
                  <a:alpha val="0"/>
                </a:srgbClr>
              </a:clrTo>
            </a:clrChange>
          </a:blip>
          <a:stretch>
            <a:fillRect/>
          </a:stretch>
        </p:blipFill>
        <p:spPr>
          <a:xfrm>
            <a:off x="8704034" y="4736678"/>
            <a:ext cx="1301912" cy="479651"/>
          </a:xfrm>
          <a:prstGeom prst="rect">
            <a:avLst/>
          </a:prstGeom>
        </p:spPr>
      </p:pic>
      <p:sp>
        <p:nvSpPr>
          <p:cNvPr id="8" name="Title 7"/>
          <p:cNvSpPr>
            <a:spLocks noGrp="1"/>
          </p:cNvSpPr>
          <p:nvPr>
            <p:ph type="title"/>
          </p:nvPr>
        </p:nvSpPr>
        <p:spPr/>
        <p:txBody>
          <a:bodyPr>
            <a:normAutofit/>
          </a:bodyPr>
          <a:lstStyle/>
          <a:p>
            <a:r>
              <a:rPr lang="en-US" dirty="0"/>
              <a:t>Tool Comparison</a:t>
            </a:r>
          </a:p>
        </p:txBody>
      </p:sp>
      <p:sp>
        <p:nvSpPr>
          <p:cNvPr id="13" name="TextBox 12">
            <a:extLst>
              <a:ext uri="{FF2B5EF4-FFF2-40B4-BE49-F238E27FC236}">
                <a16:creationId xmlns:a16="http://schemas.microsoft.com/office/drawing/2014/main" id="{005482A9-EF09-4CC2-984F-0A9AE0C2D254}"/>
              </a:ext>
            </a:extLst>
          </p:cNvPr>
          <p:cNvSpPr txBox="1"/>
          <p:nvPr/>
        </p:nvSpPr>
        <p:spPr>
          <a:xfrm>
            <a:off x="5798901" y="336880"/>
            <a:ext cx="5931670" cy="461665"/>
          </a:xfrm>
          <a:prstGeom prst="rect">
            <a:avLst/>
          </a:prstGeom>
          <a:noFill/>
        </p:spPr>
        <p:txBody>
          <a:bodyPr wrap="square" rtlCol="0">
            <a:spAutoFit/>
          </a:bodyPr>
          <a:lstStyle/>
          <a:p>
            <a:r>
              <a:rPr lang="en-US" sz="2400" dirty="0">
                <a:solidFill>
                  <a:schemeClr val="bg1"/>
                </a:solidFill>
                <a:latin typeface="+mj-lt"/>
              </a:rPr>
              <a:t>(nothing special required for extensions)</a:t>
            </a:r>
          </a:p>
        </p:txBody>
      </p:sp>
    </p:spTree>
    <p:extLst>
      <p:ext uri="{BB962C8B-B14F-4D97-AF65-F5344CB8AC3E}">
        <p14:creationId xmlns:p14="http://schemas.microsoft.com/office/powerpoint/2010/main" val="318218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250"/>
                                        <p:tgtEl>
                                          <p:spTgt spid="51"/>
                                        </p:tgtEl>
                                      </p:cBhvr>
                                    </p:animEffect>
                                  </p:childTnLst>
                                </p:cTn>
                              </p:par>
                            </p:childTnLst>
                          </p:cTn>
                        </p:par>
                        <p:par>
                          <p:cTn id="8" fill="hold">
                            <p:stCondLst>
                              <p:cond delay="250"/>
                            </p:stCondLst>
                            <p:childTnLst>
                              <p:par>
                                <p:cTn id="9" presetID="53" presetClass="entr" presetSubtype="16"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250" fill="hold"/>
                                        <p:tgtEl>
                                          <p:spTgt spid="42"/>
                                        </p:tgtEl>
                                        <p:attrNameLst>
                                          <p:attrName>ppt_w</p:attrName>
                                        </p:attrNameLst>
                                      </p:cBhvr>
                                      <p:tavLst>
                                        <p:tav tm="0">
                                          <p:val>
                                            <p:fltVal val="0"/>
                                          </p:val>
                                        </p:tav>
                                        <p:tav tm="100000">
                                          <p:val>
                                            <p:strVal val="#ppt_w"/>
                                          </p:val>
                                        </p:tav>
                                      </p:tavLst>
                                    </p:anim>
                                    <p:anim calcmode="lin" valueType="num">
                                      <p:cBhvr>
                                        <p:cTn id="12" dur="250" fill="hold"/>
                                        <p:tgtEl>
                                          <p:spTgt spid="42"/>
                                        </p:tgtEl>
                                        <p:attrNameLst>
                                          <p:attrName>ppt_h</p:attrName>
                                        </p:attrNameLst>
                                      </p:cBhvr>
                                      <p:tavLst>
                                        <p:tav tm="0">
                                          <p:val>
                                            <p:fltVal val="0"/>
                                          </p:val>
                                        </p:tav>
                                        <p:tav tm="100000">
                                          <p:val>
                                            <p:strVal val="#ppt_h"/>
                                          </p:val>
                                        </p:tav>
                                      </p:tavLst>
                                    </p:anim>
                                    <p:animEffect transition="in" filter="fade">
                                      <p:cBhvr>
                                        <p:cTn id="13" dur="250"/>
                                        <p:tgtEl>
                                          <p:spTgt spid="4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250"/>
                                        <p:tgtEl>
                                          <p:spTgt spid="3"/>
                                        </p:tgtEl>
                                      </p:cBhvr>
                                    </p:animEffect>
                                  </p:childTnLst>
                                </p:cTn>
                              </p:par>
                            </p:childTnLst>
                          </p:cTn>
                        </p:par>
                        <p:par>
                          <p:cTn id="21" fill="hold">
                            <p:stCondLst>
                              <p:cond delay="750"/>
                            </p:stCondLst>
                            <p:childTnLst>
                              <p:par>
                                <p:cTn id="22" presetID="10" presetClass="entr" presetSubtype="0" fill="hold"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250"/>
                                        <p:tgtEl>
                                          <p:spTgt spid="4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250"/>
                                        <p:tgtEl>
                                          <p:spTgt spid="50"/>
                                        </p:tgtEl>
                                      </p:cBhvr>
                                    </p:animEffect>
                                  </p:childTnLst>
                                </p:cTn>
                              </p:par>
                            </p:childTnLst>
                          </p:cTn>
                        </p:par>
                        <p:par>
                          <p:cTn id="28" fill="hold">
                            <p:stCondLst>
                              <p:cond delay="1000"/>
                            </p:stCondLst>
                            <p:childTnLst>
                              <p:par>
                                <p:cTn id="29" presetID="53" presetClass="entr" presetSubtype="16"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p:cTn id="31" dur="250" fill="hold"/>
                                        <p:tgtEl>
                                          <p:spTgt spid="53"/>
                                        </p:tgtEl>
                                        <p:attrNameLst>
                                          <p:attrName>ppt_w</p:attrName>
                                        </p:attrNameLst>
                                      </p:cBhvr>
                                      <p:tavLst>
                                        <p:tav tm="0">
                                          <p:val>
                                            <p:fltVal val="0"/>
                                          </p:val>
                                        </p:tav>
                                        <p:tav tm="100000">
                                          <p:val>
                                            <p:strVal val="#ppt_w"/>
                                          </p:val>
                                        </p:tav>
                                      </p:tavLst>
                                    </p:anim>
                                    <p:anim calcmode="lin" valueType="num">
                                      <p:cBhvr>
                                        <p:cTn id="32" dur="250" fill="hold"/>
                                        <p:tgtEl>
                                          <p:spTgt spid="53"/>
                                        </p:tgtEl>
                                        <p:attrNameLst>
                                          <p:attrName>ppt_h</p:attrName>
                                        </p:attrNameLst>
                                      </p:cBhvr>
                                      <p:tavLst>
                                        <p:tav tm="0">
                                          <p:val>
                                            <p:fltVal val="0"/>
                                          </p:val>
                                        </p:tav>
                                        <p:tav tm="100000">
                                          <p:val>
                                            <p:strVal val="#ppt_h"/>
                                          </p:val>
                                        </p:tav>
                                      </p:tavLst>
                                    </p:anim>
                                    <p:animEffect transition="in" filter="fade">
                                      <p:cBhvr>
                                        <p:cTn id="33" dur="250"/>
                                        <p:tgtEl>
                                          <p:spTgt spid="53"/>
                                        </p:tgtEl>
                                      </p:cBhvr>
                                    </p:animEffect>
                                  </p:childTnLst>
                                </p:cTn>
                              </p:par>
                            </p:childTnLst>
                          </p:cTn>
                        </p:par>
                        <p:par>
                          <p:cTn id="34" fill="hold">
                            <p:stCondLst>
                              <p:cond delay="1250"/>
                            </p:stCondLst>
                            <p:childTnLst>
                              <p:par>
                                <p:cTn id="35" presetID="10"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50"/>
                                        <p:tgtEl>
                                          <p:spTgt spid="9"/>
                                        </p:tgtEl>
                                      </p:cBhvr>
                                    </p:animEffect>
                                  </p:childTnLst>
                                </p:cTn>
                              </p:par>
                              <p:par>
                                <p:cTn id="38" presetID="10" presetClass="entr" presetSubtype="0" fill="hold"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250"/>
                                        <p:tgtEl>
                                          <p:spTgt spid="6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250"/>
                                        <p:tgtEl>
                                          <p:spTgt spid="33"/>
                                        </p:tgtEl>
                                      </p:cBhvr>
                                    </p:animEffect>
                                  </p:childTnLst>
                                </p:cTn>
                              </p:par>
                            </p:childTnLst>
                          </p:cTn>
                        </p:par>
                        <p:par>
                          <p:cTn id="48" fill="hold">
                            <p:stCondLst>
                              <p:cond delay="1750"/>
                            </p:stCondLst>
                            <p:childTnLst>
                              <p:par>
                                <p:cTn id="49" presetID="53" presetClass="entr" presetSubtype="16"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p:cTn id="51" dur="250" fill="hold"/>
                                        <p:tgtEl>
                                          <p:spTgt spid="54"/>
                                        </p:tgtEl>
                                        <p:attrNameLst>
                                          <p:attrName>ppt_w</p:attrName>
                                        </p:attrNameLst>
                                      </p:cBhvr>
                                      <p:tavLst>
                                        <p:tav tm="0">
                                          <p:val>
                                            <p:fltVal val="0"/>
                                          </p:val>
                                        </p:tav>
                                        <p:tav tm="100000">
                                          <p:val>
                                            <p:strVal val="#ppt_w"/>
                                          </p:val>
                                        </p:tav>
                                      </p:tavLst>
                                    </p:anim>
                                    <p:anim calcmode="lin" valueType="num">
                                      <p:cBhvr>
                                        <p:cTn id="52" dur="250" fill="hold"/>
                                        <p:tgtEl>
                                          <p:spTgt spid="54"/>
                                        </p:tgtEl>
                                        <p:attrNameLst>
                                          <p:attrName>ppt_h</p:attrName>
                                        </p:attrNameLst>
                                      </p:cBhvr>
                                      <p:tavLst>
                                        <p:tav tm="0">
                                          <p:val>
                                            <p:fltVal val="0"/>
                                          </p:val>
                                        </p:tav>
                                        <p:tav tm="100000">
                                          <p:val>
                                            <p:strVal val="#ppt_h"/>
                                          </p:val>
                                        </p:tav>
                                      </p:tavLst>
                                    </p:anim>
                                    <p:animEffect transition="in" filter="fade">
                                      <p:cBhvr>
                                        <p:cTn id="53" dur="250"/>
                                        <p:tgtEl>
                                          <p:spTgt spid="54"/>
                                        </p:tgtEl>
                                      </p:cBhvr>
                                    </p:animEffect>
                                  </p:childTnLst>
                                </p:cTn>
                              </p:par>
                            </p:childTnLst>
                          </p:cTn>
                        </p:par>
                        <p:par>
                          <p:cTn id="54" fill="hold">
                            <p:stCondLst>
                              <p:cond delay="2000"/>
                            </p:stCondLst>
                            <p:childTnLst>
                              <p:par>
                                <p:cTn id="55" presetID="10" presetClass="entr" presetSubtype="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250"/>
                                        <p:tgtEl>
                                          <p:spTgt spid="7"/>
                                        </p:tgtEl>
                                      </p:cBhvr>
                                    </p:animEffect>
                                  </p:childTnLst>
                                </p:cTn>
                              </p:par>
                              <p:par>
                                <p:cTn id="58" presetID="10"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250"/>
                                        <p:tgtEl>
                                          <p:spTgt spid="15"/>
                                        </p:tgtEl>
                                      </p:cBhvr>
                                    </p:animEffect>
                                  </p:childTnLst>
                                </p:cTn>
                              </p:par>
                            </p:childTnLst>
                          </p:cTn>
                        </p:par>
                        <p:par>
                          <p:cTn id="61" fill="hold">
                            <p:stCondLst>
                              <p:cond delay="2250"/>
                            </p:stCondLst>
                            <p:childTnLst>
                              <p:par>
                                <p:cTn id="62" presetID="10" presetClass="entr" presetSubtype="0"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250"/>
                                        <p:tgtEl>
                                          <p:spTgt spid="6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childTnLst>
                                </p:cTn>
                              </p:par>
                            </p:childTnLst>
                          </p:cTn>
                        </p:par>
                        <p:par>
                          <p:cTn id="68" fill="hold">
                            <p:stCondLst>
                              <p:cond delay="2500"/>
                            </p:stCondLst>
                            <p:childTnLst>
                              <p:par>
                                <p:cTn id="69" presetID="53" presetClass="entr" presetSubtype="16"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p:cTn id="71" dur="250" fill="hold"/>
                                        <p:tgtEl>
                                          <p:spTgt spid="55"/>
                                        </p:tgtEl>
                                        <p:attrNameLst>
                                          <p:attrName>ppt_w</p:attrName>
                                        </p:attrNameLst>
                                      </p:cBhvr>
                                      <p:tavLst>
                                        <p:tav tm="0">
                                          <p:val>
                                            <p:fltVal val="0"/>
                                          </p:val>
                                        </p:tav>
                                        <p:tav tm="100000">
                                          <p:val>
                                            <p:strVal val="#ppt_w"/>
                                          </p:val>
                                        </p:tav>
                                      </p:tavLst>
                                    </p:anim>
                                    <p:anim calcmode="lin" valueType="num">
                                      <p:cBhvr>
                                        <p:cTn id="72" dur="250" fill="hold"/>
                                        <p:tgtEl>
                                          <p:spTgt spid="55"/>
                                        </p:tgtEl>
                                        <p:attrNameLst>
                                          <p:attrName>ppt_h</p:attrName>
                                        </p:attrNameLst>
                                      </p:cBhvr>
                                      <p:tavLst>
                                        <p:tav tm="0">
                                          <p:val>
                                            <p:fltVal val="0"/>
                                          </p:val>
                                        </p:tav>
                                        <p:tav tm="100000">
                                          <p:val>
                                            <p:strVal val="#ppt_h"/>
                                          </p:val>
                                        </p:tav>
                                      </p:tavLst>
                                    </p:anim>
                                    <p:animEffect transition="in" filter="fade">
                                      <p:cBhvr>
                                        <p:cTn id="73" dur="250"/>
                                        <p:tgtEl>
                                          <p:spTgt spid="55"/>
                                        </p:tgtEl>
                                      </p:cBhvr>
                                    </p:animEffect>
                                  </p:childTnLst>
                                </p:cTn>
                              </p:par>
                            </p:childTnLst>
                          </p:cTn>
                        </p:par>
                        <p:par>
                          <p:cTn id="74" fill="hold">
                            <p:stCondLst>
                              <p:cond delay="2750"/>
                            </p:stCondLst>
                            <p:childTnLst>
                              <p:par>
                                <p:cTn id="75" presetID="10" presetClass="entr" presetSubtype="0" fill="hold" nodeType="afterEffect">
                                  <p:stCondLst>
                                    <p:cond delay="0"/>
                                  </p:stCondLst>
                                  <p:childTnLst>
                                    <p:set>
                                      <p:cBhvr>
                                        <p:cTn id="76" dur="1" fill="hold">
                                          <p:stCondLst>
                                            <p:cond delay="0"/>
                                          </p:stCondLst>
                                        </p:cTn>
                                        <p:tgtEl>
                                          <p:spTgt spid="11266"/>
                                        </p:tgtEl>
                                        <p:attrNameLst>
                                          <p:attrName>style.visibility</p:attrName>
                                        </p:attrNameLst>
                                      </p:cBhvr>
                                      <p:to>
                                        <p:strVal val="visible"/>
                                      </p:to>
                                    </p:set>
                                    <p:animEffect transition="in" filter="fade">
                                      <p:cBhvr>
                                        <p:cTn id="77" dur="250"/>
                                        <p:tgtEl>
                                          <p:spTgt spid="11266"/>
                                        </p:tgtEl>
                                      </p:cBhvr>
                                    </p:animEffect>
                                  </p:childTnLst>
                                </p:cTn>
                              </p:par>
                              <p:par>
                                <p:cTn id="78" presetID="10" presetClass="entr" presetSubtype="0" fill="hold" nodeType="withEffect">
                                  <p:stCondLst>
                                    <p:cond delay="0"/>
                                  </p:stCondLst>
                                  <p:childTnLst>
                                    <p:set>
                                      <p:cBhvr>
                                        <p:cTn id="79" dur="1" fill="hold">
                                          <p:stCondLst>
                                            <p:cond delay="0"/>
                                          </p:stCondLst>
                                        </p:cTn>
                                        <p:tgtEl>
                                          <p:spTgt spid="11270"/>
                                        </p:tgtEl>
                                        <p:attrNameLst>
                                          <p:attrName>style.visibility</p:attrName>
                                        </p:attrNameLst>
                                      </p:cBhvr>
                                      <p:to>
                                        <p:strVal val="visible"/>
                                      </p:to>
                                    </p:set>
                                    <p:animEffect transition="in" filter="fade">
                                      <p:cBhvr>
                                        <p:cTn id="80" dur="250"/>
                                        <p:tgtEl>
                                          <p:spTgt spid="11270"/>
                                        </p:tgtEl>
                                      </p:cBhvr>
                                    </p:animEffect>
                                  </p:childTnLst>
                                </p:cTn>
                              </p:par>
                              <p:par>
                                <p:cTn id="81" presetID="10"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250"/>
                                        <p:tgtEl>
                                          <p:spTgt spid="46"/>
                                        </p:tgtEl>
                                      </p:cBhvr>
                                    </p:animEffect>
                                  </p:childTnLst>
                                </p:cTn>
                              </p:par>
                              <p:par>
                                <p:cTn id="84" presetID="10" presetClass="entr" presetSubtype="0" fill="hold" nodeType="with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fade">
                                      <p:cBhvr>
                                        <p:cTn id="86" dur="250"/>
                                        <p:tgtEl>
                                          <p:spTgt spid="6"/>
                                        </p:tgtEl>
                                      </p:cBhvr>
                                    </p:animEffect>
                                  </p:childTnLst>
                                </p:cTn>
                              </p:par>
                            </p:childTnLst>
                          </p:cTn>
                        </p:par>
                        <p:par>
                          <p:cTn id="87" fill="hold">
                            <p:stCondLst>
                              <p:cond delay="3000"/>
                            </p:stCondLst>
                            <p:childTnLst>
                              <p:par>
                                <p:cTn id="88" presetID="10" presetClass="entr" presetSubtype="0" fill="hold" nodeType="afterEffect">
                                  <p:stCondLst>
                                    <p:cond delay="0"/>
                                  </p:stCondLst>
                                  <p:childTnLst>
                                    <p:set>
                                      <p:cBhvr>
                                        <p:cTn id="89" dur="1" fill="hold">
                                          <p:stCondLst>
                                            <p:cond delay="0"/>
                                          </p:stCondLst>
                                        </p:cTn>
                                        <p:tgtEl>
                                          <p:spTgt spid="64"/>
                                        </p:tgtEl>
                                        <p:attrNameLst>
                                          <p:attrName>style.visibility</p:attrName>
                                        </p:attrNameLst>
                                      </p:cBhvr>
                                      <p:to>
                                        <p:strVal val="visible"/>
                                      </p:to>
                                    </p:set>
                                    <p:animEffect transition="in" filter="fade">
                                      <p:cBhvr>
                                        <p:cTn id="90" dur="250"/>
                                        <p:tgtEl>
                                          <p:spTgt spid="6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fade">
                                      <p:cBhvr>
                                        <p:cTn id="93" dur="250"/>
                                        <p:tgtEl>
                                          <p:spTgt spid="48"/>
                                        </p:tgtEl>
                                      </p:cBhvr>
                                    </p:animEffect>
                                  </p:childTnLst>
                                </p:cTn>
                              </p:par>
                            </p:childTnLst>
                          </p:cTn>
                        </p:par>
                        <p:par>
                          <p:cTn id="94" fill="hold">
                            <p:stCondLst>
                              <p:cond delay="3250"/>
                            </p:stCondLst>
                            <p:childTnLst>
                              <p:par>
                                <p:cTn id="95" presetID="53" presetClass="entr" presetSubtype="16" fill="hold" grpId="0" nodeType="afterEffect">
                                  <p:stCondLst>
                                    <p:cond delay="0"/>
                                  </p:stCondLst>
                                  <p:childTnLst>
                                    <p:set>
                                      <p:cBhvr>
                                        <p:cTn id="96" dur="1" fill="hold">
                                          <p:stCondLst>
                                            <p:cond delay="0"/>
                                          </p:stCondLst>
                                        </p:cTn>
                                        <p:tgtEl>
                                          <p:spTgt spid="56"/>
                                        </p:tgtEl>
                                        <p:attrNameLst>
                                          <p:attrName>style.visibility</p:attrName>
                                        </p:attrNameLst>
                                      </p:cBhvr>
                                      <p:to>
                                        <p:strVal val="visible"/>
                                      </p:to>
                                    </p:set>
                                    <p:anim calcmode="lin" valueType="num">
                                      <p:cBhvr>
                                        <p:cTn id="97" dur="250" fill="hold"/>
                                        <p:tgtEl>
                                          <p:spTgt spid="56"/>
                                        </p:tgtEl>
                                        <p:attrNameLst>
                                          <p:attrName>ppt_w</p:attrName>
                                        </p:attrNameLst>
                                      </p:cBhvr>
                                      <p:tavLst>
                                        <p:tav tm="0">
                                          <p:val>
                                            <p:fltVal val="0"/>
                                          </p:val>
                                        </p:tav>
                                        <p:tav tm="100000">
                                          <p:val>
                                            <p:strVal val="#ppt_w"/>
                                          </p:val>
                                        </p:tav>
                                      </p:tavLst>
                                    </p:anim>
                                    <p:anim calcmode="lin" valueType="num">
                                      <p:cBhvr>
                                        <p:cTn id="98" dur="250" fill="hold"/>
                                        <p:tgtEl>
                                          <p:spTgt spid="56"/>
                                        </p:tgtEl>
                                        <p:attrNameLst>
                                          <p:attrName>ppt_h</p:attrName>
                                        </p:attrNameLst>
                                      </p:cBhvr>
                                      <p:tavLst>
                                        <p:tav tm="0">
                                          <p:val>
                                            <p:fltVal val="0"/>
                                          </p:val>
                                        </p:tav>
                                        <p:tav tm="100000">
                                          <p:val>
                                            <p:strVal val="#ppt_h"/>
                                          </p:val>
                                        </p:tav>
                                      </p:tavLst>
                                    </p:anim>
                                    <p:animEffect transition="in" filter="fade">
                                      <p:cBhvr>
                                        <p:cTn id="99" dur="250"/>
                                        <p:tgtEl>
                                          <p:spTgt spid="56"/>
                                        </p:tgtEl>
                                      </p:cBhvr>
                                    </p:animEffect>
                                  </p:childTnLst>
                                </p:cTn>
                              </p:par>
                            </p:childTnLst>
                          </p:cTn>
                        </p:par>
                        <p:par>
                          <p:cTn id="100" fill="hold">
                            <p:stCondLst>
                              <p:cond delay="3500"/>
                            </p:stCondLst>
                            <p:childTnLst>
                              <p:par>
                                <p:cTn id="101" presetID="10" presetClass="entr" presetSubtype="0" fill="hold" grpId="0" nodeType="after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fade">
                                      <p:cBhvr>
                                        <p:cTn id="103" dur="250"/>
                                        <p:tgtEl>
                                          <p:spTgt spid="12"/>
                                        </p:tgtEl>
                                      </p:cBhvr>
                                    </p:animEffect>
                                  </p:childTnLst>
                                </p:cTn>
                              </p:par>
                              <p:par>
                                <p:cTn id="104" presetID="10" presetClass="entr" presetSubtype="0" fill="hold"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250"/>
                                        <p:tgtEl>
                                          <p:spTgt spid="27"/>
                                        </p:tgtEl>
                                      </p:cBhvr>
                                    </p:animEffect>
                                  </p:childTnLst>
                                </p:cTn>
                              </p:par>
                            </p:childTnLst>
                          </p:cTn>
                        </p:par>
                        <p:par>
                          <p:cTn id="107" fill="hold">
                            <p:stCondLst>
                              <p:cond delay="3750"/>
                            </p:stCondLst>
                            <p:childTnLst>
                              <p:par>
                                <p:cTn id="108" presetID="10" presetClass="entr" presetSubtype="0" fill="hold" nodeType="afterEffect">
                                  <p:stCondLst>
                                    <p:cond delay="0"/>
                                  </p:stCondLst>
                                  <p:childTnLst>
                                    <p:set>
                                      <p:cBhvr>
                                        <p:cTn id="109" dur="1" fill="hold">
                                          <p:stCondLst>
                                            <p:cond delay="0"/>
                                          </p:stCondLst>
                                        </p:cTn>
                                        <p:tgtEl>
                                          <p:spTgt spid="65"/>
                                        </p:tgtEl>
                                        <p:attrNameLst>
                                          <p:attrName>style.visibility</p:attrName>
                                        </p:attrNameLst>
                                      </p:cBhvr>
                                      <p:to>
                                        <p:strVal val="visible"/>
                                      </p:to>
                                    </p:set>
                                    <p:animEffect transition="in" filter="fade">
                                      <p:cBhvr>
                                        <p:cTn id="110" dur="250"/>
                                        <p:tgtEl>
                                          <p:spTgt spid="6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250"/>
                                        <p:tgtEl>
                                          <p:spTgt spid="49"/>
                                        </p:tgtEl>
                                      </p:cBhvr>
                                    </p:animEffect>
                                  </p:childTnLst>
                                </p:cTn>
                              </p:par>
                            </p:childTnLst>
                          </p:cTn>
                        </p:par>
                        <p:par>
                          <p:cTn id="114" fill="hold">
                            <p:stCondLst>
                              <p:cond delay="4000"/>
                            </p:stCondLst>
                            <p:childTnLst>
                              <p:par>
                                <p:cTn id="115" presetID="53" presetClass="entr" presetSubtype="16" fill="hold" grpId="0" nodeType="afterEffect">
                                  <p:stCondLst>
                                    <p:cond delay="0"/>
                                  </p:stCondLst>
                                  <p:childTnLst>
                                    <p:set>
                                      <p:cBhvr>
                                        <p:cTn id="116" dur="1" fill="hold">
                                          <p:stCondLst>
                                            <p:cond delay="0"/>
                                          </p:stCondLst>
                                        </p:cTn>
                                        <p:tgtEl>
                                          <p:spTgt spid="57"/>
                                        </p:tgtEl>
                                        <p:attrNameLst>
                                          <p:attrName>style.visibility</p:attrName>
                                        </p:attrNameLst>
                                      </p:cBhvr>
                                      <p:to>
                                        <p:strVal val="visible"/>
                                      </p:to>
                                    </p:set>
                                    <p:anim calcmode="lin" valueType="num">
                                      <p:cBhvr>
                                        <p:cTn id="117" dur="250" fill="hold"/>
                                        <p:tgtEl>
                                          <p:spTgt spid="57"/>
                                        </p:tgtEl>
                                        <p:attrNameLst>
                                          <p:attrName>ppt_w</p:attrName>
                                        </p:attrNameLst>
                                      </p:cBhvr>
                                      <p:tavLst>
                                        <p:tav tm="0">
                                          <p:val>
                                            <p:fltVal val="0"/>
                                          </p:val>
                                        </p:tav>
                                        <p:tav tm="100000">
                                          <p:val>
                                            <p:strVal val="#ppt_w"/>
                                          </p:val>
                                        </p:tav>
                                      </p:tavLst>
                                    </p:anim>
                                    <p:anim calcmode="lin" valueType="num">
                                      <p:cBhvr>
                                        <p:cTn id="118" dur="250" fill="hold"/>
                                        <p:tgtEl>
                                          <p:spTgt spid="57"/>
                                        </p:tgtEl>
                                        <p:attrNameLst>
                                          <p:attrName>ppt_h</p:attrName>
                                        </p:attrNameLst>
                                      </p:cBhvr>
                                      <p:tavLst>
                                        <p:tav tm="0">
                                          <p:val>
                                            <p:fltVal val="0"/>
                                          </p:val>
                                        </p:tav>
                                        <p:tav tm="100000">
                                          <p:val>
                                            <p:strVal val="#ppt_h"/>
                                          </p:val>
                                        </p:tav>
                                      </p:tavLst>
                                    </p:anim>
                                    <p:animEffect transition="in" filter="fade">
                                      <p:cBhvr>
                                        <p:cTn id="119" dur="250"/>
                                        <p:tgtEl>
                                          <p:spTgt spid="57"/>
                                        </p:tgtEl>
                                      </p:cBhvr>
                                    </p:animEffect>
                                  </p:childTnLst>
                                </p:cTn>
                              </p:par>
                            </p:childTnLst>
                          </p:cTn>
                        </p:par>
                        <p:par>
                          <p:cTn id="120" fill="hold">
                            <p:stCondLst>
                              <p:cond delay="4250"/>
                            </p:stCondLst>
                            <p:childTnLst>
                              <p:par>
                                <p:cTn id="121" presetID="10" presetClass="entr" presetSubtype="0" fill="hold" grpId="0" nodeType="afterEffect">
                                  <p:stCondLst>
                                    <p:cond delay="0"/>
                                  </p:stCondLst>
                                  <p:childTnLst>
                                    <p:set>
                                      <p:cBhvr>
                                        <p:cTn id="122" dur="1" fill="hold">
                                          <p:stCondLst>
                                            <p:cond delay="0"/>
                                          </p:stCondLst>
                                        </p:cTn>
                                        <p:tgtEl>
                                          <p:spTgt spid="2"/>
                                        </p:tgtEl>
                                        <p:attrNameLst>
                                          <p:attrName>style.visibility</p:attrName>
                                        </p:attrNameLst>
                                      </p:cBhvr>
                                      <p:to>
                                        <p:strVal val="visible"/>
                                      </p:to>
                                    </p:set>
                                    <p:animEffect transition="in" filter="fade">
                                      <p:cBhvr>
                                        <p:cTn id="123" dur="250"/>
                                        <p:tgtEl>
                                          <p:spTgt spid="2"/>
                                        </p:tgtEl>
                                      </p:cBhvr>
                                    </p:animEffect>
                                  </p:childTnLst>
                                </p:cTn>
                              </p:par>
                              <p:par>
                                <p:cTn id="124" presetID="10" presetClass="entr" presetSubtype="0" fill="hold" nodeType="withEffect">
                                  <p:stCondLst>
                                    <p:cond delay="0"/>
                                  </p:stCondLst>
                                  <p:childTnLst>
                                    <p:set>
                                      <p:cBhvr>
                                        <p:cTn id="125" dur="1" fill="hold">
                                          <p:stCondLst>
                                            <p:cond delay="0"/>
                                          </p:stCondLst>
                                        </p:cTn>
                                        <p:tgtEl>
                                          <p:spTgt spid="24"/>
                                        </p:tgtEl>
                                        <p:attrNameLst>
                                          <p:attrName>style.visibility</p:attrName>
                                        </p:attrNameLst>
                                      </p:cBhvr>
                                      <p:to>
                                        <p:strVal val="visible"/>
                                      </p:to>
                                    </p:set>
                                    <p:animEffect transition="in" filter="fade">
                                      <p:cBhvr>
                                        <p:cTn id="126" dur="250"/>
                                        <p:tgtEl>
                                          <p:spTgt spid="24"/>
                                        </p:tgtEl>
                                      </p:cBhvr>
                                    </p:animEffect>
                                  </p:childTnLst>
                                </p:cTn>
                              </p:par>
                            </p:childTnLst>
                          </p:cTn>
                        </p:par>
                      </p:childTnLst>
                    </p:cTn>
                  </p:par>
                  <p:par>
                    <p:cTn id="127" fill="hold">
                      <p:stCondLst>
                        <p:cond delay="indefinite"/>
                      </p:stCondLst>
                      <p:childTnLst>
                        <p:par>
                          <p:cTn id="128" fill="hold">
                            <p:stCondLst>
                              <p:cond delay="0"/>
                            </p:stCondLst>
                            <p:childTnLst>
                              <p:par>
                                <p:cTn id="129" presetID="14" presetClass="entr" presetSubtype="10" fill="hold" grpId="0" nodeType="clickEffect">
                                  <p:stCondLst>
                                    <p:cond delay="0"/>
                                  </p:stCondLst>
                                  <p:childTnLst>
                                    <p:set>
                                      <p:cBhvr>
                                        <p:cTn id="130" dur="1" fill="hold">
                                          <p:stCondLst>
                                            <p:cond delay="0"/>
                                          </p:stCondLst>
                                        </p:cTn>
                                        <p:tgtEl>
                                          <p:spTgt spid="13"/>
                                        </p:tgtEl>
                                        <p:attrNameLst>
                                          <p:attrName>style.visibility</p:attrName>
                                        </p:attrNameLst>
                                      </p:cBhvr>
                                      <p:to>
                                        <p:strVal val="visible"/>
                                      </p:to>
                                    </p:set>
                                    <p:animEffect transition="in" filter="randombar(horizontal)">
                                      <p:cBhvr>
                                        <p:cTn id="1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54" grpId="0" animBg="1"/>
      <p:bldP spid="33" grpId="0" animBg="1"/>
      <p:bldP spid="55" grpId="0" animBg="1"/>
      <p:bldP spid="47" grpId="0" animBg="1"/>
      <p:bldP spid="56" grpId="0" animBg="1"/>
      <p:bldP spid="48" grpId="0" animBg="1"/>
      <p:bldP spid="57" grpId="0" animBg="1"/>
      <p:bldP spid="49" grpId="0" animBg="1"/>
      <p:bldP spid="53" grpId="0" animBg="1"/>
      <p:bldP spid="50" grpId="0" animBg="1"/>
      <p:bldP spid="42" grpId="0" animBg="1"/>
      <p:bldP spid="51" grpId="0" animBg="1"/>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a:clrChange>
              <a:clrFrom>
                <a:srgbClr val="FFFFFF"/>
              </a:clrFrom>
              <a:clrTo>
                <a:srgbClr val="FFFFFF">
                  <a:alpha val="0"/>
                </a:srgbClr>
              </a:clrTo>
            </a:clrChange>
          </a:blip>
          <a:stretch>
            <a:fillRect/>
          </a:stretch>
        </p:blipFill>
        <p:spPr>
          <a:xfrm>
            <a:off x="11112957" y="4384474"/>
            <a:ext cx="393516" cy="884353"/>
          </a:xfrm>
          <a:prstGeom prst="rect">
            <a:avLst/>
          </a:prstGeom>
        </p:spPr>
      </p:pic>
      <p:sp>
        <p:nvSpPr>
          <p:cNvPr id="2" name="Rounded Rectangle 1"/>
          <p:cNvSpPr/>
          <p:nvPr/>
        </p:nvSpPr>
        <p:spPr bwMode="auto">
          <a:xfrm>
            <a:off x="10797986" y="1700046"/>
            <a:ext cx="1052905" cy="517667"/>
          </a:xfrm>
          <a:prstGeom prst="roundRect">
            <a:avLst/>
          </a:prstGeom>
          <a:solidFill>
            <a:schemeClr val="accent3">
              <a:lumMod val="50000"/>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r>
              <a:rPr kumimoji="0" lang="en-US" sz="1961" b="1" i="0" u="none" strike="noStrike" kern="1200" cap="none" spc="0" normalizeH="0" baseline="0" noProof="0" dirty="0">
                <a:ln>
                  <a:noFill/>
                </a:ln>
                <a:gradFill>
                  <a:gsLst>
                    <a:gs pos="5439">
                      <a:srgbClr val="F8F8F8"/>
                    </a:gs>
                    <a:gs pos="10000">
                      <a:srgbClr val="F8F8F8"/>
                    </a:gs>
                  </a:gsLst>
                  <a:lin ang="5400000" scaled="0"/>
                </a:gradFill>
                <a:effectLst>
                  <a:outerShdw blurRad="38100" dist="38100" dir="2700000" algn="tl">
                    <a:srgbClr val="000000">
                      <a:alpha val="43137"/>
                    </a:srgbClr>
                  </a:outerShdw>
                </a:effectLst>
                <a:uLnTx/>
                <a:uFillTx/>
                <a:latin typeface="Segoe UI"/>
                <a:ea typeface="+mn-ea"/>
                <a:cs typeface="+mn-cs"/>
              </a:rPr>
              <a:t>MSBuild</a:t>
            </a:r>
          </a:p>
        </p:txBody>
      </p:sp>
      <p:grpSp>
        <p:nvGrpSpPr>
          <p:cNvPr id="9" name="Group 8"/>
          <p:cNvGrpSpPr/>
          <p:nvPr/>
        </p:nvGrpSpPr>
        <p:grpSpPr>
          <a:xfrm>
            <a:off x="2435006" y="1554732"/>
            <a:ext cx="1869166" cy="584613"/>
            <a:chOff x="9672033" y="3490175"/>
            <a:chExt cx="2366853" cy="817351"/>
          </a:xfrm>
        </p:grpSpPr>
        <p:sp>
          <p:nvSpPr>
            <p:cNvPr id="10" name="Rectangle 9"/>
            <p:cNvSpPr/>
            <p:nvPr/>
          </p:nvSpPr>
          <p:spPr>
            <a:xfrm>
              <a:off x="10204889" y="3967219"/>
              <a:ext cx="1833997" cy="340307"/>
            </a:xfrm>
            <a:prstGeom prst="rect">
              <a:avLst/>
            </a:prstGeom>
          </p:spPr>
          <p:txBody>
            <a:bodyPr wrap="square">
              <a:sp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r>
                <a:rPr kumimoji="0" lang="en-US" sz="1568" b="0" i="0" u="none" strike="noStrike" kern="1200" cap="none" spc="0" normalizeH="0" baseline="0" noProof="0" dirty="0">
                  <a:ln>
                    <a:noFill/>
                  </a:ln>
                  <a:solidFill>
                    <a:srgbClr val="5B318F"/>
                  </a:solidFill>
                  <a:effectLst/>
                  <a:uLnTx/>
                  <a:uFillTx/>
                  <a:latin typeface="Segoe UI"/>
                  <a:ea typeface="+mn-ea"/>
                  <a:cs typeface="+mn-cs"/>
                  <a:sym typeface="Wingdings"/>
                </a:rPr>
                <a:t>Project Templates</a:t>
              </a:r>
              <a:endParaRPr kumimoji="0" lang="fi-FI" sz="1568" b="0" i="0" u="none" strike="noStrike" kern="1200" cap="none" spc="0" normalizeH="0" baseline="0" noProof="0" dirty="0">
                <a:ln>
                  <a:noFill/>
                </a:ln>
                <a:solidFill>
                  <a:srgbClr val="5B318F"/>
                </a:solidFill>
                <a:effectLst/>
                <a:uLnTx/>
                <a:uFillTx/>
                <a:latin typeface="Segoe UI"/>
                <a:ea typeface="+mn-ea"/>
                <a:cs typeface="+mn-cs"/>
              </a:endParaRPr>
            </a:p>
          </p:txBody>
        </p:sp>
        <p:pic>
          <p:nvPicPr>
            <p:cNvPr id="11" name="Picture 10"/>
            <p:cNvPicPr>
              <a:picLocks noChangeAspect="1"/>
            </p:cNvPicPr>
            <p:nvPr/>
          </p:nvPicPr>
          <p:blipFill>
            <a:blip r:embed="rId3"/>
            <a:stretch>
              <a:fillRect/>
            </a:stretch>
          </p:blipFill>
          <p:spPr>
            <a:xfrm>
              <a:off x="9672033" y="3490175"/>
              <a:ext cx="2366853" cy="661259"/>
            </a:xfrm>
            <a:prstGeom prst="rect">
              <a:avLst/>
            </a:prstGeom>
          </p:spPr>
        </p:pic>
      </p:gr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2373" y="4540104"/>
            <a:ext cx="997379" cy="864039"/>
          </a:xfrm>
          <a:prstGeom prst="rect">
            <a:avLst/>
          </a:prstGeom>
        </p:spPr>
      </p:pic>
      <p:grpSp>
        <p:nvGrpSpPr>
          <p:cNvPr id="3" name="Group 2"/>
          <p:cNvGrpSpPr/>
          <p:nvPr/>
        </p:nvGrpSpPr>
        <p:grpSpPr>
          <a:xfrm>
            <a:off x="761381" y="1539300"/>
            <a:ext cx="1136332" cy="772213"/>
            <a:chOff x="1140359" y="2157070"/>
            <a:chExt cx="1790492" cy="1239228"/>
          </a:xfrm>
        </p:grpSpPr>
        <p:sp>
          <p:nvSpPr>
            <p:cNvPr id="4" name="Rectangle 3"/>
            <p:cNvSpPr/>
            <p:nvPr/>
          </p:nvSpPr>
          <p:spPr bwMode="auto">
            <a:xfrm>
              <a:off x="1140359" y="2157070"/>
              <a:ext cx="1536519" cy="962937"/>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44821" tIns="44821" rIns="44821" bIns="44821" numCol="1" spcCol="0" rtlCol="0" fromWordArt="0" anchor="t" anchorCtr="0" forceAA="0" compatLnSpc="1">
              <a:prstTxWarp prst="textNoShape">
                <a:avLst/>
              </a:prstTxWarp>
              <a:noAutofit/>
            </a:bodyPr>
            <a:lstStyle/>
            <a:p>
              <a:pPr marL="0" marR="0" lvl="0" indent="0" algn="l" defTabSz="896068" rtl="0" eaLnBrk="1" fontAlgn="base" latinLnBrk="0" hangingPunct="1">
                <a:lnSpc>
                  <a:spcPct val="100000"/>
                </a:lnSpc>
                <a:spcBef>
                  <a:spcPct val="0"/>
                </a:spcBef>
                <a:spcAft>
                  <a:spcPct val="0"/>
                </a:spcAft>
                <a:buClrTx/>
                <a:buSzTx/>
                <a:buFontTx/>
                <a:buNone/>
                <a:tabLst/>
                <a:defRPr/>
              </a:pPr>
              <a:r>
                <a:rPr kumimoji="0" lang="en-US" sz="1372" b="1" i="0" u="none" strike="noStrike" kern="1200" cap="none" spc="0" normalizeH="0" baseline="0" noProof="0" dirty="0">
                  <a:ln>
                    <a:noFill/>
                  </a:ln>
                  <a:solidFill>
                    <a:srgbClr val="2072B8"/>
                  </a:solidFill>
                  <a:effectLst/>
                  <a:uLnTx/>
                  <a:uFillTx/>
                  <a:latin typeface="Segoe UI"/>
                  <a:ea typeface="Segoe UI" pitchFamily="34" charset="0"/>
                  <a:cs typeface="Segoe UI" pitchFamily="34" charset="0"/>
                </a:rPr>
                <a:t>IIS Express</a:t>
              </a:r>
            </a:p>
          </p:txBody>
        </p:sp>
        <p:pic>
          <p:nvPicPr>
            <p:cNvPr id="5" name="Picture 4"/>
            <p:cNvPicPr>
              <a:picLocks noChangeAspect="1"/>
            </p:cNvPicPr>
            <p:nvPr/>
          </p:nvPicPr>
          <p:blipFill>
            <a:blip r:embed="rId5"/>
            <a:stretch>
              <a:fillRect/>
            </a:stretch>
          </p:blipFill>
          <p:spPr>
            <a:xfrm>
              <a:off x="2158744" y="2496298"/>
              <a:ext cx="772107" cy="900000"/>
            </a:xfrm>
            <a:prstGeom prst="rect">
              <a:avLst/>
            </a:prstGeom>
          </p:spPr>
        </p:pic>
      </p:grpSp>
      <p:pic>
        <p:nvPicPr>
          <p:cNvPr id="7" name="Picture 6" descr="http://cdn.gapotchenko.com/website/Content/Blog/Images/2014/05/NuGet%20Logo%2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07019" y="1748182"/>
            <a:ext cx="1212202" cy="4400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789403" y="1435387"/>
            <a:ext cx="1127010" cy="941311"/>
          </a:xfrm>
          <a:prstGeom prst="rect">
            <a:avLst/>
          </a:prstGeom>
          <a:noFill/>
        </p:spPr>
        <p:txBody>
          <a:bodyPr wrap="square" lIns="179285" tIns="143428" rIns="179285" bIns="143428" rtlCol="0">
            <a:spAutoFit/>
          </a:bodyPr>
          <a:lstStyle/>
          <a:p>
            <a:pPr marL="0" marR="0" lvl="0" indent="0" algn="l" defTabSz="896364" rtl="0" eaLnBrk="1" fontAlgn="auto" latinLnBrk="0" hangingPunct="1">
              <a:lnSpc>
                <a:spcPct val="90000"/>
              </a:lnSpc>
              <a:spcBef>
                <a:spcPts val="0"/>
              </a:spcBef>
              <a:spcAft>
                <a:spcPts val="588"/>
              </a:spcAft>
              <a:buClrTx/>
              <a:buSzTx/>
              <a:buFontTx/>
              <a:buNone/>
              <a:tabLst/>
              <a:defRPr/>
            </a:pPr>
            <a:r>
              <a:rPr kumimoji="0" lang="en-US" sz="4705" b="1" i="0" u="none" strike="noStrike" kern="1200" cap="none" spc="0" normalizeH="0" baseline="0" noProof="0" dirty="0">
                <a:ln w="12700">
                  <a:solidFill>
                    <a:srgbClr val="0078D7"/>
                  </a:solidFill>
                  <a:prstDash val="solid"/>
                </a:ln>
                <a:pattFill prst="pct50">
                  <a:fgClr>
                    <a:srgbClr val="0078D7"/>
                  </a:fgClr>
                  <a:bgClr>
                    <a:srgbClr val="0078D7">
                      <a:lumMod val="20000"/>
                      <a:lumOff val="80000"/>
                    </a:srgbClr>
                  </a:bgClr>
                </a:pattFill>
                <a:effectLst>
                  <a:outerShdw dist="38100" dir="2640000" algn="bl" rotWithShape="0">
                    <a:srgbClr val="0078D7"/>
                  </a:outerShdw>
                </a:effectLst>
                <a:uLnTx/>
                <a:uFillTx/>
                <a:latin typeface="Segoe UI"/>
                <a:ea typeface="+mn-ea"/>
                <a:cs typeface="+mn-cs"/>
              </a:rPr>
              <a:t>C#</a:t>
            </a:r>
            <a:endParaRPr kumimoji="0" lang="fi-FI" sz="4705" b="1" i="0" u="none" strike="noStrike" kern="1200" cap="none" spc="0" normalizeH="0" baseline="0" noProof="0" dirty="0" err="1">
              <a:ln w="12700">
                <a:solidFill>
                  <a:srgbClr val="0078D7"/>
                </a:solidFill>
                <a:prstDash val="solid"/>
              </a:ln>
              <a:pattFill prst="pct50">
                <a:fgClr>
                  <a:srgbClr val="0078D7"/>
                </a:fgClr>
                <a:bgClr>
                  <a:srgbClr val="0078D7">
                    <a:lumMod val="20000"/>
                    <a:lumOff val="80000"/>
                  </a:srgbClr>
                </a:bgClr>
              </a:pattFill>
              <a:effectLst>
                <a:outerShdw dist="38100" dir="2640000" algn="bl" rotWithShape="0">
                  <a:srgbClr val="0078D7"/>
                </a:outerShdw>
              </a:effectLst>
              <a:uLnTx/>
              <a:uFillTx/>
              <a:latin typeface="Segoe UI"/>
              <a:ea typeface="+mn-ea"/>
              <a:cs typeface="+mn-cs"/>
            </a:endParaRPr>
          </a:p>
        </p:txBody>
      </p:sp>
      <p:pic>
        <p:nvPicPr>
          <p:cNvPr id="14" name="Picture 13"/>
          <p:cNvPicPr>
            <a:picLocks noChangeAspect="1"/>
          </p:cNvPicPr>
          <p:nvPr/>
        </p:nvPicPr>
        <p:blipFill>
          <a:blip r:embed="rId7"/>
          <a:stretch>
            <a:fillRect/>
          </a:stretch>
        </p:blipFill>
        <p:spPr>
          <a:xfrm>
            <a:off x="914813" y="4696836"/>
            <a:ext cx="928500" cy="499963"/>
          </a:xfrm>
          <a:prstGeom prst="rect">
            <a:avLst/>
          </a:prstGeom>
        </p:spPr>
      </p:pic>
      <p:pic>
        <p:nvPicPr>
          <p:cNvPr id="15" name="Picture 4" descr="https://upload.wikimedia.org/wikipedia/commons/thumb/d/db/Npm-logo.svg/320px-Npm-logo.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3604" y="4746471"/>
            <a:ext cx="1187258" cy="460063"/>
          </a:xfrm>
          <a:prstGeom prst="rect">
            <a:avLst/>
          </a:prstGeom>
          <a:noFill/>
          <a:extLst>
            <a:ext uri="{909E8E84-426E-40DD-AFC4-6F175D3DCCD1}">
              <a14:hiddenFill xmlns:a14="http://schemas.microsoft.com/office/drawing/2010/main">
                <a:solidFill>
                  <a:srgbClr val="FFFFFF"/>
                </a:solidFill>
              </a14:hiddenFill>
            </a:ext>
          </a:extLst>
        </p:spPr>
      </p:pic>
      <p:sp>
        <p:nvSpPr>
          <p:cNvPr id="54" name="Diamond 53">
            <a:extLst>
              <a:ext uri="{FF2B5EF4-FFF2-40B4-BE49-F238E27FC236}">
                <a16:creationId xmlns:a16="http://schemas.microsoft.com/office/drawing/2014/main" id="{F0EBF615-77E3-43E2-8DF4-C5D6FDF44112}"/>
              </a:ext>
            </a:extLst>
          </p:cNvPr>
          <p:cNvSpPr/>
          <p:nvPr/>
        </p:nvSpPr>
        <p:spPr>
          <a:xfrm>
            <a:off x="4960229"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33" name="Rectangle: Rounded Corners 32">
            <a:extLst>
              <a:ext uri="{FF2B5EF4-FFF2-40B4-BE49-F238E27FC236}">
                <a16:creationId xmlns:a16="http://schemas.microsoft.com/office/drawing/2014/main" id="{81C2032B-E24F-4D4C-9EA1-273F41607674}"/>
              </a:ext>
            </a:extLst>
          </p:cNvPr>
          <p:cNvSpPr/>
          <p:nvPr/>
        </p:nvSpPr>
        <p:spPr>
          <a:xfrm>
            <a:off x="4627775"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Packages</a:t>
            </a:r>
          </a:p>
        </p:txBody>
      </p:sp>
      <p:pic>
        <p:nvPicPr>
          <p:cNvPr id="11266" name="Picture 2" descr="http://www.silicon.fr/wp-content/uploads/2013/11/Visual-Studio.jpg">
            <a:extLst>
              <a:ext uri="{FF2B5EF4-FFF2-40B4-BE49-F238E27FC236}">
                <a16:creationId xmlns:a16="http://schemas.microsoft.com/office/drawing/2014/main" id="{D2F088A7-A0A7-4B9F-8CA5-C24426F2BBB9}"/>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79774" y="1466482"/>
            <a:ext cx="1289628" cy="967221"/>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s://github-atom-io-herokuapp-com.global.ssl.fastly.net/assets/logo-small-44ca4a47bb1ea4a040921b7dc85f3abb.png">
            <a:extLst>
              <a:ext uri="{FF2B5EF4-FFF2-40B4-BE49-F238E27FC236}">
                <a16:creationId xmlns:a16="http://schemas.microsoft.com/office/drawing/2014/main" id="{9E5C2DC1-F76E-4350-B288-2611060A846F}"/>
              </a:ext>
            </a:extLst>
          </p:cNvPr>
          <p:cNvPicPr>
            <a:picLocks noChangeAspect="1" noChangeArrowheads="1"/>
          </p:cNvPicPr>
          <p:nvPr/>
        </p:nvPicPr>
        <p:blipFill>
          <a:blip r:embed="rId10">
            <a:duotone>
              <a:prstClr val="black"/>
              <a:srgbClr val="D9C3A5">
                <a:tint val="50000"/>
                <a:satMod val="180000"/>
              </a:srgbClr>
            </a:duotone>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6805242" y="5102029"/>
            <a:ext cx="1085850" cy="22860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8790482F-E67A-4EF4-BB8A-75FDF6F2EB23}"/>
              </a:ext>
            </a:extLst>
          </p:cNvPr>
          <p:cNvSpPr txBox="1"/>
          <p:nvPr/>
        </p:nvSpPr>
        <p:spPr>
          <a:xfrm rot="16200000">
            <a:off x="-755922" y="1900828"/>
            <a:ext cx="2117634"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83B01"/>
                </a:solidFill>
                <a:effectLst/>
                <a:uLnTx/>
                <a:uFillTx/>
                <a:latin typeface="Indira K"/>
                <a:ea typeface="+mn-ea"/>
                <a:cs typeface="+mn-cs"/>
              </a:rPr>
              <a:t>Traditional</a:t>
            </a:r>
          </a:p>
        </p:txBody>
      </p:sp>
      <p:sp>
        <p:nvSpPr>
          <p:cNvPr id="43" name="TextBox 42">
            <a:extLst>
              <a:ext uri="{FF2B5EF4-FFF2-40B4-BE49-F238E27FC236}">
                <a16:creationId xmlns:a16="http://schemas.microsoft.com/office/drawing/2014/main" id="{2354FBB1-1C5B-4E15-8131-68A6F788119A}"/>
              </a:ext>
            </a:extLst>
          </p:cNvPr>
          <p:cNvSpPr txBox="1"/>
          <p:nvPr/>
        </p:nvSpPr>
        <p:spPr>
          <a:xfrm rot="16200000">
            <a:off x="-718842" y="4725410"/>
            <a:ext cx="2117634"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83B01"/>
                </a:solidFill>
                <a:effectLst/>
                <a:uLnTx/>
                <a:uFillTx/>
                <a:latin typeface="Indira K"/>
                <a:ea typeface="+mn-ea"/>
                <a:cs typeface="+mn-cs"/>
              </a:rPr>
              <a:t>SPFx</a:t>
            </a:r>
          </a:p>
        </p:txBody>
      </p:sp>
      <p:grpSp>
        <p:nvGrpSpPr>
          <p:cNvPr id="6" name="Group 5">
            <a:extLst>
              <a:ext uri="{FF2B5EF4-FFF2-40B4-BE49-F238E27FC236}">
                <a16:creationId xmlns:a16="http://schemas.microsoft.com/office/drawing/2014/main" id="{8CF1E1CA-E051-4BAF-AFCE-CFF8B8BC0D6A}"/>
              </a:ext>
            </a:extLst>
          </p:cNvPr>
          <p:cNvGrpSpPr/>
          <p:nvPr/>
        </p:nvGrpSpPr>
        <p:grpSpPr>
          <a:xfrm>
            <a:off x="6778692" y="4028746"/>
            <a:ext cx="1138951" cy="918072"/>
            <a:chOff x="6778692" y="4028746"/>
            <a:chExt cx="1138951" cy="918072"/>
          </a:xfrm>
        </p:grpSpPr>
        <p:pic>
          <p:nvPicPr>
            <p:cNvPr id="66" name="Picture 4">
              <a:extLst>
                <a:ext uri="{FF2B5EF4-FFF2-40B4-BE49-F238E27FC236}">
                  <a16:creationId xmlns:a16="http://schemas.microsoft.com/office/drawing/2014/main" id="{BBF3B44F-DBFD-435D-9B33-09A62EF07096}"/>
                </a:ext>
              </a:extLst>
            </p:cNvPr>
            <p:cNvPicPr>
              <a:picLocks noChangeAspect="1" noChangeArrowheads="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bwMode="auto">
            <a:xfrm>
              <a:off x="7025682" y="4028746"/>
              <a:ext cx="644415" cy="641898"/>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FEF06A20-381E-4F0E-9AD0-CC812EEE3CD1}"/>
                </a:ext>
              </a:extLst>
            </p:cNvPr>
            <p:cNvSpPr txBox="1"/>
            <p:nvPr/>
          </p:nvSpPr>
          <p:spPr>
            <a:xfrm>
              <a:off x="6778692" y="4639041"/>
              <a:ext cx="113895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ACC"/>
                  </a:solidFill>
                  <a:effectLst/>
                  <a:uLnTx/>
                  <a:uFillTx/>
                  <a:latin typeface="AvantGarde CondBook"/>
                  <a:ea typeface="+mn-ea"/>
                  <a:cs typeface="+mn-cs"/>
                </a:rPr>
                <a:t>VS Code</a:t>
              </a:r>
            </a:p>
          </p:txBody>
        </p:sp>
      </p:grpSp>
      <p:pic>
        <p:nvPicPr>
          <p:cNvPr id="46" name="Picture 2" descr="http://www.silicon.fr/wp-content/uploads/2013/11/Visual-Studio.jpg">
            <a:extLst>
              <a:ext uri="{FF2B5EF4-FFF2-40B4-BE49-F238E27FC236}">
                <a16:creationId xmlns:a16="http://schemas.microsoft.com/office/drawing/2014/main" id="{CB2A3235-D10D-4153-9E1F-E90C2E57AF5D}"/>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9700" y="5404278"/>
            <a:ext cx="1050702" cy="788027"/>
          </a:xfrm>
          <a:prstGeom prst="rect">
            <a:avLst/>
          </a:prstGeom>
          <a:noFill/>
          <a:extLst>
            <a:ext uri="{909E8E84-426E-40DD-AFC4-6F175D3DCCD1}">
              <a14:hiddenFill xmlns:a14="http://schemas.microsoft.com/office/drawing/2010/main">
                <a:solidFill>
                  <a:srgbClr val="FFFFFF"/>
                </a:solidFill>
              </a14:hiddenFill>
            </a:ext>
          </a:extLst>
        </p:spPr>
      </p:pic>
      <p:sp>
        <p:nvSpPr>
          <p:cNvPr id="55" name="Diamond 54">
            <a:extLst>
              <a:ext uri="{FF2B5EF4-FFF2-40B4-BE49-F238E27FC236}">
                <a16:creationId xmlns:a16="http://schemas.microsoft.com/office/drawing/2014/main" id="{FE88D51F-E573-4177-AFC1-CE046E6F356E}"/>
              </a:ext>
            </a:extLst>
          </p:cNvPr>
          <p:cNvSpPr/>
          <p:nvPr/>
        </p:nvSpPr>
        <p:spPr>
          <a:xfrm>
            <a:off x="6981572"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7" name="Rectangle: Rounded Corners 46">
            <a:extLst>
              <a:ext uri="{FF2B5EF4-FFF2-40B4-BE49-F238E27FC236}">
                <a16:creationId xmlns:a16="http://schemas.microsoft.com/office/drawing/2014/main" id="{2636D68D-0AA4-4AB5-B582-A6D6B9990091}"/>
              </a:ext>
            </a:extLst>
          </p:cNvPr>
          <p:cNvSpPr/>
          <p:nvPr/>
        </p:nvSpPr>
        <p:spPr>
          <a:xfrm>
            <a:off x="6627554"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Editor</a:t>
            </a:r>
          </a:p>
        </p:txBody>
      </p:sp>
      <p:sp>
        <p:nvSpPr>
          <p:cNvPr id="56" name="Diamond 55">
            <a:extLst>
              <a:ext uri="{FF2B5EF4-FFF2-40B4-BE49-F238E27FC236}">
                <a16:creationId xmlns:a16="http://schemas.microsoft.com/office/drawing/2014/main" id="{4FA0FDFE-034F-4886-A529-735B2F2A566C}"/>
              </a:ext>
            </a:extLst>
          </p:cNvPr>
          <p:cNvSpPr/>
          <p:nvPr/>
        </p:nvSpPr>
        <p:spPr>
          <a:xfrm>
            <a:off x="8981351"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8" name="Rectangle: Rounded Corners 47">
            <a:extLst>
              <a:ext uri="{FF2B5EF4-FFF2-40B4-BE49-F238E27FC236}">
                <a16:creationId xmlns:a16="http://schemas.microsoft.com/office/drawing/2014/main" id="{6FDEE4D8-F7CC-4864-A60B-4DDB27BB5A53}"/>
              </a:ext>
            </a:extLst>
          </p:cNvPr>
          <p:cNvSpPr/>
          <p:nvPr/>
        </p:nvSpPr>
        <p:spPr>
          <a:xfrm>
            <a:off x="8627333"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Language</a:t>
            </a:r>
          </a:p>
        </p:txBody>
      </p:sp>
      <p:sp>
        <p:nvSpPr>
          <p:cNvPr id="57" name="Diamond 56">
            <a:extLst>
              <a:ext uri="{FF2B5EF4-FFF2-40B4-BE49-F238E27FC236}">
                <a16:creationId xmlns:a16="http://schemas.microsoft.com/office/drawing/2014/main" id="{FE19BE48-9A57-45AF-B81C-F303C35E4EB5}"/>
              </a:ext>
            </a:extLst>
          </p:cNvPr>
          <p:cNvSpPr/>
          <p:nvPr/>
        </p:nvSpPr>
        <p:spPr>
          <a:xfrm>
            <a:off x="10954248"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9" name="Rectangle: Rounded Corners 48">
            <a:extLst>
              <a:ext uri="{FF2B5EF4-FFF2-40B4-BE49-F238E27FC236}">
                <a16:creationId xmlns:a16="http://schemas.microsoft.com/office/drawing/2014/main" id="{2859331A-A3CD-4294-A476-EB8FC25C971E}"/>
              </a:ext>
            </a:extLst>
          </p:cNvPr>
          <p:cNvSpPr/>
          <p:nvPr/>
        </p:nvSpPr>
        <p:spPr>
          <a:xfrm>
            <a:off x="10627114"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Build Tasks</a:t>
            </a:r>
          </a:p>
        </p:txBody>
      </p:sp>
      <p:sp>
        <p:nvSpPr>
          <p:cNvPr id="53" name="Diamond 52">
            <a:extLst>
              <a:ext uri="{FF2B5EF4-FFF2-40B4-BE49-F238E27FC236}">
                <a16:creationId xmlns:a16="http://schemas.microsoft.com/office/drawing/2014/main" id="{B62523BB-5377-40D3-BD2B-15A01CAB7EB5}"/>
              </a:ext>
            </a:extLst>
          </p:cNvPr>
          <p:cNvSpPr/>
          <p:nvPr/>
        </p:nvSpPr>
        <p:spPr>
          <a:xfrm>
            <a:off x="2995950"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50" name="Rectangle: Rounded Corners 49">
            <a:extLst>
              <a:ext uri="{FF2B5EF4-FFF2-40B4-BE49-F238E27FC236}">
                <a16:creationId xmlns:a16="http://schemas.microsoft.com/office/drawing/2014/main" id="{8F70EC5E-2DA7-4C87-8F33-2BFFE6385A56}"/>
              </a:ext>
            </a:extLst>
          </p:cNvPr>
          <p:cNvSpPr/>
          <p:nvPr/>
        </p:nvSpPr>
        <p:spPr>
          <a:xfrm>
            <a:off x="2627996"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Templates</a:t>
            </a:r>
          </a:p>
        </p:txBody>
      </p:sp>
      <p:sp>
        <p:nvSpPr>
          <p:cNvPr id="42" name="Diamond 41">
            <a:extLst>
              <a:ext uri="{FF2B5EF4-FFF2-40B4-BE49-F238E27FC236}">
                <a16:creationId xmlns:a16="http://schemas.microsoft.com/office/drawing/2014/main" id="{BC14EC9D-1758-47D7-B662-12FD90902A3A}"/>
              </a:ext>
            </a:extLst>
          </p:cNvPr>
          <p:cNvSpPr/>
          <p:nvPr/>
        </p:nvSpPr>
        <p:spPr>
          <a:xfrm>
            <a:off x="999084"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51" name="Rectangle: Rounded Corners 50">
            <a:extLst>
              <a:ext uri="{FF2B5EF4-FFF2-40B4-BE49-F238E27FC236}">
                <a16:creationId xmlns:a16="http://schemas.microsoft.com/office/drawing/2014/main" id="{381517F8-9C81-45C5-BB8A-C07F0733A589}"/>
              </a:ext>
            </a:extLst>
          </p:cNvPr>
          <p:cNvSpPr/>
          <p:nvPr/>
        </p:nvSpPr>
        <p:spPr>
          <a:xfrm>
            <a:off x="628217"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Dev Server</a:t>
            </a:r>
          </a:p>
        </p:txBody>
      </p:sp>
      <p:cxnSp>
        <p:nvCxnSpPr>
          <p:cNvPr id="45" name="Straight Connector 44">
            <a:extLst>
              <a:ext uri="{FF2B5EF4-FFF2-40B4-BE49-F238E27FC236}">
                <a16:creationId xmlns:a16="http://schemas.microsoft.com/office/drawing/2014/main" id="{F474B28C-2CFA-4FAC-9A97-98064E754073}"/>
              </a:ext>
            </a:extLst>
          </p:cNvPr>
          <p:cNvCxnSpPr>
            <a:cxnSpLocks/>
          </p:cNvCxnSpPr>
          <p:nvPr/>
        </p:nvCxnSpPr>
        <p:spPr>
          <a:xfrm>
            <a:off x="234696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FD0BBCD-B5DC-492D-8232-488C9DB419EF}"/>
              </a:ext>
            </a:extLst>
          </p:cNvPr>
          <p:cNvCxnSpPr>
            <a:cxnSpLocks/>
          </p:cNvCxnSpPr>
          <p:nvPr/>
        </p:nvCxnSpPr>
        <p:spPr>
          <a:xfrm>
            <a:off x="434340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46C335C-460C-4B0B-834D-10D2B0B4D8DF}"/>
              </a:ext>
            </a:extLst>
          </p:cNvPr>
          <p:cNvCxnSpPr>
            <a:cxnSpLocks/>
          </p:cNvCxnSpPr>
          <p:nvPr/>
        </p:nvCxnSpPr>
        <p:spPr>
          <a:xfrm>
            <a:off x="633984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2F76521-BE79-4EC8-996B-9139C4B889FC}"/>
              </a:ext>
            </a:extLst>
          </p:cNvPr>
          <p:cNvCxnSpPr>
            <a:cxnSpLocks/>
          </p:cNvCxnSpPr>
          <p:nvPr/>
        </p:nvCxnSpPr>
        <p:spPr>
          <a:xfrm>
            <a:off x="833628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2E5E3E8-D0DF-4AEF-A939-ECB9A5866D20}"/>
              </a:ext>
            </a:extLst>
          </p:cNvPr>
          <p:cNvCxnSpPr>
            <a:cxnSpLocks/>
          </p:cNvCxnSpPr>
          <p:nvPr/>
        </p:nvCxnSpPr>
        <p:spPr>
          <a:xfrm>
            <a:off x="1033272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A1C944B2-A444-4FAB-B9E2-C04DE4FE57BB}"/>
              </a:ext>
            </a:extLst>
          </p:cNvPr>
          <p:cNvSpPr/>
          <p:nvPr/>
        </p:nvSpPr>
        <p:spPr>
          <a:xfrm>
            <a:off x="0" y="0"/>
            <a:ext cx="12192000" cy="6440704"/>
          </a:xfrm>
          <a:prstGeom prst="rect">
            <a:avLst/>
          </a:prstGeom>
          <a:solidFill>
            <a:schemeClr val="accent3">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58" name="Oval 57">
            <a:extLst>
              <a:ext uri="{FF2B5EF4-FFF2-40B4-BE49-F238E27FC236}">
                <a16:creationId xmlns:a16="http://schemas.microsoft.com/office/drawing/2014/main" id="{C2E7E656-284C-4234-97F3-9E3A109A35CA}"/>
              </a:ext>
            </a:extLst>
          </p:cNvPr>
          <p:cNvSpPr/>
          <p:nvPr/>
        </p:nvSpPr>
        <p:spPr>
          <a:xfrm>
            <a:off x="8499764" y="4091092"/>
            <a:ext cx="1683327" cy="16862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pic>
        <p:nvPicPr>
          <p:cNvPr id="27" name="Picture 26"/>
          <p:cNvPicPr>
            <a:picLocks noChangeAspect="1"/>
          </p:cNvPicPr>
          <p:nvPr/>
        </p:nvPicPr>
        <p:blipFill>
          <a:blip r:embed="rId14">
            <a:clrChange>
              <a:clrFrom>
                <a:srgbClr val="FFFFFF"/>
              </a:clrFrom>
              <a:clrTo>
                <a:srgbClr val="FFFFFF">
                  <a:alpha val="0"/>
                </a:srgbClr>
              </a:clrTo>
            </a:clrChange>
          </a:blip>
          <a:stretch>
            <a:fillRect/>
          </a:stretch>
        </p:blipFill>
        <p:spPr>
          <a:xfrm>
            <a:off x="8704034" y="4736678"/>
            <a:ext cx="1301912" cy="479651"/>
          </a:xfrm>
          <a:prstGeom prst="rect">
            <a:avLst/>
          </a:prstGeom>
        </p:spPr>
      </p:pic>
      <p:pic>
        <p:nvPicPr>
          <p:cNvPr id="52" name="Graphic 51" descr="Magnifying glass">
            <a:extLst>
              <a:ext uri="{FF2B5EF4-FFF2-40B4-BE49-F238E27FC236}">
                <a16:creationId xmlns:a16="http://schemas.microsoft.com/office/drawing/2014/main" id="{C0FE65C8-5217-471C-A0DC-B65A0DC2FFF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6228941">
            <a:off x="7505347" y="3680741"/>
            <a:ext cx="2977202" cy="2977202"/>
          </a:xfrm>
          <a:prstGeom prst="rect">
            <a:avLst/>
          </a:prstGeom>
        </p:spPr>
      </p:pic>
      <p:sp>
        <p:nvSpPr>
          <p:cNvPr id="59" name="Title 7">
            <a:extLst>
              <a:ext uri="{FF2B5EF4-FFF2-40B4-BE49-F238E27FC236}">
                <a16:creationId xmlns:a16="http://schemas.microsoft.com/office/drawing/2014/main" id="{49288C0F-792C-4363-822A-131AC7DB2F25}"/>
              </a:ext>
            </a:extLst>
          </p:cNvPr>
          <p:cNvSpPr>
            <a:spLocks noGrp="1"/>
          </p:cNvSpPr>
          <p:nvPr>
            <p:ph type="title"/>
          </p:nvPr>
        </p:nvSpPr>
        <p:spPr>
          <a:xfrm>
            <a:off x="302895" y="0"/>
            <a:ext cx="11586211" cy="985520"/>
          </a:xfrm>
        </p:spPr>
        <p:txBody>
          <a:bodyPr>
            <a:normAutofit/>
          </a:bodyPr>
          <a:lstStyle/>
          <a:p>
            <a:r>
              <a:rPr lang="en-US" dirty="0"/>
              <a:t>Tool Comparison     </a:t>
            </a:r>
            <a:r>
              <a:rPr lang="en-US" sz="2400" dirty="0"/>
              <a:t>(nothing special required for extensions)</a:t>
            </a:r>
            <a:endParaRPr lang="en-US" dirty="0"/>
          </a:p>
        </p:txBody>
      </p:sp>
    </p:spTree>
    <p:extLst>
      <p:ext uri="{BB962C8B-B14F-4D97-AF65-F5344CB8AC3E}">
        <p14:creationId xmlns:p14="http://schemas.microsoft.com/office/powerpoint/2010/main" val="38680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0B364-E4B7-472C-B5B2-5BFB4EE3A386}"/>
              </a:ext>
            </a:extLst>
          </p:cNvPr>
          <p:cNvSpPr>
            <a:spLocks noGrp="1"/>
          </p:cNvSpPr>
          <p:nvPr>
            <p:ph type="title"/>
          </p:nvPr>
        </p:nvSpPr>
        <p:spPr/>
        <p:txBody>
          <a:bodyPr/>
          <a:lstStyle/>
          <a:p>
            <a:r>
              <a:rPr lang="en-US" dirty="0"/>
              <a:t>Workbench</a:t>
            </a:r>
          </a:p>
        </p:txBody>
      </p:sp>
      <p:sp>
        <p:nvSpPr>
          <p:cNvPr id="3" name="Content Placeholder 2">
            <a:extLst>
              <a:ext uri="{FF2B5EF4-FFF2-40B4-BE49-F238E27FC236}">
                <a16:creationId xmlns:a16="http://schemas.microsoft.com/office/drawing/2014/main" id="{98820B2D-B99C-4EC2-A387-084D9F6A8F85}"/>
              </a:ext>
            </a:extLst>
          </p:cNvPr>
          <p:cNvSpPr>
            <a:spLocks noGrp="1"/>
          </p:cNvSpPr>
          <p:nvPr>
            <p:ph idx="1"/>
          </p:nvPr>
        </p:nvSpPr>
        <p:spPr/>
        <p:txBody>
          <a:bodyPr/>
          <a:lstStyle/>
          <a:p>
            <a:r>
              <a:rPr lang="en-US" dirty="0"/>
              <a:t>Nope</a:t>
            </a:r>
          </a:p>
        </p:txBody>
      </p:sp>
    </p:spTree>
    <p:extLst>
      <p:ext uri="{BB962C8B-B14F-4D97-AF65-F5344CB8AC3E}">
        <p14:creationId xmlns:p14="http://schemas.microsoft.com/office/powerpoint/2010/main" val="8158374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440C6-53EC-48FA-AE72-DFBC71D556DF}"/>
              </a:ext>
            </a:extLst>
          </p:cNvPr>
          <p:cNvSpPr>
            <a:spLocks noGrp="1"/>
          </p:cNvSpPr>
          <p:nvPr>
            <p:ph type="title"/>
          </p:nvPr>
        </p:nvSpPr>
        <p:spPr/>
        <p:txBody>
          <a:bodyPr/>
          <a:lstStyle/>
          <a:p>
            <a:r>
              <a:rPr lang="en-US" dirty="0"/>
              <a:t>Debug directly on the Page</a:t>
            </a:r>
          </a:p>
        </p:txBody>
      </p:sp>
      <p:sp>
        <p:nvSpPr>
          <p:cNvPr id="3" name="Content Placeholder 2">
            <a:extLst>
              <a:ext uri="{FF2B5EF4-FFF2-40B4-BE49-F238E27FC236}">
                <a16:creationId xmlns:a16="http://schemas.microsoft.com/office/drawing/2014/main" id="{8FBA8A5A-EB59-4CF7-B073-8648C13D18FB}"/>
              </a:ext>
            </a:extLst>
          </p:cNvPr>
          <p:cNvSpPr>
            <a:spLocks noGrp="1"/>
          </p:cNvSpPr>
          <p:nvPr>
            <p:ph idx="1"/>
          </p:nvPr>
        </p:nvSpPr>
        <p:spPr/>
        <p:txBody>
          <a:bodyPr/>
          <a:lstStyle/>
          <a:p>
            <a:r>
              <a:rPr lang="en-US" dirty="0"/>
              <a:t>gulp serve --</a:t>
            </a:r>
            <a:r>
              <a:rPr lang="en-US" dirty="0" err="1"/>
              <a:t>nobrowser</a:t>
            </a:r>
            <a:endParaRPr lang="en-US" dirty="0"/>
          </a:p>
          <a:p>
            <a:pPr lvl="1"/>
            <a:r>
              <a:rPr lang="en-US" dirty="0"/>
              <a:t>Add Debug URL query parameters manually</a:t>
            </a:r>
          </a:p>
          <a:p>
            <a:pPr lvl="1"/>
            <a:endParaRPr lang="en-US" sz="1800" dirty="0"/>
          </a:p>
          <a:p>
            <a:r>
              <a:rPr lang="en-US" dirty="0"/>
              <a:t>Use </a:t>
            </a:r>
            <a:r>
              <a:rPr lang="en-US" dirty="0" err="1"/>
              <a:t>serveConfigurations</a:t>
            </a:r>
            <a:r>
              <a:rPr lang="en-US" dirty="0"/>
              <a:t> in config &gt; </a:t>
            </a:r>
            <a:r>
              <a:rPr lang="en-US" dirty="0" err="1"/>
              <a:t>serve.json</a:t>
            </a:r>
            <a:endParaRPr lang="en-US" dirty="0"/>
          </a:p>
          <a:p>
            <a:pPr lvl="1"/>
            <a:r>
              <a:rPr lang="en-US" dirty="0"/>
              <a:t>Use multiple entries to make testing easier</a:t>
            </a:r>
          </a:p>
          <a:p>
            <a:pPr lvl="1"/>
            <a:r>
              <a:rPr lang="en-US" dirty="0"/>
              <a:t>default, and then one per property combination</a:t>
            </a:r>
          </a:p>
        </p:txBody>
      </p:sp>
      <p:grpSp>
        <p:nvGrpSpPr>
          <p:cNvPr id="9" name="Group 8">
            <a:extLst>
              <a:ext uri="{FF2B5EF4-FFF2-40B4-BE49-F238E27FC236}">
                <a16:creationId xmlns:a16="http://schemas.microsoft.com/office/drawing/2014/main" id="{DCC97B88-20FD-485D-B6C1-E52558124B91}"/>
              </a:ext>
            </a:extLst>
          </p:cNvPr>
          <p:cNvGrpSpPr/>
          <p:nvPr/>
        </p:nvGrpSpPr>
        <p:grpSpPr>
          <a:xfrm>
            <a:off x="963578" y="4933731"/>
            <a:ext cx="3595338" cy="1090701"/>
            <a:chOff x="963578" y="4933731"/>
            <a:chExt cx="3595338" cy="1090701"/>
          </a:xfrm>
        </p:grpSpPr>
        <p:sp>
          <p:nvSpPr>
            <p:cNvPr id="4" name="TextBox 3">
              <a:extLst>
                <a:ext uri="{FF2B5EF4-FFF2-40B4-BE49-F238E27FC236}">
                  <a16:creationId xmlns:a16="http://schemas.microsoft.com/office/drawing/2014/main" id="{906B48F3-8DC2-4322-B55D-929470582B38}"/>
                </a:ext>
              </a:extLst>
            </p:cNvPr>
            <p:cNvSpPr txBox="1"/>
            <p:nvPr/>
          </p:nvSpPr>
          <p:spPr>
            <a:xfrm>
              <a:off x="1816768" y="5501212"/>
              <a:ext cx="1888958" cy="523220"/>
            </a:xfrm>
            <a:prstGeom prst="rect">
              <a:avLst/>
            </a:prstGeom>
            <a:noFill/>
          </p:spPr>
          <p:txBody>
            <a:bodyPr wrap="square" rtlCol="0">
              <a:spAutoFit/>
            </a:bodyPr>
            <a:lstStyle/>
            <a:p>
              <a:r>
                <a:rPr lang="en-US" sz="2800" dirty="0"/>
                <a:t>gulp serve</a:t>
              </a:r>
            </a:p>
          </p:txBody>
        </p:sp>
        <p:sp>
          <p:nvSpPr>
            <p:cNvPr id="6" name="TextBox 5">
              <a:extLst>
                <a:ext uri="{FF2B5EF4-FFF2-40B4-BE49-F238E27FC236}">
                  <a16:creationId xmlns:a16="http://schemas.microsoft.com/office/drawing/2014/main" id="{444EF903-F0AC-4A72-B8AC-0F4E7D679DC2}"/>
                </a:ext>
              </a:extLst>
            </p:cNvPr>
            <p:cNvSpPr txBox="1"/>
            <p:nvPr/>
          </p:nvSpPr>
          <p:spPr>
            <a:xfrm>
              <a:off x="963578" y="4933731"/>
              <a:ext cx="3595338" cy="523220"/>
            </a:xfrm>
            <a:prstGeom prst="rect">
              <a:avLst/>
            </a:prstGeom>
            <a:noFill/>
          </p:spPr>
          <p:txBody>
            <a:bodyPr wrap="square" rtlCol="0">
              <a:spAutoFit/>
            </a:bodyPr>
            <a:lstStyle/>
            <a:p>
              <a:pPr algn="ctr"/>
              <a:r>
                <a:rPr lang="en-US" sz="2800" dirty="0">
                  <a:solidFill>
                    <a:schemeClr val="accent2">
                      <a:lumMod val="75000"/>
                    </a:schemeClr>
                  </a:solidFill>
                  <a:latin typeface="+mj-lt"/>
                </a:rPr>
                <a:t>Launch with Default</a:t>
              </a:r>
            </a:p>
          </p:txBody>
        </p:sp>
      </p:grpSp>
      <p:grpSp>
        <p:nvGrpSpPr>
          <p:cNvPr id="10" name="Group 9">
            <a:extLst>
              <a:ext uri="{FF2B5EF4-FFF2-40B4-BE49-F238E27FC236}">
                <a16:creationId xmlns:a16="http://schemas.microsoft.com/office/drawing/2014/main" id="{106A57A0-5790-4EB1-85DE-3F320A12C9CE}"/>
              </a:ext>
            </a:extLst>
          </p:cNvPr>
          <p:cNvGrpSpPr/>
          <p:nvPr/>
        </p:nvGrpSpPr>
        <p:grpSpPr>
          <a:xfrm>
            <a:off x="5907505" y="4933731"/>
            <a:ext cx="6112042" cy="1090701"/>
            <a:chOff x="5907505" y="4933731"/>
            <a:chExt cx="6112042" cy="1090701"/>
          </a:xfrm>
        </p:grpSpPr>
        <p:sp>
          <p:nvSpPr>
            <p:cNvPr id="5" name="TextBox 4">
              <a:extLst>
                <a:ext uri="{FF2B5EF4-FFF2-40B4-BE49-F238E27FC236}">
                  <a16:creationId xmlns:a16="http://schemas.microsoft.com/office/drawing/2014/main" id="{A27D5966-C694-49D8-ADF4-C99E0A188ECD}"/>
                </a:ext>
              </a:extLst>
            </p:cNvPr>
            <p:cNvSpPr txBox="1"/>
            <p:nvPr/>
          </p:nvSpPr>
          <p:spPr>
            <a:xfrm>
              <a:off x="5907505" y="5501212"/>
              <a:ext cx="6112042" cy="523220"/>
            </a:xfrm>
            <a:prstGeom prst="rect">
              <a:avLst/>
            </a:prstGeom>
            <a:noFill/>
          </p:spPr>
          <p:txBody>
            <a:bodyPr wrap="square" rtlCol="0">
              <a:spAutoFit/>
            </a:bodyPr>
            <a:lstStyle/>
            <a:p>
              <a:r>
                <a:rPr lang="en-US" sz="2800" dirty="0"/>
                <a:t>gulp serve --config=</a:t>
              </a:r>
              <a:r>
                <a:rPr lang="en-US" sz="2800" dirty="0" err="1"/>
                <a:t>yourConfigName</a:t>
              </a:r>
              <a:endParaRPr lang="en-US" sz="2800" dirty="0"/>
            </a:p>
          </p:txBody>
        </p:sp>
        <p:sp>
          <p:nvSpPr>
            <p:cNvPr id="7" name="TextBox 6">
              <a:extLst>
                <a:ext uri="{FF2B5EF4-FFF2-40B4-BE49-F238E27FC236}">
                  <a16:creationId xmlns:a16="http://schemas.microsoft.com/office/drawing/2014/main" id="{BF153315-C2D1-4290-BCC1-9EA45CE6113A}"/>
                </a:ext>
              </a:extLst>
            </p:cNvPr>
            <p:cNvSpPr txBox="1"/>
            <p:nvPr/>
          </p:nvSpPr>
          <p:spPr>
            <a:xfrm>
              <a:off x="6630928" y="4933731"/>
              <a:ext cx="4665195" cy="523220"/>
            </a:xfrm>
            <a:prstGeom prst="rect">
              <a:avLst/>
            </a:prstGeom>
            <a:noFill/>
          </p:spPr>
          <p:txBody>
            <a:bodyPr wrap="square" rtlCol="0">
              <a:spAutoFit/>
            </a:bodyPr>
            <a:lstStyle/>
            <a:p>
              <a:pPr algn="ctr"/>
              <a:r>
                <a:rPr lang="en-US" sz="2800" dirty="0">
                  <a:solidFill>
                    <a:schemeClr val="accent2">
                      <a:lumMod val="75000"/>
                    </a:schemeClr>
                  </a:solidFill>
                  <a:latin typeface="+mj-lt"/>
                </a:rPr>
                <a:t>Launch with Named Config</a:t>
              </a:r>
            </a:p>
          </p:txBody>
        </p:sp>
      </p:grpSp>
      <p:sp>
        <p:nvSpPr>
          <p:cNvPr id="8" name="TextBox 7">
            <a:extLst>
              <a:ext uri="{FF2B5EF4-FFF2-40B4-BE49-F238E27FC236}">
                <a16:creationId xmlns:a16="http://schemas.microsoft.com/office/drawing/2014/main" id="{1AE3F5B4-BF76-46A6-8CE4-E9EC656E5B0D}"/>
              </a:ext>
            </a:extLst>
          </p:cNvPr>
          <p:cNvSpPr txBox="1"/>
          <p:nvPr/>
        </p:nvSpPr>
        <p:spPr>
          <a:xfrm>
            <a:off x="6906125" y="1352921"/>
            <a:ext cx="2201780" cy="369332"/>
          </a:xfrm>
          <a:prstGeom prst="rect">
            <a:avLst/>
          </a:prstGeom>
          <a:solidFill>
            <a:schemeClr val="tx2"/>
          </a:solidFill>
        </p:spPr>
        <p:txBody>
          <a:bodyPr wrap="square" rtlCol="0">
            <a:spAutoFit/>
          </a:bodyPr>
          <a:lstStyle/>
          <a:p>
            <a:pPr algn="ctr"/>
            <a:r>
              <a:rPr lang="en-US" b="1" dirty="0">
                <a:solidFill>
                  <a:schemeClr val="bg1"/>
                </a:solidFill>
              </a:rPr>
              <a:t>Outdated &amp; Hard</a:t>
            </a:r>
          </a:p>
        </p:txBody>
      </p:sp>
    </p:spTree>
    <p:extLst>
      <p:ext uri="{BB962C8B-B14F-4D97-AF65-F5344CB8AC3E}">
        <p14:creationId xmlns:p14="http://schemas.microsoft.com/office/powerpoint/2010/main" val="1062761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randombar(horizontal)">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4D7CD-6461-4193-9C58-FB7CF5F03978}"/>
              </a:ext>
            </a:extLst>
          </p:cNvPr>
          <p:cNvSpPr>
            <a:spLocks noGrp="1"/>
          </p:cNvSpPr>
          <p:nvPr>
            <p:ph type="title"/>
          </p:nvPr>
        </p:nvSpPr>
        <p:spPr/>
        <p:txBody>
          <a:bodyPr/>
          <a:lstStyle/>
          <a:p>
            <a:r>
              <a:rPr lang="en-US" dirty="0"/>
              <a:t>Allow Debug Manifests</a:t>
            </a:r>
          </a:p>
        </p:txBody>
      </p:sp>
      <p:sp>
        <p:nvSpPr>
          <p:cNvPr id="3" name="Content Placeholder 2">
            <a:extLst>
              <a:ext uri="{FF2B5EF4-FFF2-40B4-BE49-F238E27FC236}">
                <a16:creationId xmlns:a16="http://schemas.microsoft.com/office/drawing/2014/main" id="{75693CB8-80BA-474C-AA13-51F949FD7361}"/>
              </a:ext>
            </a:extLst>
          </p:cNvPr>
          <p:cNvSpPr>
            <a:spLocks noGrp="1"/>
          </p:cNvSpPr>
          <p:nvPr>
            <p:ph idx="1"/>
          </p:nvPr>
        </p:nvSpPr>
        <p:spPr/>
        <p:txBody>
          <a:bodyPr/>
          <a:lstStyle/>
          <a:p>
            <a:r>
              <a:rPr lang="en-US" dirty="0"/>
              <a:t>Serve extensions from localhost but run on your actual page!</a:t>
            </a:r>
          </a:p>
          <a:p>
            <a:pPr lvl="1"/>
            <a:r>
              <a:rPr lang="en-US" dirty="0"/>
              <a:t>Magic</a:t>
            </a:r>
          </a:p>
          <a:p>
            <a:pPr lvl="1"/>
            <a:endParaRPr lang="en-US" sz="1600" dirty="0"/>
          </a:p>
          <a:p>
            <a:r>
              <a:rPr lang="en-US" dirty="0"/>
              <a:t>For safety, always prompted before loading</a:t>
            </a:r>
          </a:p>
        </p:txBody>
      </p:sp>
      <p:pic>
        <p:nvPicPr>
          <p:cNvPr id="2050" name="Picture 2" descr="ext-app-debug-manifest-message">
            <a:extLst>
              <a:ext uri="{FF2B5EF4-FFF2-40B4-BE49-F238E27FC236}">
                <a16:creationId xmlns:a16="http://schemas.microsoft.com/office/drawing/2014/main" id="{90BB228A-DF7A-409C-A163-74DD3FB415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1583" y="4131672"/>
            <a:ext cx="7388835" cy="1942208"/>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Arrow: Slight curve">
            <a:extLst>
              <a:ext uri="{FF2B5EF4-FFF2-40B4-BE49-F238E27FC236}">
                <a16:creationId xmlns:a16="http://schemas.microsoft.com/office/drawing/2014/main" id="{D0C4BA67-2B7C-4E14-BCBA-B6C8EA28EA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7986" y="5343711"/>
            <a:ext cx="914400" cy="914400"/>
          </a:xfrm>
          <a:prstGeom prst="rect">
            <a:avLst/>
          </a:prstGeom>
        </p:spPr>
      </p:pic>
    </p:spTree>
    <p:extLst>
      <p:ext uri="{BB962C8B-B14F-4D97-AF65-F5344CB8AC3E}">
        <p14:creationId xmlns:p14="http://schemas.microsoft.com/office/powerpoint/2010/main" val="382051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randombar(horizontal)">
                                      <p:cBhvr>
                                        <p:cTn id="19" dur="500"/>
                                        <p:tgtEl>
                                          <p:spTgt spid="205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5" name="Picture 2" descr="Insanity">
            <a:extLst>
              <a:ext uri="{FF2B5EF4-FFF2-40B4-BE49-F238E27FC236}">
                <a16:creationId xmlns:a16="http://schemas.microsoft.com/office/drawing/2014/main" id="{128EA33E-B31A-42AF-9208-C0E76F776351}"/>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b="1373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48804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nsanity">
            <a:extLst>
              <a:ext uri="{FF2B5EF4-FFF2-40B4-BE49-F238E27FC236}">
                <a16:creationId xmlns:a16="http://schemas.microsoft.com/office/drawing/2014/main" id="{FA56D897-E2E2-4A81-94C4-1DC39F297867}"/>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b="19772"/>
          <a:stretch/>
        </p:blipFill>
        <p:spPr bwMode="auto">
          <a:xfrm>
            <a:off x="0" y="1"/>
            <a:ext cx="12192000" cy="63783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3C3AB52-3B5D-4A92-98D7-CD4A3D307BEA}"/>
              </a:ext>
            </a:extLst>
          </p:cNvPr>
          <p:cNvSpPr txBox="1"/>
          <p:nvPr/>
        </p:nvSpPr>
        <p:spPr>
          <a:xfrm>
            <a:off x="0" y="409575"/>
            <a:ext cx="12192000" cy="1446550"/>
          </a:xfrm>
          <a:prstGeom prst="rect">
            <a:avLst/>
          </a:prstGeom>
          <a:noFill/>
        </p:spPr>
        <p:txBody>
          <a:bodyPr wrap="square" rtlCol="0">
            <a:spAutoFit/>
          </a:bodyPr>
          <a:lstStyle/>
          <a:p>
            <a:pPr algn="ctr"/>
            <a:r>
              <a:rPr lang="en-US" sz="8800" dirty="0">
                <a:solidFill>
                  <a:schemeClr val="accent2">
                    <a:lumMod val="75000"/>
                  </a:schemeClr>
                </a:solidFill>
                <a:latin typeface="+mj-lt"/>
              </a:rPr>
              <a:t>STOP THE INSANITY!</a:t>
            </a:r>
          </a:p>
        </p:txBody>
      </p:sp>
      <p:sp>
        <p:nvSpPr>
          <p:cNvPr id="5" name="Content Placeholder 2">
            <a:extLst>
              <a:ext uri="{FF2B5EF4-FFF2-40B4-BE49-F238E27FC236}">
                <a16:creationId xmlns:a16="http://schemas.microsoft.com/office/drawing/2014/main" id="{C7F460EF-6C36-45B1-A43A-CC4F3753BB56}"/>
              </a:ext>
            </a:extLst>
          </p:cNvPr>
          <p:cNvSpPr txBox="1">
            <a:spLocks/>
          </p:cNvSpPr>
          <p:nvPr/>
        </p:nvSpPr>
        <p:spPr>
          <a:xfrm>
            <a:off x="302894" y="2333625"/>
            <a:ext cx="11586211" cy="3924486"/>
          </a:xfrm>
          <a:prstGeom prst="rect">
            <a:avLst/>
          </a:prstGeom>
        </p:spPr>
        <p:txBody>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Sometimes (rarely) the site gets stuck in a loop</a:t>
            </a:r>
          </a:p>
          <a:p>
            <a:pPr lvl="1"/>
            <a:r>
              <a:rPr lang="en-US" dirty="0"/>
              <a:t>Prompted for allow debug manifests regardless of</a:t>
            </a:r>
          </a:p>
          <a:p>
            <a:pPr lvl="2"/>
            <a:r>
              <a:rPr lang="en-US" dirty="0"/>
              <a:t>No custom action on site loading from localhost</a:t>
            </a:r>
          </a:p>
          <a:p>
            <a:pPr lvl="2"/>
            <a:r>
              <a:rPr lang="en-US" dirty="0"/>
              <a:t>No debug query strings</a:t>
            </a:r>
          </a:p>
          <a:p>
            <a:pPr lvl="2"/>
            <a:endParaRPr lang="en-US" dirty="0"/>
          </a:p>
          <a:p>
            <a:r>
              <a:rPr lang="en-US" dirty="0"/>
              <a:t>Fix by adding </a:t>
            </a:r>
            <a:r>
              <a:rPr lang="en-US" b="1" dirty="0">
                <a:solidFill>
                  <a:schemeClr val="accent2"/>
                </a:solidFill>
              </a:rPr>
              <a:t>?reset=true</a:t>
            </a:r>
          </a:p>
        </p:txBody>
      </p:sp>
    </p:spTree>
    <p:extLst>
      <p:ext uri="{BB962C8B-B14F-4D97-AF65-F5344CB8AC3E}">
        <p14:creationId xmlns:p14="http://schemas.microsoft.com/office/powerpoint/2010/main" val="41086310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927471"/>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Segoe UI Semibold"/>
                <a:ea typeface="+mj-ea"/>
                <a:cs typeface="+mj-cs"/>
              </a:rPr>
              <a:t>Demo: Extension Development</a:t>
            </a:r>
            <a:endParaRPr kumimoji="0" lang="en-US" sz="4000" b="0" i="0" u="none" strike="noStrike" kern="1200" cap="none" spc="0" normalizeH="0" baseline="0" noProof="0" dirty="0">
              <a:ln>
                <a:noFill/>
              </a:ln>
              <a:solidFill>
                <a:prstClr val="white"/>
              </a:solidFill>
              <a:effectLst/>
              <a:uLnTx/>
              <a:uFillTx/>
              <a:latin typeface="Segoe UI Semibold"/>
              <a:ea typeface="+mj-ea"/>
              <a:cs typeface="+mj-cs"/>
            </a:endParaRPr>
          </a:p>
        </p:txBody>
      </p:sp>
      <p:pic>
        <p:nvPicPr>
          <p:cNvPr id="5" name="Graphic 4" descr="Programmer">
            <a:extLst>
              <a:ext uri="{FF2B5EF4-FFF2-40B4-BE49-F238E27FC236}">
                <a16:creationId xmlns:a16="http://schemas.microsoft.com/office/drawing/2014/main" id="{48B9BC77-C9A3-4FC8-9DFC-B7560CAA3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4850" y="1960947"/>
            <a:ext cx="2314575" cy="2314575"/>
          </a:xfrm>
          <a:prstGeom prst="rect">
            <a:avLst/>
          </a:prstGeom>
        </p:spPr>
      </p:pic>
    </p:spTree>
    <p:extLst>
      <p:ext uri="{BB962C8B-B14F-4D97-AF65-F5344CB8AC3E}">
        <p14:creationId xmlns:p14="http://schemas.microsoft.com/office/powerpoint/2010/main" val="428329765"/>
      </p:ext>
    </p:extLst>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9FDEF-F69E-43E1-A456-5641267C7C4D}"/>
              </a:ext>
            </a:extLst>
          </p:cNvPr>
          <p:cNvSpPr>
            <a:spLocks noGrp="1"/>
          </p:cNvSpPr>
          <p:nvPr>
            <p:ph type="title"/>
          </p:nvPr>
        </p:nvSpPr>
        <p:spPr/>
        <p:txBody>
          <a:bodyPr/>
          <a:lstStyle/>
          <a:p>
            <a:r>
              <a:rPr lang="en-US" dirty="0"/>
              <a:t>Deployment</a:t>
            </a:r>
          </a:p>
        </p:txBody>
      </p:sp>
      <p:sp>
        <p:nvSpPr>
          <p:cNvPr id="3" name="Content Placeholder 2">
            <a:extLst>
              <a:ext uri="{FF2B5EF4-FFF2-40B4-BE49-F238E27FC236}">
                <a16:creationId xmlns:a16="http://schemas.microsoft.com/office/drawing/2014/main" id="{C58FE912-6A08-4C54-81E2-61D087951B44}"/>
              </a:ext>
            </a:extLst>
          </p:cNvPr>
          <p:cNvSpPr>
            <a:spLocks noGrp="1"/>
          </p:cNvSpPr>
          <p:nvPr>
            <p:ph idx="1"/>
          </p:nvPr>
        </p:nvSpPr>
        <p:spPr>
          <a:xfrm>
            <a:off x="2348261" y="1213989"/>
            <a:ext cx="9540845" cy="5044122"/>
          </a:xfrm>
        </p:spPr>
        <p:txBody>
          <a:bodyPr/>
          <a:lstStyle/>
          <a:p>
            <a:r>
              <a:rPr lang="en-US" dirty="0"/>
              <a:t>Generate a Bundle </a:t>
            </a:r>
            <a:r>
              <a:rPr lang="en-US" sz="2800" dirty="0"/>
              <a:t>(single JS file)</a:t>
            </a:r>
          </a:p>
          <a:p>
            <a:endParaRPr lang="en-US" sz="6000" dirty="0"/>
          </a:p>
          <a:p>
            <a:r>
              <a:rPr lang="en-US" dirty="0"/>
              <a:t>Create a Package </a:t>
            </a:r>
            <a:r>
              <a:rPr lang="en-US" sz="2800" dirty="0"/>
              <a:t>(Zip with Bundle &amp; Manifest)</a:t>
            </a:r>
          </a:p>
          <a:p>
            <a:endParaRPr lang="en-US" sz="5400" dirty="0"/>
          </a:p>
          <a:p>
            <a:r>
              <a:rPr lang="en-US" dirty="0"/>
              <a:t>Upload to the App Catalog</a:t>
            </a:r>
          </a:p>
          <a:p>
            <a:pPr lvl="1"/>
            <a:r>
              <a:rPr lang="en-US" dirty="0"/>
              <a:t>Optionally, check box for Tenant Deployment</a:t>
            </a:r>
          </a:p>
          <a:p>
            <a:pPr lvl="1"/>
            <a:r>
              <a:rPr lang="en-US" dirty="0"/>
              <a:t>If Public CDN is enabled, it will be used</a:t>
            </a:r>
          </a:p>
        </p:txBody>
      </p:sp>
      <p:sp>
        <p:nvSpPr>
          <p:cNvPr id="4" name="Text Placeholder 3">
            <a:extLst>
              <a:ext uri="{FF2B5EF4-FFF2-40B4-BE49-F238E27FC236}">
                <a16:creationId xmlns:a16="http://schemas.microsoft.com/office/drawing/2014/main" id="{37115E4F-2C88-4009-8917-8D03A16C4970}"/>
              </a:ext>
            </a:extLst>
          </p:cNvPr>
          <p:cNvSpPr txBox="1">
            <a:spLocks/>
          </p:cNvSpPr>
          <p:nvPr/>
        </p:nvSpPr>
        <p:spPr>
          <a:xfrm>
            <a:off x="2651156" y="1930142"/>
            <a:ext cx="9540845" cy="644612"/>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chemeClr val="bg1"/>
                </a:solidFill>
                <a:highlight>
                  <a:srgbClr val="000000"/>
                </a:highlight>
              </a:rPr>
              <a:t>   gulp bundle --ship</a:t>
            </a:r>
            <a:r>
              <a:rPr lang="en-US" sz="3200" dirty="0">
                <a:solidFill>
                  <a:srgbClr val="000000"/>
                </a:solidFill>
                <a:highlight>
                  <a:srgbClr val="000000"/>
                </a:highlight>
              </a:rPr>
              <a:t>. .</a:t>
            </a:r>
          </a:p>
        </p:txBody>
      </p:sp>
      <p:sp>
        <p:nvSpPr>
          <p:cNvPr id="5" name="Text Placeholder 3">
            <a:extLst>
              <a:ext uri="{FF2B5EF4-FFF2-40B4-BE49-F238E27FC236}">
                <a16:creationId xmlns:a16="http://schemas.microsoft.com/office/drawing/2014/main" id="{05931AD2-F972-4BC9-80AC-0EC8DE071F59}"/>
              </a:ext>
            </a:extLst>
          </p:cNvPr>
          <p:cNvSpPr txBox="1">
            <a:spLocks/>
          </p:cNvSpPr>
          <p:nvPr/>
        </p:nvSpPr>
        <p:spPr>
          <a:xfrm>
            <a:off x="2651156" y="3631824"/>
            <a:ext cx="9540845" cy="644612"/>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chemeClr val="bg1"/>
                </a:solidFill>
                <a:highlight>
                  <a:srgbClr val="000000"/>
                </a:highlight>
              </a:rPr>
              <a:t>   gulp package-solution --ship</a:t>
            </a:r>
            <a:r>
              <a:rPr lang="en-US" sz="3200" dirty="0">
                <a:solidFill>
                  <a:srgbClr val="000000"/>
                </a:solidFill>
                <a:highlight>
                  <a:srgbClr val="000000"/>
                </a:highlight>
              </a:rPr>
              <a:t>. .</a:t>
            </a:r>
          </a:p>
        </p:txBody>
      </p:sp>
      <p:pic>
        <p:nvPicPr>
          <p:cNvPr id="9" name="Graphic 8" descr="Box">
            <a:extLst>
              <a:ext uri="{FF2B5EF4-FFF2-40B4-BE49-F238E27FC236}">
                <a16:creationId xmlns:a16="http://schemas.microsoft.com/office/drawing/2014/main" id="{643A0D71-2ED9-4609-8ABF-F6E2AD63FB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405" y="2869776"/>
            <a:ext cx="1305182" cy="1305182"/>
          </a:xfrm>
          <a:prstGeom prst="rect">
            <a:avLst/>
          </a:prstGeom>
        </p:spPr>
      </p:pic>
      <p:pic>
        <p:nvPicPr>
          <p:cNvPr id="11" name="Graphic 10" descr="Box trolley">
            <a:extLst>
              <a:ext uri="{FF2B5EF4-FFF2-40B4-BE49-F238E27FC236}">
                <a16:creationId xmlns:a16="http://schemas.microsoft.com/office/drawing/2014/main" id="{6DE95AFB-78A0-4148-AAE9-940BA484EA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3404" y="4519809"/>
            <a:ext cx="1305183" cy="1305183"/>
          </a:xfrm>
          <a:prstGeom prst="rect">
            <a:avLst/>
          </a:prstGeom>
        </p:spPr>
      </p:pic>
      <p:grpSp>
        <p:nvGrpSpPr>
          <p:cNvPr id="19" name="Group 18">
            <a:extLst>
              <a:ext uri="{FF2B5EF4-FFF2-40B4-BE49-F238E27FC236}">
                <a16:creationId xmlns:a16="http://schemas.microsoft.com/office/drawing/2014/main" id="{5D65A6D6-2DCF-4FEF-B9F8-8571EC541CE7}"/>
              </a:ext>
            </a:extLst>
          </p:cNvPr>
          <p:cNvGrpSpPr/>
          <p:nvPr/>
        </p:nvGrpSpPr>
        <p:grpSpPr>
          <a:xfrm>
            <a:off x="746403" y="1153325"/>
            <a:ext cx="939183" cy="1371600"/>
            <a:chOff x="825214" y="981081"/>
            <a:chExt cx="939183" cy="1541552"/>
          </a:xfrm>
          <a:solidFill>
            <a:schemeClr val="accent6"/>
          </a:solidFill>
        </p:grpSpPr>
        <p:pic>
          <p:nvPicPr>
            <p:cNvPr id="7" name="Graphic 6" descr="Filter">
              <a:extLst>
                <a:ext uri="{FF2B5EF4-FFF2-40B4-BE49-F238E27FC236}">
                  <a16:creationId xmlns:a16="http://schemas.microsoft.com/office/drawing/2014/main" id="{4CF15BFA-3296-40D0-887A-8034C18FC0E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25214" y="1158414"/>
              <a:ext cx="914400" cy="914400"/>
            </a:xfrm>
            <a:prstGeom prst="rect">
              <a:avLst/>
            </a:prstGeom>
          </p:spPr>
        </p:pic>
        <p:sp>
          <p:nvSpPr>
            <p:cNvPr id="18" name="Rectangle 17">
              <a:extLst>
                <a:ext uri="{FF2B5EF4-FFF2-40B4-BE49-F238E27FC236}">
                  <a16:creationId xmlns:a16="http://schemas.microsoft.com/office/drawing/2014/main" id="{5CDFFC9F-A556-4583-B322-41F029918843}"/>
                </a:ext>
              </a:extLst>
            </p:cNvPr>
            <p:cNvSpPr/>
            <p:nvPr/>
          </p:nvSpPr>
          <p:spPr>
            <a:xfrm>
              <a:off x="1215995" y="1712208"/>
              <a:ext cx="182404" cy="253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Document">
              <a:extLst>
                <a:ext uri="{FF2B5EF4-FFF2-40B4-BE49-F238E27FC236}">
                  <a16:creationId xmlns:a16="http://schemas.microsoft.com/office/drawing/2014/main" id="{654475F6-61A4-4365-86D0-960709D3D93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49997" y="1608233"/>
              <a:ext cx="914400" cy="914400"/>
            </a:xfrm>
            <a:prstGeom prst="rect">
              <a:avLst/>
            </a:prstGeom>
          </p:spPr>
        </p:pic>
        <p:pic>
          <p:nvPicPr>
            <p:cNvPr id="14" name="Graphic 13" descr="Document">
              <a:extLst>
                <a:ext uri="{FF2B5EF4-FFF2-40B4-BE49-F238E27FC236}">
                  <a16:creationId xmlns:a16="http://schemas.microsoft.com/office/drawing/2014/main" id="{A65969A3-AB67-45D7-ADAB-EA969AD5E24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41465" y="1003645"/>
              <a:ext cx="281897" cy="281897"/>
            </a:xfrm>
            <a:prstGeom prst="rect">
              <a:avLst/>
            </a:prstGeom>
          </p:spPr>
        </p:pic>
        <p:pic>
          <p:nvPicPr>
            <p:cNvPr id="15" name="Graphic 14" descr="Document">
              <a:extLst>
                <a:ext uri="{FF2B5EF4-FFF2-40B4-BE49-F238E27FC236}">
                  <a16:creationId xmlns:a16="http://schemas.microsoft.com/office/drawing/2014/main" id="{622A2340-AF1B-4E0D-8FD0-94C0272D34D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570084">
              <a:off x="906170" y="984359"/>
              <a:ext cx="281897" cy="281897"/>
            </a:xfrm>
            <a:prstGeom prst="rect">
              <a:avLst/>
            </a:prstGeom>
          </p:spPr>
        </p:pic>
        <p:pic>
          <p:nvPicPr>
            <p:cNvPr id="17" name="Graphic 16" descr="Document">
              <a:extLst>
                <a:ext uri="{FF2B5EF4-FFF2-40B4-BE49-F238E27FC236}">
                  <a16:creationId xmlns:a16="http://schemas.microsoft.com/office/drawing/2014/main" id="{53ECA434-6778-4B69-AB11-340721B1331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029916" flipH="1">
              <a:off x="1376424" y="981081"/>
              <a:ext cx="281897" cy="281897"/>
            </a:xfrm>
            <a:prstGeom prst="rect">
              <a:avLst/>
            </a:prstGeom>
          </p:spPr>
        </p:pic>
      </p:grpSp>
    </p:spTree>
    <p:extLst>
      <p:ext uri="{BB962C8B-B14F-4D97-AF65-F5344CB8AC3E}">
        <p14:creationId xmlns:p14="http://schemas.microsoft.com/office/powerpoint/2010/main" val="14249364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randombar(horizontal)">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4" presetClass="entr" presetSubtype="1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par>
                                <p:cTn id="36" presetID="14" presetClass="entr" presetSubtype="1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randombar(horizontal)">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9FDEF-F69E-43E1-A456-5641267C7C4D}"/>
              </a:ext>
            </a:extLst>
          </p:cNvPr>
          <p:cNvSpPr>
            <a:spLocks noGrp="1"/>
          </p:cNvSpPr>
          <p:nvPr>
            <p:ph type="title"/>
          </p:nvPr>
        </p:nvSpPr>
        <p:spPr/>
        <p:txBody>
          <a:bodyPr/>
          <a:lstStyle/>
          <a:p>
            <a:r>
              <a:rPr lang="en-US" dirty="0"/>
              <a:t>Tenant Wide Deployment</a:t>
            </a:r>
          </a:p>
        </p:txBody>
      </p:sp>
      <p:sp>
        <p:nvSpPr>
          <p:cNvPr id="3" name="Content Placeholder 2">
            <a:extLst>
              <a:ext uri="{FF2B5EF4-FFF2-40B4-BE49-F238E27FC236}">
                <a16:creationId xmlns:a16="http://schemas.microsoft.com/office/drawing/2014/main" id="{C58FE912-6A08-4C54-81E2-61D087951B44}"/>
              </a:ext>
            </a:extLst>
          </p:cNvPr>
          <p:cNvSpPr>
            <a:spLocks noGrp="1"/>
          </p:cNvSpPr>
          <p:nvPr>
            <p:ph idx="1"/>
          </p:nvPr>
        </p:nvSpPr>
        <p:spPr>
          <a:xfrm>
            <a:off x="2348261" y="1213989"/>
            <a:ext cx="9540845" cy="5044122"/>
          </a:xfrm>
        </p:spPr>
        <p:txBody>
          <a:bodyPr>
            <a:normAutofit fontScale="85000" lnSpcReduction="20000"/>
          </a:bodyPr>
          <a:lstStyle/>
          <a:p>
            <a:r>
              <a:rPr lang="en-US" dirty="0" err="1"/>
              <a:t>skipFeatureDeployment</a:t>
            </a:r>
            <a:endParaRPr lang="en-US" dirty="0"/>
          </a:p>
          <a:p>
            <a:pPr lvl="1"/>
            <a:r>
              <a:rPr lang="en-US" dirty="0"/>
              <a:t>Extensions </a:t>
            </a:r>
            <a:r>
              <a:rPr lang="en-US" b="1" dirty="0">
                <a:solidFill>
                  <a:schemeClr val="accent6"/>
                </a:solidFill>
              </a:rPr>
              <a:t>Available</a:t>
            </a:r>
            <a:r>
              <a:rPr lang="en-US" dirty="0"/>
              <a:t> Across Tenant</a:t>
            </a:r>
          </a:p>
          <a:p>
            <a:pPr lvl="1"/>
            <a:r>
              <a:rPr lang="en-US" dirty="0"/>
              <a:t>Admin approval required</a:t>
            </a:r>
          </a:p>
          <a:p>
            <a:pPr lvl="1"/>
            <a:r>
              <a:rPr lang="en-US" dirty="0"/>
              <a:t>Extensions are available to be used if Custom Actions are added to site</a:t>
            </a:r>
          </a:p>
          <a:p>
            <a:pPr lvl="1"/>
            <a:r>
              <a:rPr lang="en-US" dirty="0"/>
              <a:t>Feature Framework cannot be used</a:t>
            </a:r>
          </a:p>
          <a:p>
            <a:pPr lvl="1"/>
            <a:endParaRPr lang="en-US" dirty="0"/>
          </a:p>
          <a:p>
            <a:r>
              <a:rPr lang="en-US" dirty="0"/>
              <a:t>ClientSideInstance.xml</a:t>
            </a:r>
          </a:p>
          <a:p>
            <a:pPr lvl="1"/>
            <a:r>
              <a:rPr lang="en-US" dirty="0"/>
              <a:t>Extensions </a:t>
            </a:r>
            <a:r>
              <a:rPr lang="en-US" b="1" dirty="0">
                <a:solidFill>
                  <a:schemeClr val="accent6"/>
                </a:solidFill>
              </a:rPr>
              <a:t>Added</a:t>
            </a:r>
            <a:r>
              <a:rPr lang="en-US" dirty="0"/>
              <a:t> Across Tenant</a:t>
            </a:r>
          </a:p>
          <a:p>
            <a:pPr lvl="1"/>
            <a:r>
              <a:rPr lang="en-US" dirty="0"/>
              <a:t>Application Customizers &amp; List View Command Sets</a:t>
            </a:r>
          </a:p>
          <a:p>
            <a:pPr lvl="1"/>
            <a:r>
              <a:rPr lang="en-US" dirty="0"/>
              <a:t>Can specify site/list template (or all)</a:t>
            </a:r>
          </a:p>
          <a:p>
            <a:pPr lvl="1"/>
            <a:r>
              <a:rPr lang="en-US" dirty="0"/>
              <a:t>Controlled by list in App Catalog</a:t>
            </a:r>
          </a:p>
        </p:txBody>
      </p:sp>
      <p:pic>
        <p:nvPicPr>
          <p:cNvPr id="8" name="Graphic 7" descr="Robot">
            <a:extLst>
              <a:ext uri="{FF2B5EF4-FFF2-40B4-BE49-F238E27FC236}">
                <a16:creationId xmlns:a16="http://schemas.microsoft.com/office/drawing/2014/main" id="{F61D9175-3A61-4558-886B-C7BDA00948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5598" y="1385272"/>
            <a:ext cx="1592873" cy="1592873"/>
          </a:xfrm>
          <a:prstGeom prst="rect">
            <a:avLst/>
          </a:prstGeom>
        </p:spPr>
      </p:pic>
      <p:pic>
        <p:nvPicPr>
          <p:cNvPr id="12" name="Graphic 11" descr="Rocket">
            <a:extLst>
              <a:ext uri="{FF2B5EF4-FFF2-40B4-BE49-F238E27FC236}">
                <a16:creationId xmlns:a16="http://schemas.microsoft.com/office/drawing/2014/main" id="{7974268B-B987-48C5-A8B7-9993272C3B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5598" y="4275305"/>
            <a:ext cx="1592873" cy="1592873"/>
          </a:xfrm>
          <a:prstGeom prst="rect">
            <a:avLst/>
          </a:prstGeom>
        </p:spPr>
      </p:pic>
      <p:sp>
        <p:nvSpPr>
          <p:cNvPr id="16" name="TextBox 15">
            <a:extLst>
              <a:ext uri="{FF2B5EF4-FFF2-40B4-BE49-F238E27FC236}">
                <a16:creationId xmlns:a16="http://schemas.microsoft.com/office/drawing/2014/main" id="{EBF1F4A4-A3F3-421E-9430-54F1143BE180}"/>
              </a:ext>
            </a:extLst>
          </p:cNvPr>
          <p:cNvSpPr txBox="1"/>
          <p:nvPr/>
        </p:nvSpPr>
        <p:spPr>
          <a:xfrm>
            <a:off x="468211" y="2948961"/>
            <a:ext cx="1467646" cy="400110"/>
          </a:xfrm>
          <a:prstGeom prst="rect">
            <a:avLst/>
          </a:prstGeom>
          <a:noFill/>
        </p:spPr>
        <p:txBody>
          <a:bodyPr wrap="square" rtlCol="0">
            <a:spAutoFit/>
          </a:bodyPr>
          <a:lstStyle/>
          <a:p>
            <a:pPr algn="ctr"/>
            <a:r>
              <a:rPr lang="en-US" sz="2000" b="1" dirty="0">
                <a:solidFill>
                  <a:schemeClr val="accent6"/>
                </a:solidFill>
              </a:rPr>
              <a:t>SPFx 1.4 +</a:t>
            </a:r>
          </a:p>
        </p:txBody>
      </p:sp>
      <p:sp>
        <p:nvSpPr>
          <p:cNvPr id="20" name="TextBox 19">
            <a:extLst>
              <a:ext uri="{FF2B5EF4-FFF2-40B4-BE49-F238E27FC236}">
                <a16:creationId xmlns:a16="http://schemas.microsoft.com/office/drawing/2014/main" id="{E5CC800C-247F-44E8-897E-F0155F04AEBE}"/>
              </a:ext>
            </a:extLst>
          </p:cNvPr>
          <p:cNvSpPr txBox="1"/>
          <p:nvPr/>
        </p:nvSpPr>
        <p:spPr>
          <a:xfrm>
            <a:off x="468211" y="5755675"/>
            <a:ext cx="1467646" cy="400110"/>
          </a:xfrm>
          <a:prstGeom prst="rect">
            <a:avLst/>
          </a:prstGeom>
          <a:noFill/>
        </p:spPr>
        <p:txBody>
          <a:bodyPr wrap="square" rtlCol="0">
            <a:spAutoFit/>
          </a:bodyPr>
          <a:lstStyle/>
          <a:p>
            <a:pPr algn="ctr"/>
            <a:r>
              <a:rPr lang="en-US" sz="2000" b="1" dirty="0">
                <a:solidFill>
                  <a:schemeClr val="accent6"/>
                </a:solidFill>
              </a:rPr>
              <a:t>SPFx 1.6 +</a:t>
            </a:r>
          </a:p>
        </p:txBody>
      </p:sp>
    </p:spTree>
    <p:extLst>
      <p:ext uri="{BB962C8B-B14F-4D97-AF65-F5344CB8AC3E}">
        <p14:creationId xmlns:p14="http://schemas.microsoft.com/office/powerpoint/2010/main" val="12994818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500"/>
                                        <p:tgtEl>
                                          <p:spTgt spid="3">
                                            <p:txEl>
                                              <p:pRg st="7" end="7"/>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5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500"/>
                                        <p:tgtEl>
                                          <p:spTgt spid="3">
                                            <p:txEl>
                                              <p:pRg st="9" end="9"/>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6" grpId="0"/>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01739-7360-4C52-BAAE-D8D60B6A9DDC}"/>
              </a:ext>
            </a:extLst>
          </p:cNvPr>
          <p:cNvSpPr>
            <a:spLocks noGrp="1"/>
          </p:cNvSpPr>
          <p:nvPr>
            <p:ph type="title"/>
          </p:nvPr>
        </p:nvSpPr>
        <p:spPr/>
        <p:txBody>
          <a:bodyPr/>
          <a:lstStyle/>
          <a:p>
            <a:r>
              <a:rPr lang="en-US" dirty="0"/>
              <a:t>Placeholder for PowerShell</a:t>
            </a:r>
          </a:p>
        </p:txBody>
      </p:sp>
      <p:sp>
        <p:nvSpPr>
          <p:cNvPr id="3" name="Content Placeholder 2">
            <a:extLst>
              <a:ext uri="{FF2B5EF4-FFF2-40B4-BE49-F238E27FC236}">
                <a16:creationId xmlns:a16="http://schemas.microsoft.com/office/drawing/2014/main" id="{A4160B78-3278-45C3-85ED-3426413F3A24}"/>
              </a:ext>
            </a:extLst>
          </p:cNvPr>
          <p:cNvSpPr>
            <a:spLocks noGrp="1"/>
          </p:cNvSpPr>
          <p:nvPr>
            <p:ph idx="1"/>
          </p:nvPr>
        </p:nvSpPr>
        <p:spPr/>
        <p:txBody>
          <a:bodyPr>
            <a:normAutofit fontScale="92500" lnSpcReduction="10000"/>
          </a:bodyPr>
          <a:lstStyle/>
          <a:p>
            <a:r>
              <a:rPr lang="en-US" dirty="0">
                <a:solidFill>
                  <a:schemeClr val="accent6"/>
                </a:solidFill>
                <a:latin typeface="+mj-lt"/>
              </a:rPr>
              <a:t>Add-</a:t>
            </a:r>
            <a:r>
              <a:rPr lang="en-US" dirty="0" err="1">
                <a:solidFill>
                  <a:schemeClr val="accent6"/>
                </a:solidFill>
                <a:latin typeface="+mj-lt"/>
              </a:rPr>
              <a:t>PnPCustomAction</a:t>
            </a:r>
            <a:br>
              <a:rPr lang="en-US" dirty="0"/>
            </a:br>
            <a:r>
              <a:rPr lang="en-US" sz="3500" dirty="0">
                <a:latin typeface="Calibri" panose="020F0502020204030204" pitchFamily="34" charset="0"/>
                <a:cs typeface="Calibri" panose="020F0502020204030204" pitchFamily="34" charset="0"/>
              </a:rPr>
              <a:t>Add-</a:t>
            </a:r>
            <a:r>
              <a:rPr lang="en-US" sz="3500" dirty="0" err="1">
                <a:latin typeface="Calibri" panose="020F0502020204030204" pitchFamily="34" charset="0"/>
                <a:cs typeface="Calibri" panose="020F0502020204030204" pitchFamily="34" charset="0"/>
              </a:rPr>
              <a:t>PnPCustomAction</a:t>
            </a:r>
            <a:r>
              <a:rPr lang="en-US" sz="3500" dirty="0">
                <a:latin typeface="Calibri" panose="020F0502020204030204" pitchFamily="34" charset="0"/>
                <a:cs typeface="Calibri" panose="020F0502020204030204" pitchFamily="34" charset="0"/>
              </a:rPr>
              <a:t> -Title “</a:t>
            </a:r>
            <a:r>
              <a:rPr lang="en-US" sz="3500" dirty="0" err="1">
                <a:latin typeface="Calibri" panose="020F0502020204030204" pitchFamily="34" charset="0"/>
                <a:cs typeface="Calibri" panose="020F0502020204030204" pitchFamily="34" charset="0"/>
              </a:rPr>
              <a:t>Toastr</a:t>
            </a:r>
            <a:r>
              <a:rPr lang="en-US" sz="3500" dirty="0">
                <a:latin typeface="Calibri" panose="020F0502020204030204" pitchFamily="34" charset="0"/>
                <a:cs typeface="Calibri" panose="020F0502020204030204" pitchFamily="34" charset="0"/>
              </a:rPr>
              <a:t>” -Name “</a:t>
            </a:r>
            <a:r>
              <a:rPr lang="en-US" sz="3500" dirty="0" err="1">
                <a:latin typeface="Calibri" panose="020F0502020204030204" pitchFamily="34" charset="0"/>
                <a:cs typeface="Calibri" panose="020F0502020204030204" pitchFamily="34" charset="0"/>
              </a:rPr>
              <a:t>Toastr</a:t>
            </a:r>
            <a:r>
              <a:rPr lang="en-US" sz="3500" dirty="0">
                <a:latin typeface="Calibri" panose="020F0502020204030204" pitchFamily="34" charset="0"/>
                <a:cs typeface="Calibri" panose="020F0502020204030204" pitchFamily="34" charset="0"/>
              </a:rPr>
              <a:t>” -Location “ClientSideExtension.ApplicationCustomizer”-ClientSideComponentId a861c815-e425-416d-9520-04bcdf557e27 -</a:t>
            </a:r>
            <a:r>
              <a:rPr lang="en-US" sz="3500" dirty="0" err="1">
                <a:latin typeface="Calibri" panose="020F0502020204030204" pitchFamily="34" charset="0"/>
                <a:cs typeface="Calibri" panose="020F0502020204030204" pitchFamily="34" charset="0"/>
              </a:rPr>
              <a:t>ClientSideComponentProperties</a:t>
            </a:r>
            <a:r>
              <a:rPr lang="en-US" sz="3500" dirty="0">
                <a:latin typeface="Calibri" panose="020F0502020204030204" pitchFamily="34" charset="0"/>
                <a:cs typeface="Calibri" panose="020F0502020204030204" pitchFamily="34" charset="0"/>
              </a:rPr>
              <a:t> “{“”</a:t>
            </a:r>
            <a:r>
              <a:rPr lang="en-US" sz="3500" dirty="0" err="1">
                <a:latin typeface="Calibri" panose="020F0502020204030204" pitchFamily="34" charset="0"/>
                <a:cs typeface="Calibri" panose="020F0502020204030204" pitchFamily="34" charset="0"/>
              </a:rPr>
              <a:t>prop””:””value</a:t>
            </a:r>
            <a:r>
              <a:rPr lang="en-US" sz="3500" dirty="0">
                <a:latin typeface="Calibri" panose="020F0502020204030204" pitchFamily="34" charset="0"/>
                <a:cs typeface="Calibri" panose="020F0502020204030204" pitchFamily="34" charset="0"/>
              </a:rPr>
              <a:t>””}”</a:t>
            </a:r>
          </a:p>
          <a:p>
            <a:endParaRPr lang="en-US" sz="1200" dirty="0"/>
          </a:p>
          <a:p>
            <a:r>
              <a:rPr lang="en-US" dirty="0">
                <a:solidFill>
                  <a:schemeClr val="accent6"/>
                </a:solidFill>
                <a:latin typeface="+mj-lt"/>
              </a:rPr>
              <a:t>Get-</a:t>
            </a:r>
            <a:r>
              <a:rPr lang="en-US" dirty="0" err="1">
                <a:solidFill>
                  <a:schemeClr val="accent6"/>
                </a:solidFill>
                <a:latin typeface="+mj-lt"/>
              </a:rPr>
              <a:t>PnPCustomAction</a:t>
            </a:r>
            <a:br>
              <a:rPr lang="en-US" dirty="0"/>
            </a:br>
            <a:r>
              <a:rPr lang="en-US" sz="3200" dirty="0">
                <a:latin typeface="Calibri" panose="020F0502020204030204" pitchFamily="34" charset="0"/>
                <a:cs typeface="Calibri" panose="020F0502020204030204" pitchFamily="34" charset="0"/>
              </a:rPr>
              <a:t>Get-</a:t>
            </a:r>
            <a:r>
              <a:rPr lang="en-US" sz="3200" dirty="0" err="1">
                <a:latin typeface="Calibri" panose="020F0502020204030204" pitchFamily="34" charset="0"/>
                <a:cs typeface="Calibri" panose="020F0502020204030204" pitchFamily="34" charset="0"/>
              </a:rPr>
              <a:t>PnPCustomAction</a:t>
            </a:r>
            <a:r>
              <a:rPr lang="en-US" sz="3200" dirty="0">
                <a:latin typeface="Calibri" panose="020F0502020204030204" pitchFamily="34" charset="0"/>
                <a:cs typeface="Calibri" panose="020F0502020204030204" pitchFamily="34" charset="0"/>
              </a:rPr>
              <a:t> -Scope Web</a:t>
            </a:r>
          </a:p>
          <a:p>
            <a:endParaRPr lang="en-US" sz="1200" dirty="0"/>
          </a:p>
          <a:p>
            <a:r>
              <a:rPr lang="en-US" dirty="0">
                <a:solidFill>
                  <a:schemeClr val="accent6"/>
                </a:solidFill>
                <a:latin typeface="+mj-lt"/>
              </a:rPr>
              <a:t>Remove-</a:t>
            </a:r>
            <a:r>
              <a:rPr lang="en-US" dirty="0" err="1">
                <a:solidFill>
                  <a:schemeClr val="accent6"/>
                </a:solidFill>
                <a:latin typeface="+mj-lt"/>
              </a:rPr>
              <a:t>PnPCustomAction</a:t>
            </a:r>
            <a:br>
              <a:rPr lang="en-US" dirty="0"/>
            </a:br>
            <a:r>
              <a:rPr lang="en-US" sz="3200" dirty="0">
                <a:latin typeface="Calibri" panose="020F0502020204030204" pitchFamily="34" charset="0"/>
                <a:cs typeface="Calibri" panose="020F0502020204030204" pitchFamily="34" charset="0"/>
              </a:rPr>
              <a:t>Get-</a:t>
            </a:r>
            <a:r>
              <a:rPr lang="en-US" sz="3200" dirty="0" err="1">
                <a:latin typeface="Calibri" panose="020F0502020204030204" pitchFamily="34" charset="0"/>
                <a:cs typeface="Calibri" panose="020F0502020204030204" pitchFamily="34" charset="0"/>
              </a:rPr>
              <a:t>PnPCustomAction</a:t>
            </a:r>
            <a:r>
              <a:rPr lang="en-US" sz="3200" dirty="0">
                <a:latin typeface="Calibri" panose="020F0502020204030204" pitchFamily="34" charset="0"/>
                <a:cs typeface="Calibri" panose="020F0502020204030204" pitchFamily="34" charset="0"/>
              </a:rPr>
              <a:t> –Scope All | ? Name -eq “Item Clone” | Remove-</a:t>
            </a:r>
            <a:r>
              <a:rPr lang="en-US" sz="3200" dirty="0" err="1">
                <a:latin typeface="Calibri" panose="020F0502020204030204" pitchFamily="34" charset="0"/>
                <a:cs typeface="Calibri" panose="020F0502020204030204" pitchFamily="34" charset="0"/>
              </a:rPr>
              <a:t>PnPCustomAction</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75684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927471"/>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Segoe UI Semibold"/>
                <a:ea typeface="+mj-ea"/>
                <a:cs typeface="+mj-cs"/>
              </a:rPr>
              <a:t>Demo: Extension Wrangling</a:t>
            </a:r>
            <a:endParaRPr kumimoji="0" lang="en-US" sz="4000" b="0" i="0" u="none" strike="noStrike" kern="1200" cap="none" spc="0" normalizeH="0" baseline="0" noProof="0" dirty="0">
              <a:ln>
                <a:noFill/>
              </a:ln>
              <a:solidFill>
                <a:prstClr val="white"/>
              </a:solidFill>
              <a:effectLst/>
              <a:uLnTx/>
              <a:uFillTx/>
              <a:latin typeface="Segoe UI Semibold"/>
              <a:ea typeface="+mj-ea"/>
              <a:cs typeface="+mj-cs"/>
            </a:endParaRPr>
          </a:p>
        </p:txBody>
      </p:sp>
      <p:pic>
        <p:nvPicPr>
          <p:cNvPr id="5" name="Graphic 4" descr="Cowboy">
            <a:extLst>
              <a:ext uri="{FF2B5EF4-FFF2-40B4-BE49-F238E27FC236}">
                <a16:creationId xmlns:a16="http://schemas.microsoft.com/office/drawing/2014/main" id="{48B9BC77-C9A3-4FC8-9DFC-B7560CAA3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10" y="2249205"/>
            <a:ext cx="2230861" cy="2230861"/>
          </a:xfrm>
          <a:prstGeom prst="rect">
            <a:avLst/>
          </a:prstGeom>
        </p:spPr>
      </p:pic>
    </p:spTree>
    <p:extLst>
      <p:ext uri="{BB962C8B-B14F-4D97-AF65-F5344CB8AC3E}">
        <p14:creationId xmlns:p14="http://schemas.microsoft.com/office/powerpoint/2010/main" val="346121186"/>
      </p:ext>
    </p:extLst>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okies, crumbs, dessert">
            <a:extLst>
              <a:ext uri="{FF2B5EF4-FFF2-40B4-BE49-F238E27FC236}">
                <a16:creationId xmlns:a16="http://schemas.microsoft.com/office/drawing/2014/main" id="{B12EC1A6-6FF0-4661-B5E3-C3F1306EE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8754"/>
            <a:ext cx="12192000" cy="7535694"/>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4">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6" name="Title 4"/>
          <p:cNvSpPr txBox="1">
            <a:spLocks/>
          </p:cNvSpPr>
          <p:nvPr/>
        </p:nvSpPr>
        <p:spPr>
          <a:xfrm>
            <a:off x="0" y="5449653"/>
            <a:ext cx="5147035" cy="97728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ctr" defTabSz="914367" rtl="0" eaLnBrk="1" fontAlgn="auto" latinLnBrk="0" hangingPunct="1">
              <a:lnSpc>
                <a:spcPct val="90000"/>
              </a:lnSpc>
              <a:spcBef>
                <a:spcPct val="0"/>
              </a:spcBef>
              <a:spcAft>
                <a:spcPts val="0"/>
              </a:spcAft>
              <a:buClrTx/>
              <a:buSzTx/>
              <a:buFontTx/>
              <a:buNone/>
              <a:tabLst/>
              <a:defRPr/>
            </a:pPr>
            <a:r>
              <a:rPr kumimoji="0" lang="fi-FI" sz="4705" b="0" i="0" u="none" strike="noStrike" kern="1200" cap="none" spc="-100" normalizeH="0" baseline="0" noProof="0" dirty="0">
                <a:ln w="3175">
                  <a:noFill/>
                </a:ln>
                <a:solidFill>
                  <a:srgbClr val="FFFFFF"/>
                </a:solidFill>
                <a:effectLst/>
                <a:uLnTx/>
                <a:uFillTx/>
                <a:latin typeface="Segoe UI Semibold"/>
                <a:ea typeface="+mn-ea"/>
                <a:cs typeface="Segoe UI" pitchFamily="34" charset="0"/>
              </a:rPr>
              <a:t>PnPJS</a:t>
            </a:r>
          </a:p>
        </p:txBody>
      </p:sp>
      <p:sp>
        <p:nvSpPr>
          <p:cNvPr id="16" name="TextBox 15">
            <a:extLst>
              <a:ext uri="{FF2B5EF4-FFF2-40B4-BE49-F238E27FC236}">
                <a16:creationId xmlns:a16="http://schemas.microsoft.com/office/drawing/2014/main" id="{CAF9A0B7-70C6-4CE0-81FF-E14E9706AD8E}"/>
              </a:ext>
            </a:extLst>
          </p:cNvPr>
          <p:cNvSpPr txBox="1"/>
          <p:nvPr/>
        </p:nvSpPr>
        <p:spPr>
          <a:xfrm>
            <a:off x="1313190" y="905232"/>
            <a:ext cx="4247904" cy="252376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Segoe UI Semibold"/>
                <a:ea typeface="+mn-ea"/>
                <a:cs typeface="+mn-cs"/>
              </a:rPr>
              <a:t>Fluent API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Segoe UI Semibold"/>
                <a:ea typeface="+mn-ea"/>
                <a:cs typeface="+mn-cs"/>
              </a:rPr>
              <a:t>Batching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Segoe UI Semibold"/>
                <a:ea typeface="+mn-ea"/>
                <a:cs typeface="+mn-cs"/>
              </a:rPr>
              <a:t>Caching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Segoe UI Semibold"/>
                <a:ea typeface="+mn-ea"/>
                <a:cs typeface="+mn-cs"/>
              </a:rPr>
              <a:t>The </a:t>
            </a:r>
            <a:r>
              <a:rPr kumimoji="0" lang="en-US" sz="2800" b="0" i="0" u="none" strike="noStrike" kern="1200" cap="none" spc="0" normalizeH="0" baseline="0" noProof="0" dirty="0">
                <a:ln>
                  <a:noFill/>
                </a:ln>
                <a:solidFill>
                  <a:srgbClr val="FFB900"/>
                </a:solidFill>
                <a:effectLst/>
                <a:uLnTx/>
                <a:uFillTx/>
                <a:latin typeface="Segoe UI Semibold"/>
                <a:ea typeface="+mn-ea"/>
                <a:cs typeface="+mn-cs"/>
              </a:rPr>
              <a:t>best way </a:t>
            </a:r>
            <a:r>
              <a:rPr kumimoji="0" lang="en-US" sz="2800" b="0" i="0" u="none" strike="noStrike" kern="1200" cap="none" spc="0" normalizeH="0" baseline="0" noProof="0" dirty="0">
                <a:ln>
                  <a:noFill/>
                </a:ln>
                <a:solidFill>
                  <a:prstClr val="white"/>
                </a:solidFill>
                <a:effectLst/>
                <a:uLnTx/>
                <a:uFillTx/>
                <a:latin typeface="Segoe UI Semibold"/>
                <a:ea typeface="+mn-ea"/>
                <a:cs typeface="+mn-cs"/>
              </a:rPr>
              <a:t>to access the REST API via JS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5" name="Graphic 4" descr="Rabbit">
            <a:extLst>
              <a:ext uri="{FF2B5EF4-FFF2-40B4-BE49-F238E27FC236}">
                <a16:creationId xmlns:a16="http://schemas.microsoft.com/office/drawing/2014/main" id="{11E86978-8818-4579-83DB-A510BEBED4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51434" y="539496"/>
            <a:ext cx="914400" cy="914400"/>
          </a:xfrm>
          <a:prstGeom prst="rect">
            <a:avLst/>
          </a:prstGeom>
        </p:spPr>
      </p:pic>
      <p:sp>
        <p:nvSpPr>
          <p:cNvPr id="2" name="TextBox 1">
            <a:extLst>
              <a:ext uri="{FF2B5EF4-FFF2-40B4-BE49-F238E27FC236}">
                <a16:creationId xmlns:a16="http://schemas.microsoft.com/office/drawing/2014/main" id="{94846550-E3B9-4BCE-9E64-068B50875076}"/>
              </a:ext>
            </a:extLst>
          </p:cNvPr>
          <p:cNvSpPr txBox="1"/>
          <p:nvPr/>
        </p:nvSpPr>
        <p:spPr>
          <a:xfrm>
            <a:off x="5233737" y="-681022"/>
            <a:ext cx="6557211" cy="646331"/>
          </a:xfrm>
          <a:prstGeom prst="rect">
            <a:avLst/>
          </a:prstGeom>
          <a:noFill/>
        </p:spPr>
        <p:txBody>
          <a:bodyPr wrap="square" rtlCol="0">
            <a:spAutoFit/>
          </a:bodyPr>
          <a:lstStyle/>
          <a:p>
            <a:pPr algn="ctr"/>
            <a:r>
              <a:rPr lang="en-US" sz="3600" b="1" dirty="0">
                <a:solidFill>
                  <a:schemeClr val="accent4"/>
                </a:solidFill>
              </a:rPr>
              <a:t>pnp.github.io/pnpjs</a:t>
            </a:r>
          </a:p>
        </p:txBody>
      </p:sp>
    </p:spTree>
    <p:extLst>
      <p:ext uri="{BB962C8B-B14F-4D97-AF65-F5344CB8AC3E}">
        <p14:creationId xmlns:p14="http://schemas.microsoft.com/office/powerpoint/2010/main" val="27748171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fade">
                                      <p:cBhvr>
                                        <p:cTn id="11" dur="500"/>
                                        <p:tgtEl>
                                          <p:spTgt spid="1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Effect transition="in" filter="fade">
                                      <p:cBhvr>
                                        <p:cTn id="19"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16A7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8CC601-BA71-4583-802A-DDD66C4891B2}"/>
              </a:ext>
            </a:extLst>
          </p:cNvPr>
          <p:cNvSpPr>
            <a:spLocks noGrp="1"/>
          </p:cNvSpPr>
          <p:nvPr>
            <p:ph type="title"/>
          </p:nvPr>
        </p:nvSpPr>
        <p:spPr>
          <a:xfrm>
            <a:off x="302894" y="0"/>
            <a:ext cx="5571629" cy="2399975"/>
          </a:xfrm>
        </p:spPr>
        <p:txBody>
          <a:bodyPr>
            <a:normAutofit/>
          </a:bodyPr>
          <a:lstStyle/>
          <a:p>
            <a:r>
              <a:rPr lang="en-US" sz="2400" dirty="0"/>
              <a:t>PnP SIG</a:t>
            </a:r>
            <a:br>
              <a:rPr lang="en-US" dirty="0"/>
            </a:br>
            <a:r>
              <a:rPr lang="en-US" sz="4000" dirty="0"/>
              <a:t>SharePoint</a:t>
            </a:r>
            <a:br>
              <a:rPr lang="en-US" sz="4000" dirty="0"/>
            </a:br>
            <a:r>
              <a:rPr lang="en-US" sz="4000" dirty="0"/>
              <a:t>Framework Call</a:t>
            </a:r>
            <a:endParaRPr lang="en-US" dirty="0"/>
          </a:p>
        </p:txBody>
      </p:sp>
      <p:sp>
        <p:nvSpPr>
          <p:cNvPr id="2" name="Content Placeholder 1">
            <a:extLst>
              <a:ext uri="{FF2B5EF4-FFF2-40B4-BE49-F238E27FC236}">
                <a16:creationId xmlns:a16="http://schemas.microsoft.com/office/drawing/2014/main" id="{B3945F4E-BF9B-42A0-A7D9-9437A6AD0DE7}"/>
              </a:ext>
            </a:extLst>
          </p:cNvPr>
          <p:cNvSpPr>
            <a:spLocks noGrp="1"/>
          </p:cNvSpPr>
          <p:nvPr>
            <p:ph sz="half" idx="1"/>
          </p:nvPr>
        </p:nvSpPr>
        <p:spPr>
          <a:xfrm>
            <a:off x="302894" y="2533338"/>
            <a:ext cx="5424169" cy="3542341"/>
          </a:xfrm>
        </p:spPr>
        <p:txBody>
          <a:bodyPr>
            <a:normAutofit/>
          </a:bodyPr>
          <a:lstStyle/>
          <a:p>
            <a:r>
              <a:rPr lang="en-US" dirty="0"/>
              <a:t>Every other Thursday, 10am EST</a:t>
            </a:r>
          </a:p>
          <a:p>
            <a:r>
              <a:rPr lang="en-US" dirty="0"/>
              <a:t>Recorded to YouTube</a:t>
            </a:r>
          </a:p>
          <a:p>
            <a:r>
              <a:rPr lang="en-US" dirty="0"/>
              <a:t>Next call on 6/6</a:t>
            </a:r>
          </a:p>
        </p:txBody>
      </p:sp>
      <p:sp>
        <p:nvSpPr>
          <p:cNvPr id="3" name="Content Placeholder 2">
            <a:extLst>
              <a:ext uri="{FF2B5EF4-FFF2-40B4-BE49-F238E27FC236}">
                <a16:creationId xmlns:a16="http://schemas.microsoft.com/office/drawing/2014/main" id="{888F56B1-6C7E-4F66-B274-79CF8D07138F}"/>
              </a:ext>
            </a:extLst>
          </p:cNvPr>
          <p:cNvSpPr>
            <a:spLocks noGrp="1"/>
          </p:cNvSpPr>
          <p:nvPr>
            <p:ph sz="half" idx="2"/>
          </p:nvPr>
        </p:nvSpPr>
        <p:spPr>
          <a:xfrm>
            <a:off x="6622141" y="1616015"/>
            <a:ext cx="4840516" cy="4726563"/>
          </a:xfrm>
        </p:spPr>
        <p:txBody>
          <a:bodyPr>
            <a:normAutofit/>
          </a:bodyPr>
          <a:lstStyle/>
          <a:p>
            <a:r>
              <a:rPr lang="en-US" sz="2400" i="1" dirty="0" err="1">
                <a:solidFill>
                  <a:schemeClr val="tx1">
                    <a:lumMod val="90000"/>
                    <a:lumOff val="10000"/>
                  </a:schemeClr>
                </a:solidFill>
              </a:rPr>
              <a:t>PnPJS</a:t>
            </a:r>
            <a:endParaRPr lang="en-US" sz="2400" i="1" dirty="0">
              <a:solidFill>
                <a:schemeClr val="tx1">
                  <a:lumMod val="90000"/>
                  <a:lumOff val="10000"/>
                </a:schemeClr>
              </a:solidFill>
            </a:endParaRPr>
          </a:p>
          <a:p>
            <a:r>
              <a:rPr lang="en-US" sz="2400" i="1" dirty="0">
                <a:solidFill>
                  <a:schemeClr val="tx1">
                    <a:lumMod val="90000"/>
                    <a:lumOff val="10000"/>
                  </a:schemeClr>
                </a:solidFill>
              </a:rPr>
              <a:t>O365 CLI</a:t>
            </a:r>
          </a:p>
          <a:p>
            <a:r>
              <a:rPr lang="en-US" sz="2400" i="1" dirty="0">
                <a:solidFill>
                  <a:schemeClr val="tx1">
                    <a:lumMod val="90000"/>
                    <a:lumOff val="10000"/>
                  </a:schemeClr>
                </a:solidFill>
              </a:rPr>
              <a:t>PnP Property Controls</a:t>
            </a:r>
          </a:p>
          <a:p>
            <a:r>
              <a:rPr lang="en-US" sz="2400" i="1" dirty="0">
                <a:solidFill>
                  <a:schemeClr val="tx1">
                    <a:lumMod val="90000"/>
                    <a:lumOff val="10000"/>
                  </a:schemeClr>
                </a:solidFill>
              </a:rPr>
              <a:t>PnP React Controls</a:t>
            </a:r>
          </a:p>
          <a:p>
            <a:r>
              <a:rPr lang="en-US" sz="2400" i="1" dirty="0">
                <a:solidFill>
                  <a:schemeClr val="tx1">
                    <a:lumMod val="90000"/>
                    <a:lumOff val="10000"/>
                  </a:schemeClr>
                </a:solidFill>
              </a:rPr>
              <a:t>PnP </a:t>
            </a:r>
            <a:r>
              <a:rPr lang="en-US" sz="2400" i="1" dirty="0" err="1">
                <a:solidFill>
                  <a:schemeClr val="tx1">
                    <a:lumMod val="90000"/>
                    <a:lumOff val="10000"/>
                  </a:schemeClr>
                </a:solidFill>
              </a:rPr>
              <a:t>SPFx</a:t>
            </a:r>
            <a:r>
              <a:rPr lang="en-US" sz="2400" i="1" dirty="0">
                <a:solidFill>
                  <a:schemeClr val="tx1">
                    <a:lumMod val="90000"/>
                    <a:lumOff val="10000"/>
                  </a:schemeClr>
                </a:solidFill>
              </a:rPr>
              <a:t> Generator</a:t>
            </a:r>
          </a:p>
          <a:p>
            <a:r>
              <a:rPr lang="en-US" sz="2400" i="1" dirty="0">
                <a:solidFill>
                  <a:schemeClr val="tx1">
                    <a:lumMod val="90000"/>
                    <a:lumOff val="10000"/>
                  </a:schemeClr>
                </a:solidFill>
              </a:rPr>
              <a:t>SharePoint Framework roadmap</a:t>
            </a:r>
          </a:p>
          <a:p>
            <a:r>
              <a:rPr lang="en-US" sz="2400" i="1" dirty="0">
                <a:solidFill>
                  <a:schemeClr val="tx1">
                    <a:lumMod val="90000"/>
                    <a:lumOff val="10000"/>
                  </a:schemeClr>
                </a:solidFill>
              </a:rPr>
              <a:t>Tons of demos from both Microsoft and the Community</a:t>
            </a:r>
          </a:p>
          <a:p>
            <a:r>
              <a:rPr lang="en-US" sz="2400" i="1" dirty="0">
                <a:solidFill>
                  <a:schemeClr val="tx1">
                    <a:lumMod val="90000"/>
                    <a:lumOff val="10000"/>
                  </a:schemeClr>
                </a:solidFill>
              </a:rPr>
              <a:t>Opportunity to talk directly with engineering</a:t>
            </a:r>
          </a:p>
        </p:txBody>
      </p:sp>
      <p:sp>
        <p:nvSpPr>
          <p:cNvPr id="4" name="TextBox 3">
            <a:extLst>
              <a:ext uri="{FF2B5EF4-FFF2-40B4-BE49-F238E27FC236}">
                <a16:creationId xmlns:a16="http://schemas.microsoft.com/office/drawing/2014/main" id="{B6D79E82-1B76-4768-91DA-7E7DCB54D845}"/>
              </a:ext>
            </a:extLst>
          </p:cNvPr>
          <p:cNvSpPr txBox="1"/>
          <p:nvPr/>
        </p:nvSpPr>
        <p:spPr>
          <a:xfrm>
            <a:off x="6317479" y="1154350"/>
            <a:ext cx="5892801" cy="461665"/>
          </a:xfrm>
          <a:prstGeom prst="rect">
            <a:avLst/>
          </a:prstGeom>
          <a:noFill/>
        </p:spPr>
        <p:txBody>
          <a:bodyPr wrap="square" rtlCol="0">
            <a:spAutoFit/>
          </a:bodyPr>
          <a:lstStyle/>
          <a:p>
            <a:r>
              <a:rPr lang="en-US" sz="2400" dirty="0">
                <a:latin typeface="+mj-lt"/>
              </a:rPr>
              <a:t>Common Discussions</a:t>
            </a:r>
          </a:p>
        </p:txBody>
      </p:sp>
      <p:grpSp>
        <p:nvGrpSpPr>
          <p:cNvPr id="12" name="Group 11">
            <a:extLst>
              <a:ext uri="{FF2B5EF4-FFF2-40B4-BE49-F238E27FC236}">
                <a16:creationId xmlns:a16="http://schemas.microsoft.com/office/drawing/2014/main" id="{65C3D42A-FC04-4018-B996-9326F38DDBAA}"/>
              </a:ext>
            </a:extLst>
          </p:cNvPr>
          <p:cNvGrpSpPr/>
          <p:nvPr/>
        </p:nvGrpSpPr>
        <p:grpSpPr>
          <a:xfrm>
            <a:off x="7728253" y="-8950"/>
            <a:ext cx="2628293" cy="1105429"/>
            <a:chOff x="7360659" y="-252875"/>
            <a:chExt cx="3156305" cy="1327505"/>
          </a:xfrm>
          <a:solidFill>
            <a:srgbClr val="01777D"/>
          </a:solidFill>
        </p:grpSpPr>
        <p:pic>
          <p:nvPicPr>
            <p:cNvPr id="7" name="Graphic 6" descr="Chat">
              <a:extLst>
                <a:ext uri="{FF2B5EF4-FFF2-40B4-BE49-F238E27FC236}">
                  <a16:creationId xmlns:a16="http://schemas.microsoft.com/office/drawing/2014/main" id="{6523EBCA-9342-400B-BA80-C83CAA2748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75059" y="-252875"/>
              <a:ext cx="1327505" cy="1327505"/>
            </a:xfrm>
            <a:prstGeom prst="rect">
              <a:avLst/>
            </a:prstGeom>
          </p:spPr>
        </p:pic>
        <p:pic>
          <p:nvPicPr>
            <p:cNvPr id="9" name="Graphic 8" descr="Moustache face with no fill">
              <a:extLst>
                <a:ext uri="{FF2B5EF4-FFF2-40B4-BE49-F238E27FC236}">
                  <a16:creationId xmlns:a16="http://schemas.microsoft.com/office/drawing/2014/main" id="{90F3463C-89F2-4A76-9D30-F51DAD11B1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02564" y="160230"/>
              <a:ext cx="914400" cy="914400"/>
            </a:xfrm>
            <a:prstGeom prst="rect">
              <a:avLst/>
            </a:prstGeom>
          </p:spPr>
        </p:pic>
        <p:pic>
          <p:nvPicPr>
            <p:cNvPr id="11" name="Graphic 10" descr="Grinning face with no fill">
              <a:extLst>
                <a:ext uri="{FF2B5EF4-FFF2-40B4-BE49-F238E27FC236}">
                  <a16:creationId xmlns:a16="http://schemas.microsoft.com/office/drawing/2014/main" id="{E82899EC-8E58-405C-A7B1-A6CBB63E04B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60659" y="160230"/>
              <a:ext cx="914400" cy="914400"/>
            </a:xfrm>
            <a:prstGeom prst="rect">
              <a:avLst/>
            </a:prstGeom>
          </p:spPr>
        </p:pic>
      </p:grpSp>
    </p:spTree>
    <p:extLst>
      <p:ext uri="{BB962C8B-B14F-4D97-AF65-F5344CB8AC3E}">
        <p14:creationId xmlns:p14="http://schemas.microsoft.com/office/powerpoint/2010/main" val="2821321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7DE95D-BBBE-4087-B36A-5576B9209FDB}"/>
              </a:ext>
            </a:extLst>
          </p:cNvPr>
          <p:cNvSpPr>
            <a:spLocks noGrp="1"/>
          </p:cNvSpPr>
          <p:nvPr>
            <p:ph type="title"/>
          </p:nvPr>
        </p:nvSpPr>
        <p:spPr>
          <a:xfrm>
            <a:off x="302895" y="186224"/>
            <a:ext cx="5716905" cy="801388"/>
          </a:xfrm>
        </p:spPr>
        <p:txBody>
          <a:bodyPr>
            <a:normAutofit/>
          </a:bodyPr>
          <a:lstStyle/>
          <a:p>
            <a:r>
              <a:rPr lang="en-US" sz="4000" dirty="0"/>
              <a:t>Final tips</a:t>
            </a:r>
          </a:p>
        </p:txBody>
      </p:sp>
      <p:sp>
        <p:nvSpPr>
          <p:cNvPr id="6" name="Content Placeholder 5">
            <a:extLst>
              <a:ext uri="{FF2B5EF4-FFF2-40B4-BE49-F238E27FC236}">
                <a16:creationId xmlns:a16="http://schemas.microsoft.com/office/drawing/2014/main" id="{2F331275-11CA-44F5-AABB-DDD1BC4F8156}"/>
              </a:ext>
            </a:extLst>
          </p:cNvPr>
          <p:cNvSpPr>
            <a:spLocks noGrp="1"/>
          </p:cNvSpPr>
          <p:nvPr>
            <p:ph sz="half" idx="1"/>
          </p:nvPr>
        </p:nvSpPr>
        <p:spPr>
          <a:xfrm>
            <a:off x="302895" y="987612"/>
            <a:ext cx="5279758" cy="5425220"/>
          </a:xfrm>
        </p:spPr>
        <p:txBody>
          <a:bodyPr>
            <a:noAutofit/>
          </a:bodyPr>
          <a:lstStyle/>
          <a:p>
            <a:r>
              <a:rPr lang="en-US" sz="2000" dirty="0"/>
              <a:t>Get a developer tenant</a:t>
            </a:r>
          </a:p>
          <a:p>
            <a:r>
              <a:rPr lang="en-US" sz="2000" dirty="0"/>
              <a:t>Do the tutorials</a:t>
            </a:r>
          </a:p>
          <a:p>
            <a:r>
              <a:rPr lang="en-US" sz="2000" dirty="0"/>
              <a:t>Explore the samples</a:t>
            </a:r>
          </a:p>
          <a:p>
            <a:r>
              <a:rPr lang="en-US" sz="2000" dirty="0"/>
              <a:t>Use </a:t>
            </a:r>
            <a:r>
              <a:rPr lang="en-US" sz="2000" dirty="0" err="1"/>
              <a:t>PnPJS</a:t>
            </a:r>
            <a:endParaRPr lang="en-US" sz="2000" dirty="0"/>
          </a:p>
          <a:p>
            <a:r>
              <a:rPr lang="en-US" sz="2000" dirty="0"/>
              <a:t>Cache it up</a:t>
            </a:r>
          </a:p>
          <a:p>
            <a:r>
              <a:rPr lang="en-US" sz="2000" dirty="0"/>
              <a:t>64-bit encoded images for Command Sets</a:t>
            </a:r>
          </a:p>
          <a:p>
            <a:r>
              <a:rPr lang="en-US" sz="2000" dirty="0"/>
              <a:t>Target Command Sets to specific lists</a:t>
            </a:r>
          </a:p>
          <a:p>
            <a:r>
              <a:rPr lang="en-US" sz="2000" dirty="0"/>
              <a:t>Minimal placeholder sizing – expand on demand</a:t>
            </a:r>
          </a:p>
          <a:p>
            <a:r>
              <a:rPr lang="en-US" sz="2000" dirty="0"/>
              <a:t>Understand the risks of DOM manipulation</a:t>
            </a:r>
          </a:p>
          <a:p>
            <a:r>
              <a:rPr lang="en-US" sz="2000" dirty="0"/>
              <a:t>Avoid the Feature Framework</a:t>
            </a:r>
          </a:p>
          <a:p>
            <a:r>
              <a:rPr lang="en-US" sz="2000" dirty="0"/>
              <a:t>PnP PowerShell is your friend</a:t>
            </a:r>
          </a:p>
          <a:p>
            <a:r>
              <a:rPr lang="en-US" sz="2000" dirty="0"/>
              <a:t>Join the calls</a:t>
            </a:r>
          </a:p>
        </p:txBody>
      </p:sp>
      <p:pic>
        <p:nvPicPr>
          <p:cNvPr id="9" name="Graphic 8" descr="Waiter">
            <a:extLst>
              <a:ext uri="{FF2B5EF4-FFF2-40B4-BE49-F238E27FC236}">
                <a16:creationId xmlns:a16="http://schemas.microsoft.com/office/drawing/2014/main" id="{B29F1D8E-9A0E-4C99-B643-E7F0DE5ED8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36733" y="674782"/>
            <a:ext cx="4366688" cy="4366688"/>
          </a:xfrm>
          <a:prstGeom prst="rect">
            <a:avLst/>
          </a:prstGeom>
        </p:spPr>
      </p:pic>
      <p:pic>
        <p:nvPicPr>
          <p:cNvPr id="11" name="Graphic 10" descr="Moustache face with no fill">
            <a:extLst>
              <a:ext uri="{FF2B5EF4-FFF2-40B4-BE49-F238E27FC236}">
                <a16:creationId xmlns:a16="http://schemas.microsoft.com/office/drawing/2014/main" id="{A4107744-0DAF-4BB1-AA05-5A423C33F0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70232" y="1082840"/>
            <a:ext cx="1900987" cy="1900987"/>
          </a:xfrm>
          <a:prstGeom prst="rect">
            <a:avLst/>
          </a:prstGeom>
        </p:spPr>
      </p:pic>
      <p:sp>
        <p:nvSpPr>
          <p:cNvPr id="12" name="TextBox 11">
            <a:extLst>
              <a:ext uri="{FF2B5EF4-FFF2-40B4-BE49-F238E27FC236}">
                <a16:creationId xmlns:a16="http://schemas.microsoft.com/office/drawing/2014/main" id="{7A231454-0F04-45C3-9354-A958D42070C8}"/>
              </a:ext>
            </a:extLst>
          </p:cNvPr>
          <p:cNvSpPr txBox="1"/>
          <p:nvPr/>
        </p:nvSpPr>
        <p:spPr>
          <a:xfrm>
            <a:off x="6725003" y="5457266"/>
            <a:ext cx="5390147" cy="646331"/>
          </a:xfrm>
          <a:prstGeom prst="rect">
            <a:avLst/>
          </a:prstGeom>
          <a:noFill/>
        </p:spPr>
        <p:txBody>
          <a:bodyPr wrap="square" rtlCol="0">
            <a:spAutoFit/>
          </a:bodyPr>
          <a:lstStyle/>
          <a:p>
            <a:pPr algn="ctr"/>
            <a:r>
              <a:rPr lang="en-US" sz="3600" dirty="0">
                <a:solidFill>
                  <a:schemeClr val="bg1"/>
                </a:solidFill>
              </a:rPr>
              <a:t>aka.ms/</a:t>
            </a:r>
            <a:r>
              <a:rPr lang="en-US" sz="3600" dirty="0" err="1">
                <a:solidFill>
                  <a:schemeClr val="bg1"/>
                </a:solidFill>
              </a:rPr>
              <a:t>offdp</a:t>
            </a:r>
            <a:endParaRPr lang="en-US" sz="3600" dirty="0">
              <a:solidFill>
                <a:schemeClr val="bg1"/>
              </a:solidFill>
            </a:endParaRPr>
          </a:p>
        </p:txBody>
      </p:sp>
    </p:spTree>
    <p:extLst>
      <p:ext uri="{BB962C8B-B14F-4D97-AF65-F5344CB8AC3E}">
        <p14:creationId xmlns:p14="http://schemas.microsoft.com/office/powerpoint/2010/main" val="280129819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fade">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fade">
                                      <p:cBhvr>
                                        <p:cTn id="57" dur="500"/>
                                        <p:tgtEl>
                                          <p:spTgt spid="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txEl>
                                              <p:pRg st="11" end="11"/>
                                            </p:txEl>
                                          </p:spTgt>
                                        </p:tgtEl>
                                        <p:attrNameLst>
                                          <p:attrName>style.visibility</p:attrName>
                                        </p:attrNameLst>
                                      </p:cBhvr>
                                      <p:to>
                                        <p:strVal val="visible"/>
                                      </p:to>
                                    </p:set>
                                    <p:animEffect transition="in" filter="fade">
                                      <p:cBhvr>
                                        <p:cTn id="62"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close up of a toy&#10;&#10;Description automatically generated">
            <a:extLst>
              <a:ext uri="{FF2B5EF4-FFF2-40B4-BE49-F238E27FC236}">
                <a16:creationId xmlns:a16="http://schemas.microsoft.com/office/drawing/2014/main" id="{BFBF15C6-7ADD-4CA8-943A-EE76A66ADE3C}"/>
              </a:ext>
            </a:extLst>
          </p:cNvPr>
          <p:cNvPicPr>
            <a:picLocks noChangeAspect="1"/>
          </p:cNvPicPr>
          <p:nvPr/>
        </p:nvPicPr>
        <p:blipFill rotWithShape="1">
          <a:blip r:embed="rId2">
            <a:extLst>
              <a:ext uri="{28A0092B-C50C-407E-A947-70E740481C1C}">
                <a14:useLocalDpi xmlns:a14="http://schemas.microsoft.com/office/drawing/2010/main" val="0"/>
              </a:ext>
            </a:extLst>
          </a:blip>
          <a:srcRect l="12291"/>
          <a:stretch/>
        </p:blipFill>
        <p:spPr>
          <a:xfrm>
            <a:off x="8382000" y="1905001"/>
            <a:ext cx="3352800" cy="2514599"/>
          </a:xfrm>
          <a:prstGeom prst="rect">
            <a:avLst/>
          </a:prstGeom>
        </p:spPr>
      </p:pic>
      <p:pic>
        <p:nvPicPr>
          <p:cNvPr id="21" name="Picture Placeholder 20" descr="A close up of a device&#10;&#10;Description automatically generated">
            <a:extLst>
              <a:ext uri="{FF2B5EF4-FFF2-40B4-BE49-F238E27FC236}">
                <a16:creationId xmlns:a16="http://schemas.microsoft.com/office/drawing/2014/main" id="{DEB28FBC-EEEE-48F6-847D-32A0185E37F7}"/>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3125"/>
          <a:stretch/>
        </p:blipFill>
        <p:spPr>
          <a:xfrm>
            <a:off x="457200" y="1905000"/>
            <a:ext cx="3352800" cy="2514600"/>
          </a:xfrm>
        </p:spPr>
      </p:pic>
      <p:pic>
        <p:nvPicPr>
          <p:cNvPr id="23" name="Picture Placeholder 22" descr="A picture containing yellow, LEGO, wall&#10;&#10;Description automatically generated">
            <a:extLst>
              <a:ext uri="{FF2B5EF4-FFF2-40B4-BE49-F238E27FC236}">
                <a16:creationId xmlns:a16="http://schemas.microsoft.com/office/drawing/2014/main" id="{01A21EC4-F195-4B69-8B15-2E55E981F6A6}"/>
              </a:ext>
            </a:extLst>
          </p:cNvPr>
          <p:cNvPicPr>
            <a:picLocks noGrp="1" noChangeAspect="1"/>
          </p:cNvPicPr>
          <p:nvPr>
            <p:ph type="pic" sz="quarter" idx="15"/>
          </p:nvPr>
        </p:nvPicPr>
        <p:blipFill rotWithShape="1">
          <a:blip r:embed="rId4">
            <a:extLst>
              <a:ext uri="{28A0092B-C50C-407E-A947-70E740481C1C}">
                <a14:useLocalDpi xmlns:a14="http://schemas.microsoft.com/office/drawing/2010/main" val="0"/>
              </a:ext>
            </a:extLst>
          </a:blip>
          <a:srcRect l="5625" t="7051" r="16467" b="5166"/>
          <a:stretch/>
        </p:blipFill>
        <p:spPr>
          <a:xfrm>
            <a:off x="4419598" y="1905000"/>
            <a:ext cx="3352800" cy="2514601"/>
          </a:xfrm>
        </p:spPr>
      </p:pic>
      <p:sp>
        <p:nvSpPr>
          <p:cNvPr id="10" name="Text Placeholder 9">
            <a:extLst>
              <a:ext uri="{FF2B5EF4-FFF2-40B4-BE49-F238E27FC236}">
                <a16:creationId xmlns:a16="http://schemas.microsoft.com/office/drawing/2014/main" id="{9DAEF484-59D7-402C-BC87-9CC6043336EC}"/>
              </a:ext>
            </a:extLst>
          </p:cNvPr>
          <p:cNvSpPr>
            <a:spLocks noGrp="1"/>
          </p:cNvSpPr>
          <p:nvPr>
            <p:ph type="body" sz="quarter" idx="11"/>
          </p:nvPr>
        </p:nvSpPr>
        <p:spPr>
          <a:xfrm>
            <a:off x="457200" y="4648200"/>
            <a:ext cx="3352800" cy="1005403"/>
          </a:xfrm>
        </p:spPr>
        <p:txBody>
          <a:bodyPr/>
          <a:lstStyle/>
          <a:p>
            <a:r>
              <a:rPr lang="en-US" dirty="0"/>
              <a:t>Read the Docs</a:t>
            </a:r>
          </a:p>
          <a:p>
            <a:pPr lvl="1"/>
            <a:r>
              <a:rPr lang="en-US" dirty="0" err="1"/>
              <a:t>SPFx</a:t>
            </a:r>
            <a:r>
              <a:rPr lang="en-US" dirty="0"/>
              <a:t> Extensions</a:t>
            </a:r>
          </a:p>
          <a:p>
            <a:pPr lvl="1"/>
            <a:r>
              <a:rPr lang="en-US" sz="1800" b="1" dirty="0">
                <a:solidFill>
                  <a:srgbClr val="C00B05"/>
                </a:solidFill>
              </a:rPr>
              <a:t>bit.ly/extension-docs</a:t>
            </a:r>
          </a:p>
        </p:txBody>
      </p:sp>
      <p:sp>
        <p:nvSpPr>
          <p:cNvPr id="11" name="Text Placeholder 10">
            <a:extLst>
              <a:ext uri="{FF2B5EF4-FFF2-40B4-BE49-F238E27FC236}">
                <a16:creationId xmlns:a16="http://schemas.microsoft.com/office/drawing/2014/main" id="{BFA805F6-E2BD-4166-989C-CD0D96FA1A29}"/>
              </a:ext>
            </a:extLst>
          </p:cNvPr>
          <p:cNvSpPr>
            <a:spLocks noGrp="1"/>
          </p:cNvSpPr>
          <p:nvPr>
            <p:ph type="body" sz="quarter" idx="12"/>
          </p:nvPr>
        </p:nvSpPr>
        <p:spPr>
          <a:xfrm>
            <a:off x="4419598" y="4657681"/>
            <a:ext cx="3352800" cy="1282402"/>
          </a:xfrm>
        </p:spPr>
        <p:txBody>
          <a:bodyPr/>
          <a:lstStyle/>
          <a:p>
            <a:r>
              <a:rPr lang="en-US" dirty="0"/>
              <a:t>Join the Call</a:t>
            </a:r>
          </a:p>
          <a:p>
            <a:pPr lvl="1"/>
            <a:r>
              <a:rPr lang="en-US" dirty="0"/>
              <a:t>PnP Special Interest Group for SharePoint Framework</a:t>
            </a:r>
          </a:p>
          <a:p>
            <a:pPr lvl="1"/>
            <a:r>
              <a:rPr lang="en-US" sz="1800" b="1" dirty="0">
                <a:solidFill>
                  <a:srgbClr val="C00B05"/>
                </a:solidFill>
              </a:rPr>
              <a:t>aka.ms/</a:t>
            </a:r>
            <a:r>
              <a:rPr lang="en-US" sz="1800" b="1" dirty="0" err="1">
                <a:solidFill>
                  <a:srgbClr val="C00B05"/>
                </a:solidFill>
              </a:rPr>
              <a:t>spdev</a:t>
            </a:r>
            <a:r>
              <a:rPr lang="en-US" sz="1800" b="1" dirty="0">
                <a:solidFill>
                  <a:srgbClr val="C00B05"/>
                </a:solidFill>
              </a:rPr>
              <a:t>-</a:t>
            </a:r>
            <a:r>
              <a:rPr lang="en-US" sz="1800" b="1" dirty="0" err="1">
                <a:solidFill>
                  <a:srgbClr val="C00B05"/>
                </a:solidFill>
              </a:rPr>
              <a:t>spfx</a:t>
            </a:r>
            <a:r>
              <a:rPr lang="en-US" sz="1800" b="1" dirty="0">
                <a:solidFill>
                  <a:srgbClr val="C00B05"/>
                </a:solidFill>
              </a:rPr>
              <a:t>-call</a:t>
            </a:r>
          </a:p>
        </p:txBody>
      </p:sp>
      <p:sp>
        <p:nvSpPr>
          <p:cNvPr id="12" name="Text Placeholder 11">
            <a:extLst>
              <a:ext uri="{FF2B5EF4-FFF2-40B4-BE49-F238E27FC236}">
                <a16:creationId xmlns:a16="http://schemas.microsoft.com/office/drawing/2014/main" id="{CC5950D0-AEEB-4862-937D-72DB85A7B9B9}"/>
              </a:ext>
            </a:extLst>
          </p:cNvPr>
          <p:cNvSpPr>
            <a:spLocks noGrp="1"/>
          </p:cNvSpPr>
          <p:nvPr>
            <p:ph type="body" sz="quarter" idx="13"/>
          </p:nvPr>
        </p:nvSpPr>
        <p:spPr>
          <a:xfrm>
            <a:off x="8382000" y="4648200"/>
            <a:ext cx="3352800" cy="1005403"/>
          </a:xfrm>
        </p:spPr>
        <p:txBody>
          <a:bodyPr/>
          <a:lstStyle/>
          <a:p>
            <a:r>
              <a:rPr lang="en-US" dirty="0"/>
              <a:t>Make Stuff</a:t>
            </a:r>
          </a:p>
          <a:p>
            <a:pPr lvl="1"/>
            <a:r>
              <a:rPr lang="en-US" dirty="0"/>
              <a:t>Beep </a:t>
            </a:r>
            <a:r>
              <a:rPr lang="en-US" dirty="0" err="1"/>
              <a:t>Boop</a:t>
            </a:r>
            <a:r>
              <a:rPr lang="en-US" dirty="0"/>
              <a:t>! Extension! Share it!</a:t>
            </a:r>
          </a:p>
          <a:p>
            <a:pPr lvl="1"/>
            <a:r>
              <a:rPr lang="en-US" sz="1800" b="1" dirty="0">
                <a:solidFill>
                  <a:srgbClr val="C00B05"/>
                </a:solidFill>
              </a:rPr>
              <a:t>aka.ms/</a:t>
            </a:r>
            <a:r>
              <a:rPr lang="en-US" sz="1800" b="1" dirty="0" err="1">
                <a:solidFill>
                  <a:srgbClr val="C00B05"/>
                </a:solidFill>
              </a:rPr>
              <a:t>sppnp</a:t>
            </a:r>
            <a:endParaRPr lang="en-US" sz="1800" b="1" dirty="0">
              <a:solidFill>
                <a:srgbClr val="C00B05"/>
              </a:solidFill>
            </a:endParaRPr>
          </a:p>
        </p:txBody>
      </p:sp>
      <p:sp>
        <p:nvSpPr>
          <p:cNvPr id="9" name="Title 8">
            <a:extLst>
              <a:ext uri="{FF2B5EF4-FFF2-40B4-BE49-F238E27FC236}">
                <a16:creationId xmlns:a16="http://schemas.microsoft.com/office/drawing/2014/main" id="{4F8C13EE-4D91-4699-8B36-3B96396D2CE6}"/>
              </a:ext>
            </a:extLst>
          </p:cNvPr>
          <p:cNvSpPr>
            <a:spLocks noGrp="1"/>
          </p:cNvSpPr>
          <p:nvPr>
            <p:ph type="title"/>
          </p:nvPr>
        </p:nvSpPr>
        <p:spPr/>
        <p:txBody>
          <a:bodyPr/>
          <a:lstStyle/>
          <a:p>
            <a:r>
              <a:rPr lang="en-US" dirty="0"/>
              <a:t>Action plan</a:t>
            </a:r>
          </a:p>
        </p:txBody>
      </p:sp>
    </p:spTree>
    <p:extLst>
      <p:ext uri="{BB962C8B-B14F-4D97-AF65-F5344CB8AC3E}">
        <p14:creationId xmlns:p14="http://schemas.microsoft.com/office/powerpoint/2010/main" val="1100414844"/>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a:ext>
            </a:extLst>
          </a:blip>
          <a:srcRect t="13334" b="10712"/>
          <a:stretch/>
        </p:blipFill>
        <p:spPr>
          <a:xfrm>
            <a:off x="0" y="-96969"/>
            <a:ext cx="16011625" cy="7332169"/>
          </a:xfrm>
          <a:prstGeom prst="rect">
            <a:avLst/>
          </a:prstGeom>
        </p:spPr>
      </p:pic>
      <p:sp>
        <p:nvSpPr>
          <p:cNvPr id="27" name="Rectangle 26"/>
          <p:cNvSpPr/>
          <p:nvPr/>
        </p:nvSpPr>
        <p:spPr bwMode="auto">
          <a:xfrm flipH="1">
            <a:off x="0" y="-96969"/>
            <a:ext cx="12192000" cy="7332169"/>
          </a:xfrm>
          <a:prstGeom prst="rect">
            <a:avLst/>
          </a:prstGeom>
          <a:solidFill>
            <a:srgbClr val="FFFFFF">
              <a:alpha val="67059"/>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02" tIns="146243" rIns="182802" bIns="146243" numCol="1" spcCol="0" rtlCol="0" fromWordArt="0" anchor="t" anchorCtr="0" forceAA="0" compatLnSpc="1">
            <a:prstTxWarp prst="textNoShape">
              <a:avLst/>
            </a:prstTxWarp>
            <a:noAutofit/>
          </a:bodyPr>
          <a:lstStyle/>
          <a:p>
            <a:pPr marL="0" marR="0" lvl="0" indent="0" algn="ctr" defTabSz="931935"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Segoe UI" pitchFamily="34" charset="0"/>
            </a:endParaRPr>
          </a:p>
        </p:txBody>
      </p:sp>
      <p:sp>
        <p:nvSpPr>
          <p:cNvPr id="2" name="Title 1"/>
          <p:cNvSpPr>
            <a:spLocks noGrp="1"/>
          </p:cNvSpPr>
          <p:nvPr>
            <p:ph type="title" idx="4294967295"/>
          </p:nvPr>
        </p:nvSpPr>
        <p:spPr>
          <a:xfrm>
            <a:off x="457200" y="2944882"/>
            <a:ext cx="4960234" cy="830420"/>
          </a:xfrm>
        </p:spPr>
        <p:txBody>
          <a:bodyPr/>
          <a:lstStyle/>
          <a:p>
            <a:r>
              <a:rPr lang="en-US" sz="5996" dirty="0">
                <a:solidFill>
                  <a:srgbClr val="0071B9"/>
                </a:solidFill>
                <a:latin typeface="Segoe UI Semibold" panose="020B0702040204020203" pitchFamily="34" charset="0"/>
                <a:cs typeface="Segoe UI Semibold" panose="020B0702040204020203" pitchFamily="34" charset="0"/>
              </a:rPr>
              <a:t>Thank you</a:t>
            </a:r>
          </a:p>
        </p:txBody>
      </p:sp>
      <p:pic>
        <p:nvPicPr>
          <p:cNvPr id="7" name="Picture 6">
            <a:extLst>
              <a:ext uri="{FF2B5EF4-FFF2-40B4-BE49-F238E27FC236}">
                <a16:creationId xmlns:a16="http://schemas.microsoft.com/office/drawing/2014/main" id="{AABCA7CE-5329-468C-B337-F57E188606C6}"/>
              </a:ext>
            </a:extLst>
          </p:cNvPr>
          <p:cNvPicPr>
            <a:picLocks noChangeAspect="1"/>
          </p:cNvPicPr>
          <p:nvPr/>
        </p:nvPicPr>
        <p:blipFill>
          <a:blip r:embed="rId3"/>
          <a:stretch>
            <a:fillRect/>
          </a:stretch>
        </p:blipFill>
        <p:spPr>
          <a:xfrm>
            <a:off x="4724400" y="233955"/>
            <a:ext cx="2743200" cy="867630"/>
          </a:xfrm>
          <a:prstGeom prst="rect">
            <a:avLst/>
          </a:prstGeom>
        </p:spPr>
      </p:pic>
    </p:spTree>
    <p:extLst>
      <p:ext uri="{BB962C8B-B14F-4D97-AF65-F5344CB8AC3E}">
        <p14:creationId xmlns:p14="http://schemas.microsoft.com/office/powerpoint/2010/main" val="4262062583"/>
      </p:ext>
    </p:extLst>
  </p:cSld>
  <p:clrMapOvr>
    <a:masterClrMapping/>
  </p:clrMapOvr>
  <mc:AlternateContent xmlns:mc="http://schemas.openxmlformats.org/markup-compatibility/2006" xmlns:p14="http://schemas.microsoft.com/office/powerpoint/2010/main">
    <mc:Choice Requires="p14">
      <p:transition spd="med" p14:dur="700" advTm="4500">
        <p:fade/>
      </p:transition>
    </mc:Choice>
    <mc:Fallback xmlns="">
      <p:transition spd="med" advTm="4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500"/>
                                  </p:stCondLst>
                                  <p:childTnLst>
                                    <p:animMotion origin="layout" path="M -6.25E-7 -3.7037E-7 L -0.31289 -3.7037E-7 " pathEditMode="relative" rAng="0" ptsTypes="AA">
                                      <p:cBhvr>
                                        <p:cTn id="6" dur="4000" fill="hold"/>
                                        <p:tgtEl>
                                          <p:spTgt spid="13"/>
                                        </p:tgtEl>
                                        <p:attrNameLst>
                                          <p:attrName>ppt_x</p:attrName>
                                          <p:attrName>ppt_y</p:attrName>
                                        </p:attrNameLst>
                                      </p:cBhvr>
                                      <p:rCtr x="-15651" y="0"/>
                                    </p:animMotion>
                                  </p:childTnLst>
                                </p:cTn>
                              </p:par>
                              <p:par>
                                <p:cTn id="7" presetID="10" presetClass="entr" presetSubtype="0" fill="hold" grpId="0" nodeType="withEffect">
                                  <p:stCondLst>
                                    <p:cond delay="1500"/>
                                  </p:stCondLst>
                                  <p:childTnLst>
                                    <p:set>
                                      <p:cBhvr>
                                        <p:cTn id="8" dur="1" fill="hold">
                                          <p:stCondLst>
                                            <p:cond delay="0"/>
                                          </p:stCondLst>
                                        </p:cTn>
                                        <p:tgtEl>
                                          <p:spTgt spid="27"/>
                                        </p:tgtEl>
                                        <p:attrNameLst>
                                          <p:attrName>style.visibility</p:attrName>
                                        </p:attrNameLst>
                                      </p:cBhvr>
                                      <p:to>
                                        <p:strVal val="visible"/>
                                      </p:to>
                                    </p:set>
                                    <p:animEffect transition="in" filter="fade">
                                      <p:cBhvr>
                                        <p:cTn id="9" dur="3000"/>
                                        <p:tgtEl>
                                          <p:spTgt spid="27"/>
                                        </p:tgtEl>
                                      </p:cBhvr>
                                    </p:animEffect>
                                  </p:childTnLst>
                                </p:cTn>
                              </p:par>
                              <p:par>
                                <p:cTn id="10" presetID="10" presetClass="entr" presetSubtype="0" fill="hold" grpId="0" nodeType="withEffect">
                                  <p:stCondLst>
                                    <p:cond delay="40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18F72-9505-4D41-A9ED-BF031101B001}"/>
              </a:ext>
            </a:extLst>
          </p:cNvPr>
          <p:cNvSpPr txBox="1">
            <a:spLocks/>
          </p:cNvSpPr>
          <p:nvPr/>
        </p:nvSpPr>
        <p:spPr>
          <a:xfrm>
            <a:off x="673769" y="1200303"/>
            <a:ext cx="4551160" cy="609398"/>
          </a:xfrm>
          <a:prstGeom prst="rect">
            <a:avLst/>
          </a:prstGeom>
        </p:spPr>
        <p:txBody>
          <a:bodyPr vert="horz" wrap="square" lIns="0" tIns="0" rIns="0" bIns="0" rtlCol="0" anchor="t">
            <a:spAutoFit/>
          </a:bodyPr>
          <a:lstStyle>
            <a:lvl1pPr algn="l" defTabSz="932742" rtl="0" eaLnBrk="1" latinLnBrk="0" hangingPunct="1">
              <a:lnSpc>
                <a:spcPct val="90000"/>
              </a:lnSpc>
              <a:spcBef>
                <a:spcPct val="0"/>
              </a:spcBef>
              <a:buNone/>
              <a:defRPr lang="en-US" sz="3200" b="0" kern="1200" cap="none" spc="-102" baseline="0" dirty="0" smtClean="0">
                <a:ln w="3175">
                  <a:noFill/>
                </a:ln>
                <a:gradFill>
                  <a:gsLst>
                    <a:gs pos="1250">
                      <a:schemeClr val="tx2"/>
                    </a:gs>
                    <a:gs pos="100000">
                      <a:schemeClr val="tx2"/>
                    </a:gs>
                  </a:gsLst>
                  <a:lin ang="5400000" scaled="0"/>
                </a:gradFill>
                <a:effectLst/>
                <a:latin typeface="+mj-lt"/>
                <a:ea typeface="+mn-ea"/>
                <a:cs typeface="Segoe UI" pitchFamily="34" charset="0"/>
              </a:defRPr>
            </a:lvl1pPr>
          </a:lstStyle>
          <a:p>
            <a:r>
              <a:rPr lang="en-US" sz="4400">
                <a:solidFill>
                  <a:srgbClr val="0071B9"/>
                </a:solidFill>
                <a:latin typeface="Segoe UI Semibold" panose="020B0702040204020203" pitchFamily="34" charset="0"/>
                <a:cs typeface="Segoe UI Semibold" panose="020B0702040204020203" pitchFamily="34" charset="0"/>
              </a:rPr>
              <a:t>Thank you</a:t>
            </a:r>
          </a:p>
        </p:txBody>
      </p:sp>
      <p:sp>
        <p:nvSpPr>
          <p:cNvPr id="3" name="TextBox 2">
            <a:extLst>
              <a:ext uri="{FF2B5EF4-FFF2-40B4-BE49-F238E27FC236}">
                <a16:creationId xmlns:a16="http://schemas.microsoft.com/office/drawing/2014/main" id="{B3CE5861-1B29-4548-A004-0F8203A60303}"/>
              </a:ext>
            </a:extLst>
          </p:cNvPr>
          <p:cNvSpPr txBox="1"/>
          <p:nvPr/>
        </p:nvSpPr>
        <p:spPr>
          <a:xfrm>
            <a:off x="890337" y="2177716"/>
            <a:ext cx="6448926" cy="4004173"/>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4000" dirty="0">
                <a:gradFill>
                  <a:gsLst>
                    <a:gs pos="2917">
                      <a:schemeClr val="tx1"/>
                    </a:gs>
                    <a:gs pos="30000">
                      <a:schemeClr val="tx1"/>
                    </a:gs>
                  </a:gsLst>
                  <a:lin ang="5400000" scaled="0"/>
                </a:gradFill>
              </a:rPr>
              <a:t>@</a:t>
            </a:r>
            <a:r>
              <a:rPr lang="en-US" sz="4000" dirty="0" err="1">
                <a:gradFill>
                  <a:gsLst>
                    <a:gs pos="2917">
                      <a:schemeClr val="tx1"/>
                    </a:gs>
                    <a:gs pos="30000">
                      <a:schemeClr val="tx1"/>
                    </a:gs>
                  </a:gsLst>
                  <a:lin ang="5400000" scaled="0"/>
                </a:gradFill>
              </a:rPr>
              <a:t>theChrisKent</a:t>
            </a:r>
            <a:endParaRPr lang="en-US" sz="40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4000" dirty="0">
                <a:gradFill>
                  <a:gsLst>
                    <a:gs pos="2917">
                      <a:schemeClr val="tx1"/>
                    </a:gs>
                    <a:gs pos="30000">
                      <a:schemeClr val="tx1"/>
                    </a:gs>
                  </a:gsLst>
                  <a:lin ang="5400000" scaled="0"/>
                </a:gradFill>
              </a:rPr>
              <a:t>theChrisKent.com</a:t>
            </a:r>
          </a:p>
          <a:p>
            <a:pPr marL="342900" indent="-342900">
              <a:lnSpc>
                <a:spcPct val="90000"/>
              </a:lnSpc>
              <a:spcAft>
                <a:spcPts val="600"/>
              </a:spcAft>
              <a:buFont typeface="Arial" panose="020B0604020202020204" pitchFamily="34" charset="0"/>
              <a:buChar char="•"/>
            </a:pPr>
            <a:r>
              <a:rPr lang="en-US" sz="4000" dirty="0">
                <a:gradFill>
                  <a:gsLst>
                    <a:gs pos="2917">
                      <a:schemeClr val="tx1"/>
                    </a:gs>
                    <a:gs pos="30000">
                      <a:schemeClr val="tx1"/>
                    </a:gs>
                  </a:gsLst>
                  <a:lin ang="5400000" scaled="0"/>
                </a:gradFill>
              </a:rPr>
              <a:t>Bit.ly/extension-docs</a:t>
            </a:r>
          </a:p>
          <a:p>
            <a:pPr marL="342900" indent="-342900">
              <a:lnSpc>
                <a:spcPct val="90000"/>
              </a:lnSpc>
              <a:spcAft>
                <a:spcPts val="600"/>
              </a:spcAft>
              <a:buFont typeface="Arial" panose="020B0604020202020204" pitchFamily="34" charset="0"/>
              <a:buChar char="•"/>
            </a:pPr>
            <a:r>
              <a:rPr lang="en-US" sz="4000" dirty="0">
                <a:gradFill>
                  <a:gsLst>
                    <a:gs pos="2917">
                      <a:schemeClr val="tx1"/>
                    </a:gs>
                    <a:gs pos="30000">
                      <a:schemeClr val="tx1"/>
                    </a:gs>
                  </a:gsLst>
                  <a:lin ang="5400000" scaled="0"/>
                </a:gradFill>
              </a:rPr>
              <a:t>aka.ms/</a:t>
            </a:r>
            <a:r>
              <a:rPr lang="en-US" sz="4000" dirty="0" err="1">
                <a:gradFill>
                  <a:gsLst>
                    <a:gs pos="2917">
                      <a:schemeClr val="tx1"/>
                    </a:gs>
                    <a:gs pos="30000">
                      <a:schemeClr val="tx1"/>
                    </a:gs>
                  </a:gsLst>
                  <a:lin ang="5400000" scaled="0"/>
                </a:gradFill>
              </a:rPr>
              <a:t>spdev</a:t>
            </a:r>
            <a:r>
              <a:rPr lang="en-US" sz="4000" dirty="0">
                <a:gradFill>
                  <a:gsLst>
                    <a:gs pos="2917">
                      <a:schemeClr val="tx1"/>
                    </a:gs>
                    <a:gs pos="30000">
                      <a:schemeClr val="tx1"/>
                    </a:gs>
                  </a:gsLst>
                  <a:lin ang="5400000" scaled="0"/>
                </a:gradFill>
              </a:rPr>
              <a:t>-</a:t>
            </a:r>
            <a:r>
              <a:rPr lang="en-US" sz="4000" dirty="0" err="1">
                <a:gradFill>
                  <a:gsLst>
                    <a:gs pos="2917">
                      <a:schemeClr val="tx1"/>
                    </a:gs>
                    <a:gs pos="30000">
                      <a:schemeClr val="tx1"/>
                    </a:gs>
                  </a:gsLst>
                  <a:lin ang="5400000" scaled="0"/>
                </a:gradFill>
              </a:rPr>
              <a:t>spfx</a:t>
            </a:r>
            <a:r>
              <a:rPr lang="en-US" sz="4000" dirty="0">
                <a:gradFill>
                  <a:gsLst>
                    <a:gs pos="2917">
                      <a:schemeClr val="tx1"/>
                    </a:gs>
                    <a:gs pos="30000">
                      <a:schemeClr val="tx1"/>
                    </a:gs>
                  </a:gsLst>
                  <a:lin ang="5400000" scaled="0"/>
                </a:gradFill>
              </a:rPr>
              <a:t>-call</a:t>
            </a:r>
          </a:p>
          <a:p>
            <a:pPr marL="342900" indent="-342900">
              <a:lnSpc>
                <a:spcPct val="90000"/>
              </a:lnSpc>
              <a:spcAft>
                <a:spcPts val="600"/>
              </a:spcAft>
              <a:buFont typeface="Arial" panose="020B0604020202020204" pitchFamily="34" charset="0"/>
              <a:buChar char="•"/>
            </a:pPr>
            <a:r>
              <a:rPr lang="en-US" sz="4000" dirty="0">
                <a:gradFill>
                  <a:gsLst>
                    <a:gs pos="2917">
                      <a:schemeClr val="tx1"/>
                    </a:gs>
                    <a:gs pos="30000">
                      <a:schemeClr val="tx1"/>
                    </a:gs>
                  </a:gsLst>
                  <a:lin ang="5400000" scaled="0"/>
                </a:gradFill>
              </a:rPr>
              <a:t>aka.ms/</a:t>
            </a:r>
            <a:r>
              <a:rPr lang="en-US" sz="4000" dirty="0" err="1">
                <a:gradFill>
                  <a:gsLst>
                    <a:gs pos="2917">
                      <a:schemeClr val="tx1"/>
                    </a:gs>
                    <a:gs pos="30000">
                      <a:schemeClr val="tx1"/>
                    </a:gs>
                  </a:gsLst>
                  <a:lin ang="5400000" scaled="0"/>
                </a:gradFill>
              </a:rPr>
              <a:t>sppnp</a:t>
            </a:r>
            <a:endParaRPr lang="en-US" sz="4000" dirty="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r>
              <a:rPr lang="en-US" sz="4000" dirty="0">
                <a:gradFill>
                  <a:gsLst>
                    <a:gs pos="2917">
                      <a:schemeClr val="tx1"/>
                    </a:gs>
                    <a:gs pos="30000">
                      <a:schemeClr val="tx1"/>
                    </a:gs>
                  </a:gsLst>
                  <a:lin ang="5400000" scaled="0"/>
                </a:gradFill>
              </a:rPr>
              <a:t>aka.ms/</a:t>
            </a:r>
            <a:r>
              <a:rPr lang="en-US" sz="4000" dirty="0" err="1">
                <a:gradFill>
                  <a:gsLst>
                    <a:gs pos="2917">
                      <a:schemeClr val="tx1"/>
                    </a:gs>
                    <a:gs pos="30000">
                      <a:schemeClr val="tx1"/>
                    </a:gs>
                  </a:gsLst>
                  <a:lin ang="5400000" scaled="0"/>
                </a:gradFill>
              </a:rPr>
              <a:t>offdp</a:t>
            </a:r>
            <a:endParaRPr lang="en-US" sz="4000" dirty="0">
              <a:gradFill>
                <a:gsLst>
                  <a:gs pos="2917">
                    <a:schemeClr val="tx1"/>
                  </a:gs>
                  <a:gs pos="30000">
                    <a:schemeClr val="tx1"/>
                  </a:gs>
                </a:gsLst>
                <a:lin ang="5400000" scaled="0"/>
              </a:gradFill>
            </a:endParaRPr>
          </a:p>
        </p:txBody>
      </p:sp>
      <mc:AlternateContent xmlns:mc="http://schemas.openxmlformats.org/markup-compatibility/2006">
        <mc:Choice xmlns:am3d="http://schemas.microsoft.com/office/drawing/2017/model3d" Requires="am3d">
          <p:graphicFrame>
            <p:nvGraphicFramePr>
              <p:cNvPr id="4" name="3D Model 3" descr="Chicken">
                <a:extLst>
                  <a:ext uri="{FF2B5EF4-FFF2-40B4-BE49-F238E27FC236}">
                    <a16:creationId xmlns:a16="http://schemas.microsoft.com/office/drawing/2014/main" id="{79FB2719-0E0C-43C4-8CB7-9E6093457211}"/>
                  </a:ext>
                </a:extLst>
              </p:cNvPr>
              <p:cNvGraphicFramePr>
                <a:graphicFrameLocks noChangeAspect="1"/>
              </p:cNvGraphicFramePr>
              <p:nvPr>
                <p:extLst>
                  <p:ext uri="{D42A27DB-BD31-4B8C-83A1-F6EECF244321}">
                    <p14:modId xmlns:p14="http://schemas.microsoft.com/office/powerpoint/2010/main" val="4199451234"/>
                  </p:ext>
                </p:extLst>
              </p:nvPr>
            </p:nvGraphicFramePr>
            <p:xfrm>
              <a:off x="8425077" y="1941678"/>
              <a:ext cx="2199844" cy="3609269"/>
            </p:xfrm>
            <a:graphic>
              <a:graphicData uri="http://schemas.microsoft.com/office/drawing/2017/model3d">
                <am3d:model3d r:embed="rId3">
                  <am3d:spPr>
                    <a:xfrm>
                      <a:off x="0" y="0"/>
                      <a:ext cx="2199844" cy="3609269"/>
                    </a:xfrm>
                    <a:prstGeom prst="rect">
                      <a:avLst/>
                    </a:prstGeom>
                  </am3d:spPr>
                  <am3d:camera>
                    <am3d:pos x="0" y="0" z="69469466"/>
                    <am3d:up dx="0" dy="36000000" dz="0"/>
                    <am3d:lookAt x="0" y="0" z="0"/>
                    <am3d:perspective fov="2700000"/>
                  </am3d:camera>
                  <am3d:trans>
                    <am3d:meterPerModelUnit n="25650053" d="1000000"/>
                    <am3d:preTrans dx="145539" dy="-17584525" dz="-25035"/>
                    <am3d:scale>
                      <am3d:sx n="1000000" d="1000000"/>
                      <am3d:sy n="1000000" d="1000000"/>
                      <am3d:sz n="1000000" d="1000000"/>
                    </am3d:scale>
                    <am3d:rot ax="1347400" ay="-1454578" az="-577925"/>
                    <am3d:postTrans dx="0" dy="0" dz="0"/>
                  </am3d:trans>
                  <am3d:attrSrcUrl r:id="rId4"/>
                  <am3d:raster rName="Office3DRenderer" rVer="16.0.8326">
                    <am3d:blip r:embed="rId5"/>
                  </am3d:raster>
                  <am3d:objViewport viewportSz="541866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Chicken">
                <a:extLst>
                  <a:ext uri="{FF2B5EF4-FFF2-40B4-BE49-F238E27FC236}">
                    <a16:creationId xmlns:a16="http://schemas.microsoft.com/office/drawing/2014/main" id="{79FB2719-0E0C-43C4-8CB7-9E6093457211}"/>
                  </a:ext>
                </a:extLst>
              </p:cNvPr>
              <p:cNvPicPr>
                <a:picLocks noGrp="1" noRot="1" noChangeAspect="1" noMove="1" noResize="1" noEditPoints="1" noAdjustHandles="1" noChangeArrowheads="1" noChangeShapeType="1" noCrop="1"/>
              </p:cNvPicPr>
              <p:nvPr/>
            </p:nvPicPr>
            <p:blipFill>
              <a:blip r:embed="rId5"/>
              <a:stretch>
                <a:fillRect/>
              </a:stretch>
            </p:blipFill>
            <p:spPr>
              <a:xfrm>
                <a:off x="8425077" y="1941678"/>
                <a:ext cx="2199844" cy="3609269"/>
              </a:xfrm>
              <a:prstGeom prst="rect">
                <a:avLst/>
              </a:prstGeom>
            </p:spPr>
          </p:pic>
        </mc:Fallback>
      </mc:AlternateContent>
    </p:spTree>
    <p:extLst>
      <p:ext uri="{BB962C8B-B14F-4D97-AF65-F5344CB8AC3E}">
        <p14:creationId xmlns:p14="http://schemas.microsoft.com/office/powerpoint/2010/main" val="10660745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mph" presetSubtype="2" repeatCount="indefinite" fill="hold" nodeType="afterEffect">
                                  <p:stCondLst>
                                    <p:cond delay="0"/>
                                  </p:stCondLst>
                                  <p:childTnLst>
                                    <p:anim calcmode="lin" valueType="num">
                                      <p:cBhvr additive="sum">
                                        <p:cTn id="6" dur="2000" fill="hold"/>
                                        <p:tgtEl>
                                          <p:spTgt spid="4"/>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7" dur="2000" fill="hold"/>
                                        <p:tgtEl>
                                          <p:spTgt spid="4"/>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8" dur="2000" fill="hold"/>
                                        <p:tgtEl>
                                          <p:spTgt spid="4"/>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9" dur="2000" fill="hold"/>
                                        <p:tgtEl>
                                          <p:spTgt spid="4"/>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0" dur="2000" fill="hold"/>
                                        <p:tgtEl>
                                          <p:spTgt spid="4"/>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49000" contrast="6000"/>
                    </a14:imgEffect>
                  </a14:imgLayer>
                </a14:imgProps>
              </a:ext>
              <a:ext uri="{837473B0-CC2E-450A-ABE3-18F120FF3D39}">
                <a1611:picAttrSrcUrl xmlns:a1611="http://schemas.microsoft.com/office/drawing/2016/11/main" r:id="rId4"/>
              </a:ext>
            </a:extLst>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C7B48-0508-4B52-B9AA-D64D76274552}"/>
              </a:ext>
            </a:extLst>
          </p:cNvPr>
          <p:cNvSpPr>
            <a:spLocks noGrp="1"/>
          </p:cNvSpPr>
          <p:nvPr>
            <p:ph type="title"/>
          </p:nvPr>
        </p:nvSpPr>
        <p:spPr/>
        <p:txBody>
          <a:bodyPr/>
          <a:lstStyle/>
          <a:p>
            <a:r>
              <a:rPr lang="en-US" dirty="0">
                <a:solidFill>
                  <a:schemeClr val="bg1"/>
                </a:solidFill>
              </a:rPr>
              <a:t>Extra stuff just for you!</a:t>
            </a:r>
          </a:p>
        </p:txBody>
      </p:sp>
      <p:sp>
        <p:nvSpPr>
          <p:cNvPr id="5" name="Content Placeholder 4">
            <a:extLst>
              <a:ext uri="{FF2B5EF4-FFF2-40B4-BE49-F238E27FC236}">
                <a16:creationId xmlns:a16="http://schemas.microsoft.com/office/drawing/2014/main" id="{AA90FECA-A06E-4D3C-94BF-387026898832}"/>
              </a:ext>
            </a:extLst>
          </p:cNvPr>
          <p:cNvSpPr>
            <a:spLocks noGrp="1"/>
          </p:cNvSpPr>
          <p:nvPr>
            <p:ph idx="1"/>
          </p:nvPr>
        </p:nvSpPr>
        <p:spPr/>
        <p:txBody>
          <a:bodyPr/>
          <a:lstStyle/>
          <a:p>
            <a:r>
              <a:rPr lang="en-US" dirty="0">
                <a:solidFill>
                  <a:schemeClr val="bg1"/>
                </a:solidFill>
              </a:rPr>
              <a:t>The next few slides were cut for time</a:t>
            </a:r>
          </a:p>
          <a:p>
            <a:r>
              <a:rPr lang="en-US" dirty="0">
                <a:solidFill>
                  <a:schemeClr val="bg1"/>
                </a:solidFill>
              </a:rPr>
              <a:t>They still (mostly) have valuable content</a:t>
            </a:r>
          </a:p>
          <a:p>
            <a:r>
              <a:rPr lang="en-US" dirty="0">
                <a:solidFill>
                  <a:schemeClr val="bg1"/>
                </a:solidFill>
              </a:rPr>
              <a:t>Reach out with any questions (@</a:t>
            </a:r>
            <a:r>
              <a:rPr lang="en-US" dirty="0" err="1">
                <a:solidFill>
                  <a:schemeClr val="bg1"/>
                </a:solidFill>
              </a:rPr>
              <a:t>theChrisKent</a:t>
            </a:r>
            <a:r>
              <a:rPr lang="en-US" dirty="0">
                <a:solidFill>
                  <a:schemeClr val="bg1"/>
                </a:solidFill>
              </a:rPr>
              <a:t>)</a:t>
            </a:r>
          </a:p>
          <a:p>
            <a:r>
              <a:rPr lang="en-US" dirty="0">
                <a:solidFill>
                  <a:schemeClr val="bg1"/>
                </a:solidFill>
              </a:rPr>
              <a:t>Enjoy!</a:t>
            </a:r>
          </a:p>
        </p:txBody>
      </p:sp>
    </p:spTree>
    <p:extLst>
      <p:ext uri="{BB962C8B-B14F-4D97-AF65-F5344CB8AC3E}">
        <p14:creationId xmlns:p14="http://schemas.microsoft.com/office/powerpoint/2010/main" val="26024643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4DE22-BE8C-4B57-84EE-E127E4BA97FB}"/>
              </a:ext>
            </a:extLst>
          </p:cNvPr>
          <p:cNvSpPr/>
          <p:nvPr/>
        </p:nvSpPr>
        <p:spPr>
          <a:xfrm>
            <a:off x="0" y="0"/>
            <a:ext cx="12192000" cy="6417892"/>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467360"/>
            <a:ext cx="12191999" cy="2854960"/>
          </a:xfrm>
        </p:spPr>
        <p:txBody>
          <a:bodyPr anchor="ctr"/>
          <a:lstStyle/>
          <a:p>
            <a:r>
              <a:rPr lang="en-US" sz="14400" dirty="0">
                <a:ln w="28575">
                  <a:solidFill>
                    <a:schemeClr val="tx1"/>
                  </a:solidFill>
                </a:ln>
                <a:solidFill>
                  <a:schemeClr val="tx2"/>
                </a:solidFill>
              </a:rPr>
              <a:t>aka.ms/sppnp</a:t>
            </a:r>
          </a:p>
        </p:txBody>
      </p:sp>
    </p:spTree>
    <p:extLst>
      <p:ext uri="{BB962C8B-B14F-4D97-AF65-F5344CB8AC3E}">
        <p14:creationId xmlns:p14="http://schemas.microsoft.com/office/powerpoint/2010/main" val="3761932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rain, nature&#10;&#10;Description generated with very high confidence">
            <a:extLst>
              <a:ext uri="{FF2B5EF4-FFF2-40B4-BE49-F238E27FC236}">
                <a16:creationId xmlns:a16="http://schemas.microsoft.com/office/drawing/2014/main" id="{BDB428AB-0D44-4081-8DCB-88DA3A68B25B}"/>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2683895579"/>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C6A43"/>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4B510FE-E607-4DD5-921B-2F52E7350102}"/>
              </a:ext>
            </a:extLst>
          </p:cNvPr>
          <p:cNvSpPr>
            <a:spLocks noGrp="1"/>
          </p:cNvSpPr>
          <p:nvPr>
            <p:ph sz="half" idx="1"/>
          </p:nvPr>
        </p:nvSpPr>
        <p:spPr/>
        <p:txBody>
          <a:bodyPr>
            <a:normAutofit fontScale="47500" lnSpcReduction="20000"/>
          </a:bodyPr>
          <a:lstStyle/>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SP General Development</a:t>
            </a:r>
          </a:p>
          <a:p>
            <a:pPr marL="914400" lvl="1"/>
            <a:r>
              <a:rPr lang="en-US" sz="3300" dirty="0">
                <a:solidFill>
                  <a:schemeClr val="bg1"/>
                </a:solidFill>
                <a:latin typeface="+mn-lt"/>
              </a:rPr>
              <a:t>aka.ms/</a:t>
            </a:r>
            <a:r>
              <a:rPr lang="en-US" sz="3300" dirty="0" err="1">
                <a:solidFill>
                  <a:schemeClr val="bg1"/>
                </a:solidFill>
                <a:latin typeface="+mn-lt"/>
              </a:rPr>
              <a:t>sppnp</a:t>
            </a:r>
            <a:r>
              <a:rPr lang="en-US" sz="3300" dirty="0">
                <a:solidFill>
                  <a:schemeClr val="bg1"/>
                </a:solidFill>
                <a:latin typeface="+mn-lt"/>
              </a:rPr>
              <a:t>-core-sig-call</a:t>
            </a:r>
          </a:p>
          <a:p>
            <a:pPr marL="914400" lvl="1">
              <a:lnSpc>
                <a:spcPct val="120000"/>
              </a:lnSpc>
            </a:pPr>
            <a:r>
              <a:rPr lang="en-US" sz="3300" dirty="0">
                <a:solidFill>
                  <a:schemeClr val="bg1"/>
                </a:solidFill>
                <a:latin typeface="+mn-lt"/>
              </a:rPr>
              <a:t>List Formatting, PowerApps, CSOM, PowerShell, Provisioning, Flow</a:t>
            </a:r>
          </a:p>
          <a:p>
            <a:pPr marL="914400" lvl="1"/>
            <a:r>
              <a:rPr lang="en-US" sz="3300" dirty="0">
                <a:solidFill>
                  <a:schemeClr val="bg1"/>
                </a:solidFill>
                <a:latin typeface="+mn-lt"/>
              </a:rPr>
              <a:t>Next Call: Thursday, 2/21</a:t>
            </a:r>
          </a:p>
          <a:p>
            <a:pPr marL="457200" lvl="1" indent="0">
              <a:buNone/>
            </a:pPr>
            <a:endParaRPr lang="en-US" sz="2800" dirty="0">
              <a:solidFill>
                <a:schemeClr val="bg1"/>
              </a:solidFill>
              <a:latin typeface="+mn-lt"/>
            </a:endParaRPr>
          </a:p>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SharePoint Framework</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a:t>
            </a:r>
            <a:r>
              <a:rPr lang="en-US" sz="3400" dirty="0" err="1">
                <a:solidFill>
                  <a:schemeClr val="bg1"/>
                </a:solidFill>
                <a:latin typeface="+mn-lt"/>
              </a:rPr>
              <a:t>js</a:t>
            </a:r>
            <a:r>
              <a:rPr lang="en-US" sz="3400" dirty="0">
                <a:solidFill>
                  <a:schemeClr val="bg1"/>
                </a:solidFill>
                <a:latin typeface="+mn-lt"/>
              </a:rPr>
              <a:t>-sig-call</a:t>
            </a:r>
          </a:p>
          <a:p>
            <a:pPr marL="914400" lvl="1"/>
            <a:r>
              <a:rPr lang="en-US" sz="3400" dirty="0">
                <a:solidFill>
                  <a:schemeClr val="bg1"/>
                </a:solidFill>
                <a:latin typeface="+mn-lt"/>
              </a:rPr>
              <a:t>SPFx, PnP JS Core</a:t>
            </a:r>
          </a:p>
          <a:p>
            <a:pPr marL="914400" lvl="1"/>
            <a:r>
              <a:rPr lang="en-US" sz="3400" dirty="0">
                <a:solidFill>
                  <a:schemeClr val="bg1"/>
                </a:solidFill>
                <a:latin typeface="+mn-lt"/>
              </a:rPr>
              <a:t>Next Call: Thursday, 2/14</a:t>
            </a:r>
          </a:p>
          <a:p>
            <a:pPr marL="457200" lvl="1" indent="0">
              <a:buNone/>
            </a:pPr>
            <a:endParaRPr lang="en-US" sz="2800" dirty="0">
              <a:solidFill>
                <a:schemeClr val="bg1"/>
              </a:solidFill>
            </a:endParaRPr>
          </a:p>
          <a:p>
            <a:pPr marL="457200" lvl="1" indent="0">
              <a:buNone/>
            </a:pPr>
            <a:r>
              <a:rPr lang="en-US" sz="2600" dirty="0">
                <a:solidFill>
                  <a:schemeClr val="bg1"/>
                </a:solidFill>
                <a:latin typeface="+mn-lt"/>
              </a:rPr>
              <a:t>Monthly</a:t>
            </a:r>
          </a:p>
          <a:p>
            <a:pPr marL="457200" lvl="1" indent="0">
              <a:buNone/>
            </a:pPr>
            <a:r>
              <a:rPr lang="en-US" sz="3900" dirty="0">
                <a:solidFill>
                  <a:schemeClr val="bg1"/>
                </a:solidFill>
                <a:latin typeface="+mj-lt"/>
              </a:rPr>
              <a:t>Community Calls</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-call</a:t>
            </a:r>
          </a:p>
          <a:p>
            <a:pPr marL="914400" lvl="1"/>
            <a:r>
              <a:rPr lang="en-US" sz="3400" dirty="0">
                <a:solidFill>
                  <a:schemeClr val="bg1"/>
                </a:solidFill>
                <a:latin typeface="+mn-lt"/>
              </a:rPr>
              <a:t>Monthly Summary</a:t>
            </a:r>
          </a:p>
          <a:p>
            <a:pPr marL="914400" lvl="1"/>
            <a:r>
              <a:rPr lang="en-US" sz="3400" dirty="0">
                <a:solidFill>
                  <a:schemeClr val="bg1"/>
                </a:solidFill>
                <a:latin typeface="+mn-lt"/>
              </a:rPr>
              <a:t>Next Call: Tuesday, 3/12</a:t>
            </a:r>
          </a:p>
        </p:txBody>
      </p:sp>
      <p:pic>
        <p:nvPicPr>
          <p:cNvPr id="7" name="Graphic 6" descr="Star">
            <a:extLst>
              <a:ext uri="{FF2B5EF4-FFF2-40B4-BE49-F238E27FC236}">
                <a16:creationId xmlns:a16="http://schemas.microsoft.com/office/drawing/2014/main" id="{EEAA7C9F-1446-44EA-ABAB-8B98A75C54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1129689">
            <a:off x="10512192" y="2456518"/>
            <a:ext cx="914400" cy="914400"/>
          </a:xfrm>
          <a:prstGeom prst="rect">
            <a:avLst/>
          </a:prstGeom>
        </p:spPr>
      </p:pic>
      <p:sp>
        <p:nvSpPr>
          <p:cNvPr id="6" name="Shape 687">
            <a:extLst>
              <a:ext uri="{FF2B5EF4-FFF2-40B4-BE49-F238E27FC236}">
                <a16:creationId xmlns:a16="http://schemas.microsoft.com/office/drawing/2014/main" id="{4CC9A1D3-546A-4188-A574-AF2266C06C32}"/>
              </a:ext>
            </a:extLst>
          </p:cNvPr>
          <p:cNvSpPr/>
          <p:nvPr/>
        </p:nvSpPr>
        <p:spPr>
          <a:xfrm>
            <a:off x="0" y="0"/>
            <a:ext cx="6172200" cy="6421120"/>
          </a:xfrm>
          <a:prstGeom prst="homePlate">
            <a:avLst>
              <a:gd name="adj" fmla="val 12698"/>
            </a:avLst>
          </a:prstGeom>
          <a:blipFill dpi="0" rotWithShape="1">
            <a:blip r:embed="rId4"/>
            <a:srcRect/>
            <a:stretch>
              <a:fillRect t="-18000" r="-12000" b="-36000"/>
            </a:stretch>
          </a:blipFill>
          <a:ln>
            <a:noFill/>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62626"/>
              </a:solidFill>
              <a:effectLst/>
              <a:uLnTx/>
              <a:uFillTx/>
              <a:latin typeface="Segoe UI"/>
              <a:ea typeface="+mn-ea"/>
              <a:cs typeface="+mn-cs"/>
            </a:endParaRPr>
          </a:p>
        </p:txBody>
      </p:sp>
      <p:sp>
        <p:nvSpPr>
          <p:cNvPr id="8" name="Content Placeholder 4">
            <a:extLst>
              <a:ext uri="{FF2B5EF4-FFF2-40B4-BE49-F238E27FC236}">
                <a16:creationId xmlns:a16="http://schemas.microsoft.com/office/drawing/2014/main" id="{13CB8EDB-49D7-44D6-B37F-090A59147314}"/>
              </a:ext>
            </a:extLst>
          </p:cNvPr>
          <p:cNvSpPr txBox="1">
            <a:spLocks/>
          </p:cNvSpPr>
          <p:nvPr/>
        </p:nvSpPr>
        <p:spPr>
          <a:xfrm>
            <a:off x="6293848" y="203200"/>
            <a:ext cx="5898152" cy="6154867"/>
          </a:xfrm>
          <a:prstGeom prst="rect">
            <a:avLst/>
          </a:prstGeom>
        </p:spPr>
        <p:txBody>
          <a:bodyPr vert="horz" lIns="91440" tIns="45720" rIns="91440" bIns="45720" rtlCol="0">
            <a:normAutofit fontScale="70000" lnSpcReduction="2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sz="2600" dirty="0">
                <a:solidFill>
                  <a:schemeClr val="bg1"/>
                </a:solidFill>
                <a:latin typeface="+mn-lt"/>
              </a:rPr>
              <a:t>Bi-Weekly</a:t>
            </a:r>
          </a:p>
          <a:p>
            <a:pPr marL="457200" lvl="1" indent="0">
              <a:buFont typeface="Arial" panose="020B0604020202020204" pitchFamily="34" charset="0"/>
              <a:buNone/>
            </a:pPr>
            <a:r>
              <a:rPr lang="en-US" sz="3900" dirty="0">
                <a:solidFill>
                  <a:schemeClr val="bg1"/>
                </a:solidFill>
                <a:latin typeface="+mj-lt"/>
              </a:rPr>
              <a:t>SP General Development</a:t>
            </a:r>
          </a:p>
          <a:p>
            <a:pPr marL="914400" lvl="1"/>
            <a:r>
              <a:rPr lang="en-US" sz="3300" dirty="0">
                <a:solidFill>
                  <a:schemeClr val="bg1"/>
                </a:solidFill>
                <a:latin typeface="+mn-lt"/>
              </a:rPr>
              <a:t>aka.ms/</a:t>
            </a:r>
            <a:r>
              <a:rPr lang="en-US" sz="3300" dirty="0" err="1">
                <a:solidFill>
                  <a:schemeClr val="bg1"/>
                </a:solidFill>
                <a:latin typeface="+mn-lt"/>
              </a:rPr>
              <a:t>sppnp</a:t>
            </a:r>
            <a:r>
              <a:rPr lang="en-US" sz="3300" dirty="0">
                <a:solidFill>
                  <a:schemeClr val="bg1"/>
                </a:solidFill>
                <a:latin typeface="+mn-lt"/>
              </a:rPr>
              <a:t>-core-sig-call</a:t>
            </a:r>
          </a:p>
          <a:p>
            <a:pPr marL="914400" lvl="1">
              <a:lnSpc>
                <a:spcPct val="120000"/>
              </a:lnSpc>
            </a:pPr>
            <a:r>
              <a:rPr lang="en-US" sz="3300" dirty="0">
                <a:solidFill>
                  <a:schemeClr val="bg1"/>
                </a:solidFill>
                <a:latin typeface="+mn-lt"/>
              </a:rPr>
              <a:t>List Formatting, PowerApps, CSOM, PowerShell, Provisioning, Flow</a:t>
            </a:r>
          </a:p>
          <a:p>
            <a:pPr marL="914400" lvl="1"/>
            <a:r>
              <a:rPr lang="en-US" sz="3300" dirty="0">
                <a:solidFill>
                  <a:schemeClr val="bg1"/>
                </a:solidFill>
                <a:latin typeface="+mn-lt"/>
              </a:rPr>
              <a:t>Next Call: Thursday, 5/30</a:t>
            </a:r>
          </a:p>
          <a:p>
            <a:pPr marL="457200" lvl="1" indent="0">
              <a:buFont typeface="Arial" panose="020B0604020202020204" pitchFamily="34" charset="0"/>
              <a:buNone/>
            </a:pPr>
            <a:endParaRPr lang="en-US" sz="2800" dirty="0">
              <a:solidFill>
                <a:schemeClr val="bg1"/>
              </a:solidFill>
              <a:latin typeface="+mn-lt"/>
            </a:endParaRPr>
          </a:p>
          <a:p>
            <a:pPr marL="457200" lvl="1" indent="0">
              <a:buFont typeface="Arial" panose="020B0604020202020204" pitchFamily="34" charset="0"/>
              <a:buNone/>
            </a:pPr>
            <a:r>
              <a:rPr lang="en-US" sz="2600" dirty="0">
                <a:solidFill>
                  <a:schemeClr val="bg1"/>
                </a:solidFill>
                <a:latin typeface="+mn-lt"/>
              </a:rPr>
              <a:t>Bi-Weekly</a:t>
            </a:r>
          </a:p>
          <a:p>
            <a:pPr marL="457200" lvl="1" indent="0">
              <a:buFont typeface="Arial" panose="020B0604020202020204" pitchFamily="34" charset="0"/>
              <a:buNone/>
            </a:pPr>
            <a:r>
              <a:rPr lang="en-US" sz="3900" dirty="0">
                <a:solidFill>
                  <a:schemeClr val="bg1"/>
                </a:solidFill>
                <a:latin typeface="+mj-lt"/>
              </a:rPr>
              <a:t>SharePoint Framework</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a:t>
            </a:r>
            <a:r>
              <a:rPr lang="en-US" sz="3400" dirty="0" err="1">
                <a:solidFill>
                  <a:schemeClr val="bg1"/>
                </a:solidFill>
                <a:latin typeface="+mn-lt"/>
              </a:rPr>
              <a:t>js</a:t>
            </a:r>
            <a:r>
              <a:rPr lang="en-US" sz="3400" dirty="0">
                <a:solidFill>
                  <a:schemeClr val="bg1"/>
                </a:solidFill>
                <a:latin typeface="+mn-lt"/>
              </a:rPr>
              <a:t>-sig-call</a:t>
            </a:r>
          </a:p>
          <a:p>
            <a:pPr marL="914400" lvl="1"/>
            <a:r>
              <a:rPr lang="en-US" sz="3400" dirty="0" err="1">
                <a:solidFill>
                  <a:schemeClr val="bg1"/>
                </a:solidFill>
                <a:latin typeface="+mn-lt"/>
              </a:rPr>
              <a:t>SPFx</a:t>
            </a:r>
            <a:r>
              <a:rPr lang="en-US" sz="3400" dirty="0">
                <a:solidFill>
                  <a:schemeClr val="bg1"/>
                </a:solidFill>
                <a:latin typeface="+mn-lt"/>
              </a:rPr>
              <a:t>, PnP JS Core</a:t>
            </a:r>
          </a:p>
          <a:p>
            <a:pPr marL="914400" lvl="1"/>
            <a:r>
              <a:rPr lang="en-US" sz="3400" dirty="0">
                <a:solidFill>
                  <a:schemeClr val="bg1"/>
                </a:solidFill>
                <a:latin typeface="+mn-lt"/>
              </a:rPr>
              <a:t>Next Call: Thursday, 6/6</a:t>
            </a:r>
          </a:p>
          <a:p>
            <a:pPr marL="457200" lvl="1" indent="0">
              <a:buFont typeface="Arial" panose="020B0604020202020204" pitchFamily="34" charset="0"/>
              <a:buNone/>
            </a:pPr>
            <a:endParaRPr lang="en-US" sz="2800" dirty="0">
              <a:solidFill>
                <a:schemeClr val="bg1"/>
              </a:solidFill>
            </a:endParaRPr>
          </a:p>
          <a:p>
            <a:pPr marL="457200" lvl="1" indent="0">
              <a:buFont typeface="Arial" panose="020B0604020202020204" pitchFamily="34" charset="0"/>
              <a:buNone/>
            </a:pPr>
            <a:r>
              <a:rPr lang="en-US" sz="2600" dirty="0">
                <a:solidFill>
                  <a:schemeClr val="bg1"/>
                </a:solidFill>
                <a:latin typeface="+mn-lt"/>
              </a:rPr>
              <a:t>Monthly</a:t>
            </a:r>
          </a:p>
          <a:p>
            <a:pPr marL="457200" lvl="1" indent="0">
              <a:buFont typeface="Arial" panose="020B0604020202020204" pitchFamily="34" charset="0"/>
              <a:buNone/>
            </a:pPr>
            <a:r>
              <a:rPr lang="en-US" sz="3900" dirty="0">
                <a:solidFill>
                  <a:schemeClr val="bg1"/>
                </a:solidFill>
                <a:latin typeface="+mj-lt"/>
              </a:rPr>
              <a:t>Community Calls</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-call</a:t>
            </a:r>
          </a:p>
          <a:p>
            <a:pPr marL="914400" lvl="1"/>
            <a:r>
              <a:rPr lang="en-US" sz="3400" dirty="0">
                <a:solidFill>
                  <a:schemeClr val="bg1"/>
                </a:solidFill>
                <a:latin typeface="+mn-lt"/>
              </a:rPr>
              <a:t>Monthly Summary</a:t>
            </a:r>
          </a:p>
          <a:p>
            <a:pPr marL="914400" lvl="1"/>
            <a:r>
              <a:rPr lang="en-US" sz="3400" dirty="0">
                <a:solidFill>
                  <a:schemeClr val="bg1"/>
                </a:solidFill>
                <a:latin typeface="+mn-lt"/>
              </a:rPr>
              <a:t>Next Call: Tuesday, 6/11</a:t>
            </a:r>
          </a:p>
        </p:txBody>
      </p:sp>
    </p:spTree>
    <p:extLst>
      <p:ext uri="{BB962C8B-B14F-4D97-AF65-F5344CB8AC3E}">
        <p14:creationId xmlns:p14="http://schemas.microsoft.com/office/powerpoint/2010/main" val="69124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3" dur="500"/>
                                        <p:tgtEl>
                                          <p:spTgt spid="5">
                                            <p:txEl>
                                              <p:pRg st="6" end="6"/>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Effect transition="in" filter="randombar(horizontal)">
                                      <p:cBhvr>
                                        <p:cTn id="26" dur="500"/>
                                        <p:tgtEl>
                                          <p:spTgt spid="5">
                                            <p:txEl>
                                              <p:pRg st="7" end="7"/>
                                            </p:txEl>
                                          </p:spTgt>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animEffect transition="in" filter="randombar(horizontal)">
                                      <p:cBhvr>
                                        <p:cTn id="29" dur="500"/>
                                        <p:tgtEl>
                                          <p:spTgt spid="5">
                                            <p:txEl>
                                              <p:pRg st="8" end="8"/>
                                            </p:txEl>
                                          </p:spTgt>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animEffect transition="in" filter="randombar(horizontal)">
                                      <p:cBhvr>
                                        <p:cTn id="32" dur="500"/>
                                        <p:tgtEl>
                                          <p:spTgt spid="5">
                                            <p:txEl>
                                              <p:pRg st="9" end="9"/>
                                            </p:txEl>
                                          </p:spTgt>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animEffect transition="in" filter="randombar(horizontal)">
                                      <p:cBhvr>
                                        <p:cTn id="35" dur="500"/>
                                        <p:tgtEl>
                                          <p:spTgt spid="5">
                                            <p:txEl>
                                              <p:pRg st="10" end="10"/>
                                            </p:txEl>
                                          </p:spTgt>
                                        </p:tgtEl>
                                      </p:cBhvr>
                                    </p:animEffect>
                                  </p:childTnLst>
                                </p:cTn>
                              </p:par>
                            </p:childTnLst>
                          </p:cTn>
                        </p:par>
                        <p:par>
                          <p:cTn id="36" fill="hold">
                            <p:stCondLst>
                              <p:cond delay="1000"/>
                            </p:stCondLst>
                            <p:childTnLst>
                              <p:par>
                                <p:cTn id="37" presetID="14" presetClass="entr" presetSubtype="10" fill="hold" grpId="0" nodeType="after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animEffect transition="in" filter="randombar(horizontal)">
                                      <p:cBhvr>
                                        <p:cTn id="39" dur="500"/>
                                        <p:tgtEl>
                                          <p:spTgt spid="5">
                                            <p:txEl>
                                              <p:pRg st="12" end="12"/>
                                            </p:txEl>
                                          </p:spTgt>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5">
                                            <p:txEl>
                                              <p:pRg st="13" end="13"/>
                                            </p:txEl>
                                          </p:spTgt>
                                        </p:tgtEl>
                                        <p:attrNameLst>
                                          <p:attrName>style.visibility</p:attrName>
                                        </p:attrNameLst>
                                      </p:cBhvr>
                                      <p:to>
                                        <p:strVal val="visible"/>
                                      </p:to>
                                    </p:set>
                                    <p:animEffect transition="in" filter="randombar(horizontal)">
                                      <p:cBhvr>
                                        <p:cTn id="42" dur="500"/>
                                        <p:tgtEl>
                                          <p:spTgt spid="5">
                                            <p:txEl>
                                              <p:pRg st="13" end="13"/>
                                            </p:txEl>
                                          </p:spTgt>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5">
                                            <p:txEl>
                                              <p:pRg st="14" end="14"/>
                                            </p:txEl>
                                          </p:spTgt>
                                        </p:tgtEl>
                                        <p:attrNameLst>
                                          <p:attrName>style.visibility</p:attrName>
                                        </p:attrNameLst>
                                      </p:cBhvr>
                                      <p:to>
                                        <p:strVal val="visible"/>
                                      </p:to>
                                    </p:set>
                                    <p:animEffect transition="in" filter="randombar(horizontal)">
                                      <p:cBhvr>
                                        <p:cTn id="45" dur="500"/>
                                        <p:tgtEl>
                                          <p:spTgt spid="5">
                                            <p:txEl>
                                              <p:pRg st="14" end="14"/>
                                            </p:txEl>
                                          </p:spTgt>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5">
                                            <p:txEl>
                                              <p:pRg st="15" end="15"/>
                                            </p:txEl>
                                          </p:spTgt>
                                        </p:tgtEl>
                                        <p:attrNameLst>
                                          <p:attrName>style.visibility</p:attrName>
                                        </p:attrNameLst>
                                      </p:cBhvr>
                                      <p:to>
                                        <p:strVal val="visible"/>
                                      </p:to>
                                    </p:set>
                                    <p:animEffect transition="in" filter="randombar(horizontal)">
                                      <p:cBhvr>
                                        <p:cTn id="48" dur="500"/>
                                        <p:tgtEl>
                                          <p:spTgt spid="5">
                                            <p:txEl>
                                              <p:pRg st="15" end="15"/>
                                            </p:txEl>
                                          </p:spTgt>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5">
                                            <p:txEl>
                                              <p:pRg st="16" end="16"/>
                                            </p:txEl>
                                          </p:spTgt>
                                        </p:tgtEl>
                                        <p:attrNameLst>
                                          <p:attrName>style.visibility</p:attrName>
                                        </p:attrNameLst>
                                      </p:cBhvr>
                                      <p:to>
                                        <p:strVal val="visible"/>
                                      </p:to>
                                    </p:set>
                                    <p:animEffect transition="in" filter="randombar(horizontal)">
                                      <p:cBhvr>
                                        <p:cTn id="51" dur="500"/>
                                        <p:tgtEl>
                                          <p:spTgt spid="5">
                                            <p:txEl>
                                              <p:pRg st="16" end="16"/>
                                            </p:txEl>
                                          </p:spTgt>
                                        </p:tgtEl>
                                      </p:cBhvr>
                                    </p:animEffect>
                                  </p:childTnLst>
                                </p:cTn>
                              </p:par>
                            </p:childTnLst>
                          </p:cTn>
                        </p:par>
                        <p:par>
                          <p:cTn id="52" fill="hold">
                            <p:stCondLst>
                              <p:cond delay="1500"/>
                            </p:stCondLst>
                            <p:childTnLst>
                              <p:par>
                                <p:cTn id="53" presetID="53" presetClass="entr" presetSubtype="16"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par>
                          <p:cTn id="58" fill="hold">
                            <p:stCondLst>
                              <p:cond delay="2000"/>
                            </p:stCondLst>
                            <p:childTnLst>
                              <p:par>
                                <p:cTn id="59" presetID="14" presetClass="entr" presetSubtype="10" fill="hold" grpId="0" nodeType="afterEffect">
                                  <p:stCondLst>
                                    <p:cond delay="0"/>
                                  </p:stCondLst>
                                  <p:childTnLst>
                                    <p:set>
                                      <p:cBhvr>
                                        <p:cTn id="60" dur="1" fill="hold">
                                          <p:stCondLst>
                                            <p:cond delay="0"/>
                                          </p:stCondLst>
                                        </p:cTn>
                                        <p:tgtEl>
                                          <p:spTgt spid="8">
                                            <p:txEl>
                                              <p:pRg st="0" end="0"/>
                                            </p:txEl>
                                          </p:spTgt>
                                        </p:tgtEl>
                                        <p:attrNameLst>
                                          <p:attrName>style.visibility</p:attrName>
                                        </p:attrNameLst>
                                      </p:cBhvr>
                                      <p:to>
                                        <p:strVal val="visible"/>
                                      </p:to>
                                    </p:set>
                                    <p:animEffect transition="in" filter="randombar(horizontal)">
                                      <p:cBhvr>
                                        <p:cTn id="61" dur="500"/>
                                        <p:tgtEl>
                                          <p:spTgt spid="8">
                                            <p:txEl>
                                              <p:pRg st="0" end="0"/>
                                            </p:txEl>
                                          </p:spTgt>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8">
                                            <p:txEl>
                                              <p:pRg st="1" end="1"/>
                                            </p:txEl>
                                          </p:spTgt>
                                        </p:tgtEl>
                                        <p:attrNameLst>
                                          <p:attrName>style.visibility</p:attrName>
                                        </p:attrNameLst>
                                      </p:cBhvr>
                                      <p:to>
                                        <p:strVal val="visible"/>
                                      </p:to>
                                    </p:set>
                                    <p:animEffect transition="in" filter="randombar(horizontal)">
                                      <p:cBhvr>
                                        <p:cTn id="64" dur="500"/>
                                        <p:tgtEl>
                                          <p:spTgt spid="8">
                                            <p:txEl>
                                              <p:pRg st="1" end="1"/>
                                            </p:txEl>
                                          </p:spTgt>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67" dur="500"/>
                                        <p:tgtEl>
                                          <p:spTgt spid="8">
                                            <p:txEl>
                                              <p:pRg st="2" end="2"/>
                                            </p:txEl>
                                          </p:spTgt>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8">
                                            <p:txEl>
                                              <p:pRg st="3" end="3"/>
                                            </p:txEl>
                                          </p:spTgt>
                                        </p:tgtEl>
                                        <p:attrNameLst>
                                          <p:attrName>style.visibility</p:attrName>
                                        </p:attrNameLst>
                                      </p:cBhvr>
                                      <p:to>
                                        <p:strVal val="visible"/>
                                      </p:to>
                                    </p:set>
                                    <p:animEffect transition="in" filter="randombar(horizontal)">
                                      <p:cBhvr>
                                        <p:cTn id="70" dur="500"/>
                                        <p:tgtEl>
                                          <p:spTgt spid="8">
                                            <p:txEl>
                                              <p:pRg st="3" end="3"/>
                                            </p:txEl>
                                          </p:spTgt>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8">
                                            <p:txEl>
                                              <p:pRg st="4" end="4"/>
                                            </p:txEl>
                                          </p:spTgt>
                                        </p:tgtEl>
                                        <p:attrNameLst>
                                          <p:attrName>style.visibility</p:attrName>
                                        </p:attrNameLst>
                                      </p:cBhvr>
                                      <p:to>
                                        <p:strVal val="visible"/>
                                      </p:to>
                                    </p:set>
                                    <p:animEffect transition="in" filter="randombar(horizontal)">
                                      <p:cBhvr>
                                        <p:cTn id="73" dur="500"/>
                                        <p:tgtEl>
                                          <p:spTgt spid="8">
                                            <p:txEl>
                                              <p:pRg st="4" end="4"/>
                                            </p:txEl>
                                          </p:spTgt>
                                        </p:tgtEl>
                                      </p:cBhvr>
                                    </p:animEffect>
                                  </p:childTnLst>
                                </p:cTn>
                              </p:par>
                            </p:childTnLst>
                          </p:cTn>
                        </p:par>
                        <p:par>
                          <p:cTn id="74" fill="hold">
                            <p:stCondLst>
                              <p:cond delay="2500"/>
                            </p:stCondLst>
                            <p:childTnLst>
                              <p:par>
                                <p:cTn id="75" presetID="14" presetClass="entr" presetSubtype="10" fill="hold" grpId="0" nodeType="afterEffect">
                                  <p:stCondLst>
                                    <p:cond delay="0"/>
                                  </p:stCondLst>
                                  <p:childTnLst>
                                    <p:set>
                                      <p:cBhvr>
                                        <p:cTn id="76" dur="1" fill="hold">
                                          <p:stCondLst>
                                            <p:cond delay="0"/>
                                          </p:stCondLst>
                                        </p:cTn>
                                        <p:tgtEl>
                                          <p:spTgt spid="8">
                                            <p:txEl>
                                              <p:pRg st="6" end="6"/>
                                            </p:txEl>
                                          </p:spTgt>
                                        </p:tgtEl>
                                        <p:attrNameLst>
                                          <p:attrName>style.visibility</p:attrName>
                                        </p:attrNameLst>
                                      </p:cBhvr>
                                      <p:to>
                                        <p:strVal val="visible"/>
                                      </p:to>
                                    </p:set>
                                    <p:animEffect transition="in" filter="randombar(horizontal)">
                                      <p:cBhvr>
                                        <p:cTn id="77" dur="500"/>
                                        <p:tgtEl>
                                          <p:spTgt spid="8">
                                            <p:txEl>
                                              <p:pRg st="6" end="6"/>
                                            </p:txEl>
                                          </p:spTgt>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8">
                                            <p:txEl>
                                              <p:pRg st="7" end="7"/>
                                            </p:txEl>
                                          </p:spTgt>
                                        </p:tgtEl>
                                        <p:attrNameLst>
                                          <p:attrName>style.visibility</p:attrName>
                                        </p:attrNameLst>
                                      </p:cBhvr>
                                      <p:to>
                                        <p:strVal val="visible"/>
                                      </p:to>
                                    </p:set>
                                    <p:animEffect transition="in" filter="randombar(horizontal)">
                                      <p:cBhvr>
                                        <p:cTn id="80" dur="500"/>
                                        <p:tgtEl>
                                          <p:spTgt spid="8">
                                            <p:txEl>
                                              <p:pRg st="7" end="7"/>
                                            </p:txEl>
                                          </p:spTgt>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8">
                                            <p:txEl>
                                              <p:pRg st="8" end="8"/>
                                            </p:txEl>
                                          </p:spTgt>
                                        </p:tgtEl>
                                        <p:attrNameLst>
                                          <p:attrName>style.visibility</p:attrName>
                                        </p:attrNameLst>
                                      </p:cBhvr>
                                      <p:to>
                                        <p:strVal val="visible"/>
                                      </p:to>
                                    </p:set>
                                    <p:animEffect transition="in" filter="randombar(horizontal)">
                                      <p:cBhvr>
                                        <p:cTn id="83" dur="500"/>
                                        <p:tgtEl>
                                          <p:spTgt spid="8">
                                            <p:txEl>
                                              <p:pRg st="8" end="8"/>
                                            </p:txEl>
                                          </p:spTgt>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8">
                                            <p:txEl>
                                              <p:pRg st="9" end="9"/>
                                            </p:txEl>
                                          </p:spTgt>
                                        </p:tgtEl>
                                        <p:attrNameLst>
                                          <p:attrName>style.visibility</p:attrName>
                                        </p:attrNameLst>
                                      </p:cBhvr>
                                      <p:to>
                                        <p:strVal val="visible"/>
                                      </p:to>
                                    </p:set>
                                    <p:animEffect transition="in" filter="randombar(horizontal)">
                                      <p:cBhvr>
                                        <p:cTn id="86" dur="500"/>
                                        <p:tgtEl>
                                          <p:spTgt spid="8">
                                            <p:txEl>
                                              <p:pRg st="9" end="9"/>
                                            </p:txEl>
                                          </p:spTgt>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8">
                                            <p:txEl>
                                              <p:pRg st="10" end="10"/>
                                            </p:txEl>
                                          </p:spTgt>
                                        </p:tgtEl>
                                        <p:attrNameLst>
                                          <p:attrName>style.visibility</p:attrName>
                                        </p:attrNameLst>
                                      </p:cBhvr>
                                      <p:to>
                                        <p:strVal val="visible"/>
                                      </p:to>
                                    </p:set>
                                    <p:animEffect transition="in" filter="randombar(horizontal)">
                                      <p:cBhvr>
                                        <p:cTn id="89" dur="500"/>
                                        <p:tgtEl>
                                          <p:spTgt spid="8">
                                            <p:txEl>
                                              <p:pRg st="10" end="10"/>
                                            </p:txEl>
                                          </p:spTgt>
                                        </p:tgtEl>
                                      </p:cBhvr>
                                    </p:animEffect>
                                  </p:childTnLst>
                                </p:cTn>
                              </p:par>
                            </p:childTnLst>
                          </p:cTn>
                        </p:par>
                        <p:par>
                          <p:cTn id="90" fill="hold">
                            <p:stCondLst>
                              <p:cond delay="3000"/>
                            </p:stCondLst>
                            <p:childTnLst>
                              <p:par>
                                <p:cTn id="91" presetID="14" presetClass="entr" presetSubtype="10" fill="hold" grpId="0" nodeType="afterEffect">
                                  <p:stCondLst>
                                    <p:cond delay="0"/>
                                  </p:stCondLst>
                                  <p:childTnLst>
                                    <p:set>
                                      <p:cBhvr>
                                        <p:cTn id="92" dur="1" fill="hold">
                                          <p:stCondLst>
                                            <p:cond delay="0"/>
                                          </p:stCondLst>
                                        </p:cTn>
                                        <p:tgtEl>
                                          <p:spTgt spid="8">
                                            <p:txEl>
                                              <p:pRg st="12" end="12"/>
                                            </p:txEl>
                                          </p:spTgt>
                                        </p:tgtEl>
                                        <p:attrNameLst>
                                          <p:attrName>style.visibility</p:attrName>
                                        </p:attrNameLst>
                                      </p:cBhvr>
                                      <p:to>
                                        <p:strVal val="visible"/>
                                      </p:to>
                                    </p:set>
                                    <p:animEffect transition="in" filter="randombar(horizontal)">
                                      <p:cBhvr>
                                        <p:cTn id="93" dur="500"/>
                                        <p:tgtEl>
                                          <p:spTgt spid="8">
                                            <p:txEl>
                                              <p:pRg st="12" end="12"/>
                                            </p:txEl>
                                          </p:spTgt>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8">
                                            <p:txEl>
                                              <p:pRg st="13" end="13"/>
                                            </p:txEl>
                                          </p:spTgt>
                                        </p:tgtEl>
                                        <p:attrNameLst>
                                          <p:attrName>style.visibility</p:attrName>
                                        </p:attrNameLst>
                                      </p:cBhvr>
                                      <p:to>
                                        <p:strVal val="visible"/>
                                      </p:to>
                                    </p:set>
                                    <p:animEffect transition="in" filter="randombar(horizontal)">
                                      <p:cBhvr>
                                        <p:cTn id="96" dur="500"/>
                                        <p:tgtEl>
                                          <p:spTgt spid="8">
                                            <p:txEl>
                                              <p:pRg st="13" end="13"/>
                                            </p:txEl>
                                          </p:spTgt>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8">
                                            <p:txEl>
                                              <p:pRg st="14" end="14"/>
                                            </p:txEl>
                                          </p:spTgt>
                                        </p:tgtEl>
                                        <p:attrNameLst>
                                          <p:attrName>style.visibility</p:attrName>
                                        </p:attrNameLst>
                                      </p:cBhvr>
                                      <p:to>
                                        <p:strVal val="visible"/>
                                      </p:to>
                                    </p:set>
                                    <p:animEffect transition="in" filter="randombar(horizontal)">
                                      <p:cBhvr>
                                        <p:cTn id="99" dur="500"/>
                                        <p:tgtEl>
                                          <p:spTgt spid="8">
                                            <p:txEl>
                                              <p:pRg st="14" end="14"/>
                                            </p:txEl>
                                          </p:spTgt>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8">
                                            <p:txEl>
                                              <p:pRg st="15" end="15"/>
                                            </p:txEl>
                                          </p:spTgt>
                                        </p:tgtEl>
                                        <p:attrNameLst>
                                          <p:attrName>style.visibility</p:attrName>
                                        </p:attrNameLst>
                                      </p:cBhvr>
                                      <p:to>
                                        <p:strVal val="visible"/>
                                      </p:to>
                                    </p:set>
                                    <p:animEffect transition="in" filter="randombar(horizontal)">
                                      <p:cBhvr>
                                        <p:cTn id="102" dur="500"/>
                                        <p:tgtEl>
                                          <p:spTgt spid="8">
                                            <p:txEl>
                                              <p:pRg st="15" end="15"/>
                                            </p:txEl>
                                          </p:spTgt>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8">
                                            <p:txEl>
                                              <p:pRg st="16" end="16"/>
                                            </p:txEl>
                                          </p:spTgt>
                                        </p:tgtEl>
                                        <p:attrNameLst>
                                          <p:attrName>style.visibility</p:attrName>
                                        </p:attrNameLst>
                                      </p:cBhvr>
                                      <p:to>
                                        <p:strVal val="visible"/>
                                      </p:to>
                                    </p:set>
                                    <p:animEffect transition="in" filter="randombar(horizontal)">
                                      <p:cBhvr>
                                        <p:cTn id="105" dur="500"/>
                                        <p:tgtEl>
                                          <p:spTgt spid="8">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8"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60308"/>
        </a:solidFill>
        <a:effectLst/>
      </p:bgPr>
    </p:bg>
    <p:spTree>
      <p:nvGrpSpPr>
        <p:cNvPr id="1" name=""/>
        <p:cNvGrpSpPr/>
        <p:nvPr/>
      </p:nvGrpSpPr>
      <p:grpSpPr>
        <a:xfrm>
          <a:off x="0" y="0"/>
          <a:ext cx="0" cy="0"/>
          <a:chOff x="0" y="0"/>
          <a:chExt cx="0" cy="0"/>
        </a:xfrm>
      </p:grpSpPr>
      <p:pic>
        <p:nvPicPr>
          <p:cNvPr id="15" name="Content Placeholder 14" descr="Group">
            <a:extLst>
              <a:ext uri="{FF2B5EF4-FFF2-40B4-BE49-F238E27FC236}">
                <a16:creationId xmlns:a16="http://schemas.microsoft.com/office/drawing/2014/main" id="{521DEFB8-53F2-43E7-81A5-9C37007C133B}"/>
              </a:ext>
            </a:extLst>
          </p:cNvPr>
          <p:cNvPicPr>
            <a:picLocks noGrp="1" noChangeAspect="1"/>
          </p:cNvPicPr>
          <p:nvPr>
            <p:ph idx="2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99863" y="989253"/>
            <a:ext cx="2651760" cy="2651760"/>
          </a:xfrm>
        </p:spPr>
      </p:pic>
      <p:pic>
        <p:nvPicPr>
          <p:cNvPr id="13" name="Content Placeholder 12" descr="Megaphone">
            <a:extLst>
              <a:ext uri="{FF2B5EF4-FFF2-40B4-BE49-F238E27FC236}">
                <a16:creationId xmlns:a16="http://schemas.microsoft.com/office/drawing/2014/main" id="{244F596D-5D35-4AB3-998D-1F112E0A0B0D}"/>
              </a:ext>
            </a:extLst>
          </p:cNvPr>
          <p:cNvPicPr>
            <a:picLocks noGrp="1" noChangeAspect="1"/>
          </p:cNvPicPr>
          <p:nvPr>
            <p:ph idx="18"/>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5530" y="1172133"/>
            <a:ext cx="2286000" cy="2286000"/>
          </a:xfrm>
        </p:spPr>
      </p:pic>
      <p:sp>
        <p:nvSpPr>
          <p:cNvPr id="5" name="Content Placeholder 4">
            <a:extLst>
              <a:ext uri="{FF2B5EF4-FFF2-40B4-BE49-F238E27FC236}">
                <a16:creationId xmlns:a16="http://schemas.microsoft.com/office/drawing/2014/main" id="{87CE4B98-12A1-4C90-B056-A785FEF964A8}"/>
              </a:ext>
            </a:extLst>
          </p:cNvPr>
          <p:cNvSpPr>
            <a:spLocks noGrp="1"/>
          </p:cNvSpPr>
          <p:nvPr>
            <p:ph idx="1"/>
          </p:nvPr>
        </p:nvSpPr>
        <p:spPr/>
        <p:txBody>
          <a:bodyPr>
            <a:normAutofit/>
          </a:bodyPr>
          <a:lstStyle/>
          <a:p>
            <a:r>
              <a:rPr lang="en-US" sz="3000" b="1" dirty="0">
                <a:solidFill>
                  <a:schemeClr val="bg1"/>
                </a:solidFill>
              </a:rPr>
              <a:t>Official Blog</a:t>
            </a:r>
          </a:p>
          <a:p>
            <a:endParaRPr lang="en-US" sz="1400" b="1" dirty="0">
              <a:solidFill>
                <a:schemeClr val="bg1"/>
              </a:solidFill>
            </a:endParaRPr>
          </a:p>
          <a:p>
            <a:r>
              <a:rPr lang="en-US" sz="2400" b="1" dirty="0">
                <a:solidFill>
                  <a:schemeClr val="accent4"/>
                </a:solidFill>
              </a:rPr>
              <a:t>dev.office.com/blogs</a:t>
            </a:r>
          </a:p>
        </p:txBody>
      </p:sp>
      <p:pic>
        <p:nvPicPr>
          <p:cNvPr id="22" name="Content Placeholder 21" descr="Twitter Bird">
            <a:extLst>
              <a:ext uri="{FF2B5EF4-FFF2-40B4-BE49-F238E27FC236}">
                <a16:creationId xmlns:a16="http://schemas.microsoft.com/office/drawing/2014/main" id="{6D6F19C4-25E9-4952-A0F3-C3F6022AE41F}"/>
              </a:ext>
            </a:extLst>
          </p:cNvPr>
          <p:cNvPicPr>
            <a:picLocks noGrp="1" noChangeAspect="1" noChangeArrowheads="1"/>
          </p:cNvPicPr>
          <p:nvPr>
            <p:ph idx="21"/>
          </p:nvPr>
        </p:nvPicPr>
        <p:blipFill rotWithShape="1">
          <a:blip r:embed="rId6">
            <a:extLst>
              <a:ext uri="{BEBA8EAE-BF5A-486C-A8C5-ECC9F3942E4B}">
                <a14:imgProps xmlns:a14="http://schemas.microsoft.com/office/drawing/2010/main">
                  <a14:imgLayer r:embed="rId7">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27373" t="20029" r="30686" b="18018"/>
          <a:stretch/>
        </p:blipFill>
        <p:spPr bwMode="auto">
          <a:xfrm>
            <a:off x="4905959" y="1446453"/>
            <a:ext cx="2352354" cy="173736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9">
            <a:extLst>
              <a:ext uri="{FF2B5EF4-FFF2-40B4-BE49-F238E27FC236}">
                <a16:creationId xmlns:a16="http://schemas.microsoft.com/office/drawing/2014/main" id="{92D92019-CFAE-4516-8364-BB58A0AC348D}"/>
              </a:ext>
            </a:extLst>
          </p:cNvPr>
          <p:cNvSpPr>
            <a:spLocks noGrp="1"/>
          </p:cNvSpPr>
          <p:nvPr>
            <p:ph idx="25"/>
          </p:nvPr>
        </p:nvSpPr>
        <p:spPr/>
        <p:txBody>
          <a:bodyPr>
            <a:normAutofit/>
          </a:bodyPr>
          <a:lstStyle/>
          <a:p>
            <a:r>
              <a:rPr lang="en-US" sz="3000" b="1" dirty="0">
                <a:solidFill>
                  <a:schemeClr val="bg1"/>
                </a:solidFill>
              </a:rPr>
              <a:t>Twitter</a:t>
            </a:r>
          </a:p>
          <a:p>
            <a:endParaRPr lang="en-US" sz="1400" b="1" dirty="0">
              <a:solidFill>
                <a:schemeClr val="bg1"/>
              </a:solidFill>
            </a:endParaRPr>
          </a:p>
          <a:p>
            <a:r>
              <a:rPr lang="en-US" sz="2400" b="1" dirty="0">
                <a:solidFill>
                  <a:schemeClr val="accent4"/>
                </a:solidFill>
              </a:rPr>
              <a:t>@</a:t>
            </a:r>
            <a:r>
              <a:rPr lang="en-US" sz="2400" b="1" dirty="0" err="1">
                <a:solidFill>
                  <a:schemeClr val="accent4"/>
                </a:solidFill>
              </a:rPr>
              <a:t>OfficeDevPnP</a:t>
            </a:r>
            <a:endParaRPr lang="en-US" sz="2400" b="1" dirty="0">
              <a:solidFill>
                <a:schemeClr val="accent4"/>
              </a:solidFill>
            </a:endParaRPr>
          </a:p>
        </p:txBody>
      </p:sp>
      <p:sp>
        <p:nvSpPr>
          <p:cNvPr id="11" name="Content Placeholder 10">
            <a:extLst>
              <a:ext uri="{FF2B5EF4-FFF2-40B4-BE49-F238E27FC236}">
                <a16:creationId xmlns:a16="http://schemas.microsoft.com/office/drawing/2014/main" id="{FDC501D9-9B42-496E-A884-A0F3CA738CF3}"/>
              </a:ext>
            </a:extLst>
          </p:cNvPr>
          <p:cNvSpPr>
            <a:spLocks noGrp="1"/>
          </p:cNvSpPr>
          <p:nvPr>
            <p:ph idx="26"/>
          </p:nvPr>
        </p:nvSpPr>
        <p:spPr/>
        <p:txBody>
          <a:bodyPr>
            <a:normAutofit/>
          </a:bodyPr>
          <a:lstStyle/>
          <a:p>
            <a:r>
              <a:rPr lang="en-US" sz="3000" b="1" dirty="0">
                <a:solidFill>
                  <a:schemeClr val="bg1"/>
                </a:solidFill>
              </a:rPr>
              <a:t>Tech Community</a:t>
            </a:r>
          </a:p>
          <a:p>
            <a:endParaRPr lang="en-US" sz="1400" b="1" dirty="0">
              <a:solidFill>
                <a:schemeClr val="bg1"/>
              </a:solidFill>
            </a:endParaRPr>
          </a:p>
          <a:p>
            <a:r>
              <a:rPr lang="en-US" sz="2400" b="1" dirty="0">
                <a:solidFill>
                  <a:schemeClr val="accent4"/>
                </a:solidFill>
              </a:rPr>
              <a:t>aka.ms/sppnp-community</a:t>
            </a:r>
          </a:p>
        </p:txBody>
      </p:sp>
    </p:spTree>
    <p:extLst>
      <p:ext uri="{BB962C8B-B14F-4D97-AF65-F5344CB8AC3E}">
        <p14:creationId xmlns:p14="http://schemas.microsoft.com/office/powerpoint/2010/main" val="399859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thingness">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OYS 2019">
  <a:themeElements>
    <a:clrScheme name="SOY 2019 Template Colors">
      <a:dk1>
        <a:srgbClr val="000000"/>
      </a:dk1>
      <a:lt1>
        <a:srgbClr val="FFFFFF"/>
      </a:lt1>
      <a:dk2>
        <a:srgbClr val="282828"/>
      </a:dk2>
      <a:lt2>
        <a:srgbClr val="E6E6E6"/>
      </a:lt2>
      <a:accent1>
        <a:srgbClr val="0078D4"/>
      </a:accent1>
      <a:accent2>
        <a:srgbClr val="00BCF2"/>
      </a:accent2>
      <a:accent3>
        <a:srgbClr val="282828"/>
      </a:accent3>
      <a:accent4>
        <a:srgbClr val="505050"/>
      </a:accent4>
      <a:accent5>
        <a:srgbClr val="737373"/>
      </a:accent5>
      <a:accent6>
        <a:srgbClr val="D2D2D2"/>
      </a:accent6>
      <a:hlink>
        <a:srgbClr val="0078D4"/>
      </a:hlink>
      <a:folHlink>
        <a:srgbClr val="0078D4"/>
      </a:folHlink>
    </a:clrScheme>
    <a:fontScheme name="M365 2019 Heavy">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0" tIns="0" rIns="0" bIns="0" numCol="1" spcCol="0" rtlCol="0" fromWordArt="0" anchor="ctr" anchorCtr="1" forceAA="0" compatLnSpc="1">
        <a:prstTxWarp prst="textNoShape">
          <a:avLst/>
        </a:prstTxWarp>
        <a:noAutofit/>
      </a:bodyPr>
      <a:lstStyle>
        <a:defPPr algn="ctr" defTabSz="932472" fontAlgn="base">
          <a:lnSpc>
            <a:spcPct val="90000"/>
          </a:lnSpc>
          <a:spcBef>
            <a:spcPct val="0"/>
          </a:spcBef>
          <a:spcAft>
            <a:spcPct val="0"/>
          </a:spcAft>
          <a:defRPr sz="2400"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OYS Template 2019.potx" id="{62FFED96-2D9C-42AF-BC7A-D1700D20612F}" vid="{77266086-8133-486C-99F4-55457BEB09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1001</TotalTime>
  <Words>1777</Words>
  <Application>Microsoft Office PowerPoint</Application>
  <PresentationFormat>Widescreen</PresentationFormat>
  <Paragraphs>446</Paragraphs>
  <Slides>53</Slides>
  <Notes>13</Notes>
  <HiddenSlides>1</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53</vt:i4>
      </vt:variant>
    </vt:vector>
  </HeadingPairs>
  <TitlesOfParts>
    <vt:vector size="71" baseType="lpstr">
      <vt:lpstr>Arial</vt:lpstr>
      <vt:lpstr>Arial Black</vt:lpstr>
      <vt:lpstr>AvantGarde CondBook</vt:lpstr>
      <vt:lpstr>Calibri</vt:lpstr>
      <vt:lpstr>Consolas</vt:lpstr>
      <vt:lpstr>Indira K</vt:lpstr>
      <vt:lpstr>Lucida Grande</vt:lpstr>
      <vt:lpstr>Raleway</vt:lpstr>
      <vt:lpstr>Segoe Print</vt:lpstr>
      <vt:lpstr>Segoe UI</vt:lpstr>
      <vt:lpstr>Segoe UI Black</vt:lpstr>
      <vt:lpstr>Segoe UI Light</vt:lpstr>
      <vt:lpstr>Segoe UI Semibold</vt:lpstr>
      <vt:lpstr>Segoe UI Semilight</vt:lpstr>
      <vt:lpstr>Wingdings</vt:lpstr>
      <vt:lpstr>Link</vt:lpstr>
      <vt:lpstr>Nothingness</vt:lpstr>
      <vt:lpstr>SOYS 2019</vt:lpstr>
      <vt:lpstr>PowerPoint Presentation</vt:lpstr>
      <vt:lpstr>Understanding SPFx Extensions</vt:lpstr>
      <vt:lpstr>BRK107</vt:lpstr>
      <vt:lpstr>PowerPoint Presentation</vt:lpstr>
      <vt:lpstr>“Me”</vt:lpstr>
      <vt:lpstr>PowerPoint Presentation</vt:lpstr>
      <vt:lpstr>SharePoint Framework</vt:lpstr>
      <vt:lpstr>PowerPoint Presentation</vt:lpstr>
      <vt:lpstr>Resources</vt:lpstr>
      <vt:lpstr>PowerPoint Presentation</vt:lpstr>
      <vt:lpstr>SharePoint Framework (SPFx)</vt:lpstr>
      <vt:lpstr>SharePoint Framework platform</vt:lpstr>
      <vt:lpstr>SharePoint Framework platform</vt:lpstr>
      <vt:lpstr>SharePoint Framework (SPFx) Extensions</vt:lpstr>
      <vt:lpstr>PowerPoint Presentation</vt:lpstr>
      <vt:lpstr>github.com/SharePoint/sp-dev-fx-extensions</vt:lpstr>
      <vt:lpstr>Application Customizers</vt:lpstr>
      <vt:lpstr>PowerPoint Presentation</vt:lpstr>
      <vt:lpstr>Command Sets</vt:lpstr>
      <vt:lpstr>PowerPoint Presentation</vt:lpstr>
      <vt:lpstr>Field Customizers</vt:lpstr>
      <vt:lpstr>PowerPoint Presentation</vt:lpstr>
      <vt:lpstr>Column Formatting vs Field Customizer</vt:lpstr>
      <vt:lpstr>Column Formatting vs Field Customizer</vt:lpstr>
      <vt:lpstr>Column Formatting vs Field Customizer</vt:lpstr>
      <vt:lpstr>Column Formatting vs Field Customizer</vt:lpstr>
      <vt:lpstr>Column Formatting vs Field Customizer</vt:lpstr>
      <vt:lpstr>Column Formatting vs Field Customizer</vt:lpstr>
      <vt:lpstr>Column Formatting vs Field Customizer</vt:lpstr>
      <vt:lpstr>PowerPoint Presentation</vt:lpstr>
      <vt:lpstr>Tool Comparison</vt:lpstr>
      <vt:lpstr>Tool Comparison     (nothing special required for extensions)</vt:lpstr>
      <vt:lpstr>Workbench</vt:lpstr>
      <vt:lpstr>Debug directly on the Page</vt:lpstr>
      <vt:lpstr>Allow Debug Manifests</vt:lpstr>
      <vt:lpstr>PowerPoint Presentation</vt:lpstr>
      <vt:lpstr>PowerPoint Presentation</vt:lpstr>
      <vt:lpstr>PowerPoint Presentation</vt:lpstr>
      <vt:lpstr>Deployment</vt:lpstr>
      <vt:lpstr>Tenant Wide Deployment</vt:lpstr>
      <vt:lpstr>Placeholder for PowerShell</vt:lpstr>
      <vt:lpstr>PowerPoint Presentation</vt:lpstr>
      <vt:lpstr>PowerPoint Presentation</vt:lpstr>
      <vt:lpstr>PnP SIG SharePoint Framework Call</vt:lpstr>
      <vt:lpstr>Final tips</vt:lpstr>
      <vt:lpstr>Action plan</vt:lpstr>
      <vt:lpstr>Thank you</vt:lpstr>
      <vt:lpstr>PowerPoint Presentation</vt:lpstr>
      <vt:lpstr>Extra stuff just for you!</vt:lpstr>
      <vt:lpstr>aka.ms/sppnp</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Kent</dc:creator>
  <cp:lastModifiedBy>Chris Kent</cp:lastModifiedBy>
  <cp:revision>1</cp:revision>
  <dcterms:created xsi:type="dcterms:W3CDTF">2019-05-23T01:31:36Z</dcterms:created>
  <dcterms:modified xsi:type="dcterms:W3CDTF">2019-05-23T18:13:15Z</dcterms:modified>
</cp:coreProperties>
</file>